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4.png" ContentType="image/png"/>
  <Override PartName="/ppt/media/image1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1D181D1-C191-41D1-B1C1-A1E111D1111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2520" cy="11792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Run a canned workflow in galaxy. Example: prepare an example workflow on galaxy main (e.g. basic reads quality), make students register for main (https://main.g2.bx.psu.edu) and run the workflow. Also, myExperiment.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0" y="0"/>
            <a:ext cx="11792520" cy="11792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71E151-61C1-4171-9101-5141F111D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1800"/>
            <a:ext cx="36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18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18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-13320"/>
            <a:ext cx="360" cy="7748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0" cy="452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452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452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4920" cy="584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39618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452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-13320"/>
            <a:ext cx="360" cy="7748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452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9618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9618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961800"/>
            <a:ext cx="36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18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457200" y="39618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57200" y="-13320"/>
            <a:ext cx="360" cy="7748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0" cy="452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452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452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0" cy="452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4920" cy="584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9618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452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452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9618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9618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1800"/>
            <a:ext cx="36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9618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57200" y="39618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452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452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4920" cy="584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18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452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452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9618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3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1800"/>
            <a:ext cx="-12254040" cy="215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0" cy="45212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20" y="1600200"/>
            <a:ext cx="360" cy="45212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67720" cy="1465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Configuring and running common galaxy tools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6120" cy="1747800"/>
          </a:xfrm>
          <a:prstGeom prst="rect">
            <a:avLst/>
          </a:prstGeom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560" y="275040"/>
            <a:ext cx="8224920" cy="1138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Galaxy tool shed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225440" y="1850760"/>
            <a:ext cx="3484440" cy="3524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200"/>
              <a:t>Galaxy has very few tools by default (only simple text manipulation)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/>
              <a:t>For heavy number crunching it “wraps” around command-line tools (such as BWA)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/>
              <a:t>New wrappers can be downloaded and installed from the “tool shed”</a:t>
            </a:r>
            <a:endParaRPr/>
          </a:p>
        </p:txBody>
      </p:sp>
      <p:pic>
        <p:nvPicPr>
          <p:cNvPr descr="" id="11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49160" y="1955520"/>
            <a:ext cx="2666520" cy="396504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4920" cy="1138320"/>
          </a:xfrm>
          <a:prstGeom prst="rect">
            <a:avLst/>
          </a:prstGeom>
        </p:spPr>
      </p:sp>
      <p:sp>
        <p:nvSpPr>
          <p:cNvPr id="114" name="CustomShape 2"/>
          <p:cNvSpPr/>
          <p:nvPr/>
        </p:nvSpPr>
        <p:spPr>
          <a:xfrm>
            <a:off x="1188720" y="1600560"/>
            <a:ext cx="6762600" cy="4521240"/>
          </a:xfrm>
          <a:prstGeom prst="rect">
            <a:avLst/>
          </a:prstGeom>
        </p:spPr>
      </p:sp>
      <p:sp>
        <p:nvSpPr>
          <p:cNvPr id="115" name="CustomShape 3"/>
          <p:cNvSpPr/>
          <p:nvPr/>
        </p:nvSpPr>
        <p:spPr>
          <a:xfrm>
            <a:off x="457200" y="275040"/>
            <a:ext cx="8224920" cy="1138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Exercise: install a tool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1332720" y="1211040"/>
            <a:ext cx="6762600" cy="1112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Uncomment tool_config_file in universe_wsgi.ini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Go into admin mode and access the main tool shed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Search for BWA and select the verified wrapper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Install it as a menu option under NGS: Mapping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Verify that it shows up as a new option in the left-hand menu</a:t>
            </a:r>
            <a:endParaRPr/>
          </a:p>
        </p:txBody>
      </p:sp>
      <p:pic>
        <p:nvPicPr>
          <p:cNvPr descr="" id="11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66560" y="2880360"/>
            <a:ext cx="4424400" cy="261360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97280" y="1920240"/>
            <a:ext cx="7128360" cy="3745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/>
              <a:t>Some Galaxy tools have their own “static” files inside the environment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/>
              <a:t>For example, BWA can have static reference genome indexes against which you would map multiple sets of reads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/>
              <a:t>These tool-specific data sets are configured in tab-delimited text files in /galaxy-dist/tool-data (e.g. bwa_index.loc)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920" y="275040"/>
            <a:ext cx="8224920" cy="1138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Galaxy tool data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524240"/>
            <a:ext cx="8225640" cy="3745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Open /galaxy-dist/tool-data/bwa_index.loc in a text editor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As you can see in the commented examples, every static index is an entry with four columns. The first two need to be IDs, the third needs to be a human readable description, and the fourth the path to the stem file name to which BWA index added various extensions.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Edit the file to add a line with: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ITAG2.3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ITAG2.3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International Tomato Annotation Group, reference genome 2.3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/gsd/To_Participant/ARANGS13/indices/ITAG2_3_genomic.fasta.gz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920" y="275400"/>
            <a:ext cx="8224920" cy="1138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Exercise tool data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4600" y="1366920"/>
            <a:ext cx="8198280" cy="5125680"/>
          </a:xfrm>
          <a:prstGeom prst="rect">
            <a:avLst/>
          </a:prstGeom>
        </p:spPr>
      </p:pic>
      <p:sp>
        <p:nvSpPr>
          <p:cNvPr id="123" name="CustomShape 1"/>
          <p:cNvSpPr/>
          <p:nvPr/>
        </p:nvSpPr>
        <p:spPr>
          <a:xfrm>
            <a:off x="458280" y="275400"/>
            <a:ext cx="8224920" cy="1138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Example: BWA mapping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2200" y="1280160"/>
            <a:ext cx="5623200" cy="4626360"/>
          </a:xfrm>
          <a:prstGeom prst="rect">
            <a:avLst/>
          </a:prstGeom>
        </p:spPr>
      </p:pic>
      <p:sp>
        <p:nvSpPr>
          <p:cNvPr id="125" name="CustomShape 1"/>
          <p:cNvSpPr/>
          <p:nvPr/>
        </p:nvSpPr>
        <p:spPr>
          <a:xfrm>
            <a:off x="2501280" y="6007680"/>
            <a:ext cx="424044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http://192.168.7.41:8080/u/rutger/w/map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8640" y="275400"/>
            <a:ext cx="8224920" cy="1138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Workflow sharing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