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F1A"/>
    <a:srgbClr val="DBDCAD"/>
    <a:srgbClr val="6AD6F6"/>
    <a:srgbClr val="18558A"/>
    <a:srgbClr val="D16115"/>
    <a:srgbClr val="95A41B"/>
    <a:srgbClr val="21BFF3"/>
    <a:srgbClr val="5D919E"/>
    <a:srgbClr val="E0C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91" d="100"/>
          <a:sy n="9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7716-76A5-4A4B-BEC0-21135680BD29}" type="datetimeFigureOut">
              <a:rPr lang="en-US" smtClean="0"/>
              <a:t>06/04/2017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0F8B-1ED3-634F-8ABF-BABFFA2B7F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143000"/>
            <a:ext cx="762000" cy="381000"/>
          </a:xfrm>
          <a:prstGeom prst="rect">
            <a:avLst/>
          </a:prstGeom>
          <a:solidFill>
            <a:srgbClr val="E0CF2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A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1600200"/>
            <a:ext cx="762000" cy="381000"/>
          </a:xfrm>
          <a:prstGeom prst="rect">
            <a:avLst/>
          </a:prstGeom>
          <a:solidFill>
            <a:srgbClr val="5D919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B+G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2057400"/>
            <a:ext cx="762000" cy="381000"/>
          </a:xfrm>
          <a:prstGeom prst="rect">
            <a:avLst/>
          </a:prstGeom>
          <a:solidFill>
            <a:srgbClr val="21BFF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G+M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1143000"/>
            <a:ext cx="762000" cy="381000"/>
          </a:xfrm>
          <a:prstGeom prst="rect">
            <a:avLst/>
          </a:prstGeom>
          <a:solidFill>
            <a:srgbClr val="95A41B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B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600200"/>
            <a:ext cx="762000" cy="381000"/>
          </a:xfrm>
          <a:prstGeom prst="rect">
            <a:avLst/>
          </a:prstGeom>
          <a:solidFill>
            <a:srgbClr val="D1611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-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057400"/>
            <a:ext cx="762000" cy="381000"/>
          </a:xfrm>
          <a:prstGeom prst="rect">
            <a:avLst/>
          </a:prstGeom>
          <a:solidFill>
            <a:srgbClr val="18558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Verdana"/>
                <a:cs typeface="Verdana"/>
              </a:rPr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2057400"/>
            <a:ext cx="762000" cy="381000"/>
          </a:xfrm>
          <a:prstGeom prst="rect">
            <a:avLst/>
          </a:prstGeom>
          <a:solidFill>
            <a:srgbClr val="6AD6F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G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1143000"/>
            <a:ext cx="762000" cy="381000"/>
          </a:xfrm>
          <a:prstGeom prst="rect">
            <a:avLst/>
          </a:prstGeom>
          <a:solidFill>
            <a:srgbClr val="DBDCA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A+B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1600200"/>
            <a:ext cx="762000" cy="381000"/>
          </a:xfrm>
          <a:prstGeom prst="rect">
            <a:avLst/>
          </a:prstGeom>
          <a:solidFill>
            <a:srgbClr val="5A5F1A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Verdana"/>
                <a:cs typeface="Verdana"/>
              </a:rPr>
              <a:t>A+B+G</a:t>
            </a:r>
            <a:endParaRPr lang="en-US" sz="1200" dirty="0">
              <a:solidFill>
                <a:schemeClr val="tx1"/>
              </a:solidFill>
              <a:latin typeface="Verdana"/>
              <a:cs typeface="Verdana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57137"/>
              </p:ext>
            </p:extLst>
          </p:nvPr>
        </p:nvGraphicFramePr>
        <p:xfrm>
          <a:off x="1219200" y="2667000"/>
          <a:ext cx="2438400" cy="18338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09600"/>
                <a:gridCol w="1828800"/>
              </a:tblGrid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Code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Phylum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A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/>
                          <a:cs typeface="Verdana"/>
                        </a:rPr>
                        <a:t>Ascomycota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B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/>
                          <a:cs typeface="Verdana"/>
                        </a:rPr>
                        <a:t>Basidiomycota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G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/>
                          <a:cs typeface="Verdana"/>
                        </a:rPr>
                        <a:t>Glomeromycota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M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Verdana"/>
                          <a:cs typeface="Verdana"/>
                        </a:rPr>
                        <a:t>Mucoromycotina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30564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-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Verdana"/>
                          <a:cs typeface="Verdana"/>
                        </a:rPr>
                        <a:t>no association</a:t>
                      </a:r>
                      <a:endParaRPr lang="en-US" sz="1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Reading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Rutger Vos</dc:creator>
  <cp:lastModifiedBy>Rutger Vos</cp:lastModifiedBy>
  <cp:revision>2</cp:revision>
  <dcterms:created xsi:type="dcterms:W3CDTF">2017-04-05T19:37:44Z</dcterms:created>
  <dcterms:modified xsi:type="dcterms:W3CDTF">2017-04-06T19:47:53Z</dcterms:modified>
</cp:coreProperties>
</file>