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A5F1A"/>
    <a:srgbClr val="DBDCAD"/>
    <a:srgbClr val="6AD6F6"/>
    <a:srgbClr val="18558A"/>
    <a:srgbClr val="D16115"/>
    <a:srgbClr val="95A41B"/>
    <a:srgbClr val="21BFF3"/>
    <a:srgbClr val="5D919E"/>
    <a:srgbClr val="E0CF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7716-76A5-4A4B-BEC0-21135680BD29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43000"/>
            <a:ext cx="762000" cy="381000"/>
          </a:xfrm>
          <a:prstGeom prst="rect">
            <a:avLst/>
          </a:prstGeom>
          <a:solidFill>
            <a:srgbClr val="E0CF2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600200"/>
            <a:ext cx="762000" cy="381000"/>
          </a:xfrm>
          <a:prstGeom prst="rect">
            <a:avLst/>
          </a:prstGeom>
          <a:solidFill>
            <a:srgbClr val="5D91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B+G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2057400"/>
            <a:ext cx="762000" cy="381000"/>
          </a:xfrm>
          <a:prstGeom prst="rect">
            <a:avLst/>
          </a:prstGeom>
          <a:solidFill>
            <a:srgbClr val="21BFF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G+M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1143000"/>
            <a:ext cx="762000" cy="381000"/>
          </a:xfrm>
          <a:prstGeom prst="rect">
            <a:avLst/>
          </a:prstGeom>
          <a:solidFill>
            <a:srgbClr val="95A4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600200"/>
            <a:ext cx="762000" cy="381000"/>
          </a:xfrm>
          <a:prstGeom prst="rect">
            <a:avLst/>
          </a:prstGeom>
          <a:solidFill>
            <a:srgbClr val="D1611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-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057400"/>
            <a:ext cx="762000" cy="381000"/>
          </a:xfrm>
          <a:prstGeom prst="rect">
            <a:avLst/>
          </a:prstGeom>
          <a:solidFill>
            <a:srgbClr val="18558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2057400"/>
            <a:ext cx="762000" cy="381000"/>
          </a:xfrm>
          <a:prstGeom prst="rect">
            <a:avLst/>
          </a:prstGeom>
          <a:solidFill>
            <a:srgbClr val="6AD6F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43000"/>
            <a:ext cx="762000" cy="381000"/>
          </a:xfrm>
          <a:prstGeom prst="rect">
            <a:avLst/>
          </a:prstGeom>
          <a:solidFill>
            <a:srgbClr val="DBDCA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A+B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00200"/>
            <a:ext cx="762000" cy="381000"/>
          </a:xfrm>
          <a:prstGeom prst="rect">
            <a:avLst/>
          </a:prstGeom>
          <a:solidFill>
            <a:srgbClr val="5A5F1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A+B+G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19200" y="2667000"/>
          <a:ext cx="2438400" cy="201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828800"/>
              </a:tblGrid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Phylum</a:t>
                      </a:r>
                      <a:endParaRPr lang="en-US" sz="1600" dirty="0"/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Ascomycota</a:t>
                      </a:r>
                      <a:endParaRPr lang="en-US" sz="1600" dirty="0"/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Basidiomycota</a:t>
                      </a:r>
                      <a:endParaRPr lang="en-US" sz="1600" dirty="0"/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Glomeromycota</a:t>
                      </a:r>
                      <a:endParaRPr lang="en-US" sz="1600" dirty="0"/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Mucoromycotina</a:t>
                      </a:r>
                      <a:endParaRPr lang="en-US" sz="1600" dirty="0"/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association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Rutger Vos</dc:creator>
  <cp:lastModifiedBy>Rutger Vos</cp:lastModifiedBy>
  <cp:revision>1</cp:revision>
  <dcterms:created xsi:type="dcterms:W3CDTF">2017-04-05T19:37:44Z</dcterms:created>
  <dcterms:modified xsi:type="dcterms:W3CDTF">2017-04-05T20:32:18Z</dcterms:modified>
</cp:coreProperties>
</file>