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  <p:sldMasterId id="2147483676" r:id="rId5"/>
    <p:sldMasterId id="2147483685" r:id="rId6"/>
    <p:sldMasterId id="2147483692" r:id="rId7"/>
    <p:sldMasterId id="2147483706" r:id="rId8"/>
    <p:sldMasterId id="2147483708" r:id="rId9"/>
    <p:sldMasterId id="2147483723" r:id="rId10"/>
    <p:sldMasterId id="2147483771" r:id="rId11"/>
    <p:sldMasterId id="2147483795" r:id="rId12"/>
    <p:sldMasterId id="2147483817" r:id="rId13"/>
  </p:sldMasterIdLst>
  <p:notesMasterIdLst>
    <p:notesMasterId r:id="rId15"/>
  </p:notesMasterIdLst>
  <p:handoutMasterIdLst>
    <p:handoutMasterId r:id="rId16"/>
  </p:handoutMasterIdLst>
  <p:sldIdLst>
    <p:sldId id="586" r:id="rId1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9">
          <p15:clr>
            <a:srgbClr val="A4A3A4"/>
          </p15:clr>
        </p15:guide>
        <p15:guide id="2" orient="horz" pos="826">
          <p15:clr>
            <a:srgbClr val="A4A3A4"/>
          </p15:clr>
        </p15:guide>
        <p15:guide id="3" orient="horz" pos="4095">
          <p15:clr>
            <a:srgbClr val="A4A3A4"/>
          </p15:clr>
        </p15:guide>
        <p15:guide id="4" orient="horz" pos="2313">
          <p15:clr>
            <a:srgbClr val="A4A3A4"/>
          </p15:clr>
        </p15:guide>
        <p15:guide id="5" pos="259">
          <p15:clr>
            <a:srgbClr val="A4A3A4"/>
          </p15:clr>
        </p15:guide>
        <p15:guide id="6" pos="1524">
          <p15:clr>
            <a:srgbClr val="A4A3A4"/>
          </p15:clr>
        </p15:guide>
        <p15:guide id="7" pos="5588">
          <p15:clr>
            <a:srgbClr val="A4A3A4"/>
          </p15:clr>
        </p15:guide>
        <p15:guide id="8" pos="5515">
          <p15:clr>
            <a:srgbClr val="A4A3A4"/>
          </p15:clr>
        </p15:guide>
        <p15:guide id="9" pos="313">
          <p15:clr>
            <a:srgbClr val="A4A3A4"/>
          </p15:clr>
        </p15:guide>
        <p15:guide id="10" pos="835">
          <p15:clr>
            <a:srgbClr val="A4A3A4"/>
          </p15:clr>
        </p15:guide>
        <p15:guide id="11" pos="2753">
          <p15:clr>
            <a:srgbClr val="A4A3A4"/>
          </p15:clr>
        </p15:guide>
        <p15:guide id="12" pos="2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1A"/>
    <a:srgbClr val="D20000"/>
    <a:srgbClr val="FFFFFF"/>
    <a:srgbClr val="003399"/>
    <a:srgbClr val="C6CEE2"/>
    <a:srgbClr val="17375E"/>
    <a:srgbClr val="649B55"/>
    <a:srgbClr val="353535"/>
    <a:srgbClr val="CDC9AF"/>
    <a:srgbClr val="504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59" autoAdjust="0"/>
    <p:restoredTop sz="98401" autoAdjust="0"/>
  </p:normalViewPr>
  <p:slideViewPr>
    <p:cSldViewPr snapToGrid="0" showGuides="1">
      <p:cViewPr varScale="1">
        <p:scale>
          <a:sx n="73" d="100"/>
          <a:sy n="73" d="100"/>
        </p:scale>
        <p:origin x="1746" y="72"/>
      </p:cViewPr>
      <p:guideLst>
        <p:guide orient="horz" pos="2309"/>
        <p:guide orient="horz" pos="826"/>
        <p:guide orient="horz" pos="4095"/>
        <p:guide orient="horz" pos="2313"/>
        <p:guide pos="259"/>
        <p:guide pos="1524"/>
        <p:guide pos="5588"/>
        <p:guide pos="5515"/>
        <p:guide pos="313"/>
        <p:guide pos="835"/>
        <p:guide pos="2753"/>
        <p:guide pos="2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37554"/>
    </p:cViewPr>
  </p:sorterViewPr>
  <p:notesViewPr>
    <p:cSldViewPr snapToGrid="0" showGuides="1">
      <p:cViewPr varScale="1">
        <p:scale>
          <a:sx n="80" d="100"/>
          <a:sy n="80" d="100"/>
        </p:scale>
        <p:origin x="-3192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22BA9-48BD-4664-8100-0107637195C6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4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3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-germany@sqs.com" TargetMode="External"/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SQS_Logo_oClaim_Deutschl_RGB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4" descr="Claim_PPT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3"/>
            <a:ext cx="3881438" cy="4254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0"/>
              </a:spcAft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Formatvorlage des Untertitelmasters durch Klicken bearbeiten</a:t>
            </a:r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1438" cy="6667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290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592138"/>
            <a:ext cx="2087563" cy="262731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3700" y="592138"/>
            <a:ext cx="6115050" cy="262731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tite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6" descr="SQS_Logo_oClaim_Deutschl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7" descr="Claim_PPT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 userDrawn="1"/>
        </p:nvSpPr>
        <p:spPr bwMode="gray">
          <a:xfrm>
            <a:off x="4867275" y="6173788"/>
            <a:ext cx="32380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>
                <a:solidFill>
                  <a:srgbClr val="FFFFFF"/>
                </a:solidFill>
              </a:rPr>
              <a:t>SQS Software Quality Systems </a:t>
            </a:r>
            <a:r>
              <a:rPr lang="en-GB" sz="1400" dirty="0" err="1">
                <a:solidFill>
                  <a:srgbClr val="FFFFFF"/>
                </a:solidFill>
              </a:rPr>
              <a:t>GesmbH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/>
              <a:t>Formatvorlage des Untertitelmasters durch Klicken bearbeiten</a:t>
            </a:r>
            <a:endParaRPr lang="en-GB" noProof="0"/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4612" cy="353943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/>
              <a:t>Titelmasterformat durch Klicken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501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US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Tx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  <a:endParaRPr lang="en-GB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5" name="Fußzeilenplatzhalter 12"/>
          <p:cNvSpPr>
            <a:spLocks noGrp="1"/>
          </p:cNvSpPr>
          <p:nvPr userDrawn="1">
            <p:ph type="ftr" sz="quarter" idx="12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7" name="Foliennummernplatzhalter 9"/>
          <p:cNvSpPr>
            <a:spLocks noGrp="1"/>
          </p:cNvSpPr>
          <p:nvPr userDrawn="1">
            <p:ph type="sldNum" sz="quarter" idx="13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4D6D49-B69E-4FB1-B9E9-B8DD2F7BDDA6}" type="slidenum">
              <a:rPr lang="en-GB">
                <a:solidFill>
                  <a:srgbClr val="00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1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US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7FC211-1AC5-442F-BC1A-2842A053A61E}" type="slidenum">
              <a:rPr lang="en-GB">
                <a:solidFill>
                  <a:srgbClr val="0033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gray">
          <a:xfrm>
            <a:off x="4867275" y="6173788"/>
            <a:ext cx="1603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FFFFFF"/>
                </a:solidFill>
                <a:cs typeface="Arial" charset="0"/>
              </a:rPr>
              <a:t>SQS Group Limited </a:t>
            </a:r>
          </a:p>
        </p:txBody>
      </p:sp>
      <p:pic>
        <p:nvPicPr>
          <p:cNvPr id="5" name="Picture 25" descr="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46075"/>
            <a:ext cx="8366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6" descr="SQS_Logo_oClaim_Deutschl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6075"/>
            <a:ext cx="8270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Claim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/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4612" cy="707886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664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CC7CAD2-111A-4AB7-B23C-F25F7B5F184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595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E52C41B-9391-4371-87C1-2EEF3023377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3649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1713" y="3510277"/>
            <a:ext cx="3937000" cy="672492"/>
          </a:xfrm>
          <a:solidFill>
            <a:scrgbClr r="0" g="0" b="0">
              <a:alpha val="0"/>
            </a:scrgbClr>
          </a:solidFill>
          <a:ln>
            <a:noFill/>
          </a:ln>
        </p:spPr>
        <p:txBody>
          <a:bodyPr anchor="b"/>
          <a:lstStyle>
            <a:lvl1pPr marL="0" indent="0" algn="l" defTabSz="820738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Tx/>
              <a:buNone/>
              <a:defRPr sz="2300" b="1" baseline="0">
                <a:solidFill>
                  <a:srgbClr val="003399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GB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3D7C826-E4BB-46B0-8CA4-0ACF4B18484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047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gray">
          <a:xfrm>
            <a:off x="7937501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gray">
          <a:xfrm>
            <a:off x="7937501" y="4737100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gray">
          <a:xfrm>
            <a:off x="7008813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699" y="1489075"/>
            <a:ext cx="8355015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6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650A995-327D-402B-9440-A6EE446CB75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0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4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0FF82EF-32FF-4DC9-A56D-D5E9BA43202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67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5298" name="Picture 2" descr="SQ_Hg05_1370x1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57188"/>
            <a:ext cx="8355013" cy="61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3"/>
            <a:ext cx="3881438" cy="42545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0"/>
              </a:spcAft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Formatvorlage des Untertitelmasters durch Klicken bearbeiten</a:t>
            </a:r>
          </a:p>
        </p:txBody>
      </p:sp>
      <p:sp>
        <p:nvSpPr>
          <p:cNvPr id="19753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1438" cy="7016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Titelmasterformat durch Klicken bearbeiten</a:t>
            </a:r>
          </a:p>
        </p:txBody>
      </p:sp>
      <p:sp>
        <p:nvSpPr>
          <p:cNvPr id="1975301" name="Rectangle 5"/>
          <p:cNvSpPr>
            <a:spLocks noChangeArrowheads="1"/>
          </p:cNvSpPr>
          <p:nvPr/>
        </p:nvSpPr>
        <p:spPr bwMode="gray">
          <a:xfrm>
            <a:off x="4867275" y="6173788"/>
            <a:ext cx="2813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US" sz="1400">
                <a:solidFill>
                  <a:srgbClr val="FFFFFF"/>
                </a:solidFill>
              </a:rPr>
              <a:t>SQS Software Quality Systems AG </a:t>
            </a:r>
          </a:p>
        </p:txBody>
      </p:sp>
      <p:pic>
        <p:nvPicPr>
          <p:cNvPr id="1975302" name="Picture 6" descr="Claim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5303" name="Picture 7" descr="SQS_Logo+Claim_Deutschl_RGB_Aktuell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68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0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32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2100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25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217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71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84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69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04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581025"/>
            <a:ext cx="2087563" cy="2638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3700" y="581025"/>
            <a:ext cx="6115050" cy="2638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40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581025"/>
            <a:ext cx="7439025" cy="304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2100" cy="16859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355013" cy="106363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56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581025"/>
            <a:ext cx="7439025" cy="304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93700" y="1533525"/>
            <a:ext cx="8355013" cy="1685925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355013" cy="106363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33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3700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5" name="Fußzeilenplatzhalter 12"/>
          <p:cNvSpPr>
            <a:spLocks noGrp="1"/>
          </p:cNvSpPr>
          <p:nvPr userDrawn="1"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6" name="Foliennummernplatzhalter 9"/>
          <p:cNvSpPr>
            <a:spLocks noGrp="1"/>
          </p:cNvSpPr>
          <p:nvPr userDrawn="1"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92668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</p:spPr>
      </p:pic>
      <p:pic>
        <p:nvPicPr>
          <p:cNvPr id="8" name="Picture 26" descr="SQS_Logo_oClaim_Deutschl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</p:spPr>
      </p:pic>
      <p:pic>
        <p:nvPicPr>
          <p:cNvPr id="9" name="Picture 27" descr="Claim_PPT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baseline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Untertitel durch Klicken hinzufügen</a:t>
            </a:r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867275" y="3597275"/>
            <a:ext cx="3884612" cy="707886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 baseline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Titel durch Klicken hinzufügen</a:t>
            </a:r>
          </a:p>
        </p:txBody>
      </p:sp>
      <p:sp>
        <p:nvSpPr>
          <p:cNvPr id="804878" name="Rectangle 14"/>
          <p:cNvSpPr>
            <a:spLocks noChangeArrowheads="1"/>
          </p:cNvSpPr>
          <p:nvPr userDrawn="1"/>
        </p:nvSpPr>
        <p:spPr bwMode="gray">
          <a:xfrm>
            <a:off x="4867275" y="6173788"/>
            <a:ext cx="32380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sz="1400" dirty="0">
                <a:solidFill>
                  <a:srgbClr val="FFFFFF"/>
                </a:solidFill>
              </a:rPr>
              <a:t>SQS Software Quality Systems </a:t>
            </a:r>
            <a:r>
              <a:rPr lang="en-GB" sz="1400" dirty="0" err="1">
                <a:solidFill>
                  <a:srgbClr val="FFFFFF"/>
                </a:solidFill>
              </a:rPr>
              <a:t>GesmbH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2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/>
              <a:t>Text durch Klicken hinzufügen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Kapitelüberschrift</a:t>
            </a:r>
          </a:p>
        </p:txBody>
      </p:sp>
      <p:sp>
        <p:nvSpPr>
          <p:cNvPr id="9" name="Fußzeilenplatzhalter 12"/>
          <p:cNvSpPr>
            <a:spLocks noGrp="1"/>
          </p:cNvSpPr>
          <p:nvPr userDrawn="1"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 userDrawn="1"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9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>
              <a:solidFill>
                <a:srgbClr val="003399"/>
              </a:solidFill>
            </a:endParaRPr>
          </a:p>
        </p:txBody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Kapitelüberschrift</a:t>
            </a:r>
          </a:p>
        </p:txBody>
      </p:sp>
    </p:spTree>
    <p:extLst>
      <p:ext uri="{BB962C8B-B14F-4D97-AF65-F5344CB8AC3E}">
        <p14:creationId xmlns:p14="http://schemas.microsoft.com/office/powerpoint/2010/main" val="2914073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3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0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2100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310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31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533525"/>
            <a:ext cx="4100513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33525"/>
            <a:ext cx="4100512" cy="168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80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69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188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578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05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006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9099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581025"/>
            <a:ext cx="2087562" cy="2638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3700" y="581025"/>
            <a:ext cx="6113463" cy="26384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658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gray">
          <a:xfrm>
            <a:off x="4867275" y="6173788"/>
            <a:ext cx="1603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</a:pPr>
            <a:r>
              <a:rPr lang="en-GB" sz="1400">
                <a:solidFill>
                  <a:srgbClr val="FFFFFF"/>
                </a:solidFill>
                <a:cs typeface="Arial" charset="0"/>
              </a:rPr>
              <a:t>SQS Group Limited </a:t>
            </a:r>
          </a:p>
        </p:txBody>
      </p:sp>
      <p:pic>
        <p:nvPicPr>
          <p:cNvPr id="5" name="Picture 25" descr="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46075"/>
            <a:ext cx="8366125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6" descr="SQS_Logo_oClaim_Deutschl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346075"/>
            <a:ext cx="8270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Claim_PP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/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867275" y="3597275"/>
            <a:ext cx="3884612" cy="707886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04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82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5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6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CC7CAD2-111A-4AB7-B23C-F25F7B5F184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68916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7" name="Foliennummernplatzhalter 9"/>
          <p:cNvSpPr>
            <a:spLocks noGrp="1"/>
          </p:cNvSpPr>
          <p:nvPr>
            <p:ph type="sldNum" sz="quarter" idx="15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E52C41B-9391-4371-87C1-2EEF3023377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7894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1713" y="3510277"/>
            <a:ext cx="3937000" cy="672492"/>
          </a:xfrm>
          <a:solidFill>
            <a:scrgbClr r="0" g="0" b="0">
              <a:alpha val="0"/>
            </a:scrgbClr>
          </a:solidFill>
          <a:ln>
            <a:noFill/>
          </a:ln>
        </p:spPr>
        <p:txBody>
          <a:bodyPr anchor="b"/>
          <a:lstStyle>
            <a:lvl1pPr marL="0" indent="0" algn="l" defTabSz="820738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100000"/>
              <a:buFontTx/>
              <a:buNone/>
              <a:defRPr sz="2300" b="1" baseline="0">
                <a:solidFill>
                  <a:srgbClr val="003399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GB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5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3D7C826-E4BB-46B0-8CA4-0ACF4B18484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7779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/>
        </p:nvSpPr>
        <p:spPr bwMode="gray">
          <a:xfrm>
            <a:off x="7937501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gray">
          <a:xfrm>
            <a:off x="7937501" y="4737100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gray">
          <a:xfrm>
            <a:off x="7008813" y="5654675"/>
            <a:ext cx="811213" cy="81121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w="165100" prst="coolSlant"/>
          </a:sp3d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700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699" y="1489075"/>
            <a:ext cx="8355015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Char char="•"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6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4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45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SQS Software Quality Systems Ges.mbH |  May 2014  |</a:t>
            </a:r>
            <a:endParaRPr lang="de-CH"/>
          </a:p>
        </p:txBody>
      </p:sp>
      <p:sp>
        <p:nvSpPr>
          <p:cNvPr id="8" name="Foliennummernplatzhalter 9"/>
          <p:cNvSpPr>
            <a:spLocks noGrp="1"/>
          </p:cNvSpPr>
          <p:nvPr>
            <p:ph type="sldNum" sz="quarter" idx="11"/>
          </p:nvPr>
        </p:nvSpPr>
        <p:spPr>
          <a:xfrm>
            <a:off x="8594725" y="6638925"/>
            <a:ext cx="215900" cy="107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>
                <a:solidFill>
                  <a:srgbClr val="003399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650A995-327D-402B-9440-A6EE446CB75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9948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5" descr="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3700" y="357188"/>
            <a:ext cx="8366125" cy="6143625"/>
          </a:xfrm>
          <a:prstGeom prst="rect">
            <a:avLst/>
          </a:prstGeom>
          <a:noFill/>
        </p:spPr>
      </p:pic>
      <p:pic>
        <p:nvPicPr>
          <p:cNvPr id="8" name="Picture 26" descr="SQS_Logo_oClaim_Deutschl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32738" y="357188"/>
            <a:ext cx="827087" cy="777875"/>
          </a:xfrm>
          <a:prstGeom prst="rect">
            <a:avLst/>
          </a:prstGeom>
          <a:noFill/>
        </p:spPr>
      </p:pic>
      <p:pic>
        <p:nvPicPr>
          <p:cNvPr id="9" name="Picture 27" descr="Claim_PPT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" y="806450"/>
            <a:ext cx="3221038" cy="244475"/>
          </a:xfrm>
          <a:prstGeom prst="rect">
            <a:avLst/>
          </a:prstGeom>
          <a:noFill/>
        </p:spPr>
      </p:pic>
      <p:sp>
        <p:nvSpPr>
          <p:cNvPr id="804874" name="Rectangle 10"/>
          <p:cNvSpPr>
            <a:spLocks noGrp="1" noChangeArrowheads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867275" y="5173662"/>
            <a:ext cx="3884612" cy="215444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GB" noProof="0"/>
              <a:t>Click to edit Master subheading</a:t>
            </a:r>
          </a:p>
        </p:txBody>
      </p:sp>
      <p:sp>
        <p:nvSpPr>
          <p:cNvPr id="804875" name="Rectangle 11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4867275" y="3597275"/>
            <a:ext cx="3884612" cy="353943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300" b="1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GB" noProof="0"/>
              <a:t>Click to edit Master title</a:t>
            </a:r>
          </a:p>
        </p:txBody>
      </p:sp>
      <p:sp>
        <p:nvSpPr>
          <p:cNvPr id="804878" name="Rectangle 14"/>
          <p:cNvSpPr>
            <a:spLocks noChangeArrowheads="1"/>
          </p:cNvSpPr>
          <p:nvPr userDrawn="1"/>
        </p:nvSpPr>
        <p:spPr bwMode="gray">
          <a:xfrm>
            <a:off x="4867275" y="6173788"/>
            <a:ext cx="278095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03275" fontAlgn="base"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sz="1400">
                <a:solidFill>
                  <a:srgbClr val="FFFFFF"/>
                </a:solidFill>
              </a:rPr>
              <a:t>SQS Software Quality </a:t>
            </a:r>
            <a:r>
              <a:rPr lang="en-GB" sz="1400" dirty="0">
                <a:solidFill>
                  <a:srgbClr val="FFFFFF"/>
                </a:solidFill>
              </a:rPr>
              <a:t>Systems AG</a:t>
            </a:r>
          </a:p>
        </p:txBody>
      </p:sp>
    </p:spTree>
    <p:extLst>
      <p:ext uri="{BB962C8B-B14F-4D97-AF65-F5344CB8AC3E}">
        <p14:creationId xmlns:p14="http://schemas.microsoft.com/office/powerpoint/2010/main" val="12151113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 u="none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GB" noProof="0"/>
              <a:t>Core message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93700" y="1489075"/>
            <a:ext cx="8355010" cy="5010150"/>
          </a:xfr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Tx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5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en-GB" noProof="0"/>
              <a:t>Chapter heading</a:t>
            </a:r>
          </a:p>
        </p:txBody>
      </p:sp>
      <p:sp>
        <p:nvSpPr>
          <p:cNvPr id="9" name="Fußzeilenplatzhalter 12"/>
          <p:cNvSpPr>
            <a:spLocks noGrp="1"/>
          </p:cNvSpPr>
          <p:nvPr userDrawn="1"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 userDrawn="1"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48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5287" y="581025"/>
            <a:ext cx="7439025" cy="304800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spAutoFit/>
          </a:bodyPr>
          <a:lstStyle>
            <a:lvl1pPr mar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Tx/>
              <a:buNone/>
              <a:defRPr sz="2000" b="1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r>
              <a:rPr lang="en-GB" noProof="0"/>
              <a:t>Core message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937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48200" y="1489075"/>
            <a:ext cx="4102100" cy="496252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  <a:defRPr sz="1800" b="1">
                <a:solidFill>
                  <a:srgbClr val="003399"/>
                </a:solidFill>
                <a:effectLst/>
                <a:latin typeface="Arial"/>
              </a:defRPr>
            </a:lvl1pPr>
            <a:lvl2pPr marL="271463" indent="-26987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00000"/>
              <a:buFont typeface="Wingdings"/>
              <a:buChar char="n"/>
              <a:defRPr sz="1800" b="0">
                <a:solidFill>
                  <a:srgbClr val="000000"/>
                </a:solidFill>
                <a:effectLst/>
                <a:latin typeface="Arial"/>
              </a:defRPr>
            </a:lvl2pPr>
            <a:lvl3pPr marL="544513" indent="-2714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800" b="0">
                <a:solidFill>
                  <a:srgbClr val="000000"/>
                </a:solidFill>
                <a:effectLst/>
                <a:latin typeface="Arial"/>
              </a:defRPr>
            </a:lvl3pPr>
            <a:lvl4pPr marL="804863" indent="-258762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4pPr>
            <a:lvl5pPr marL="1069975" indent="-263525" algn="l">
              <a:lnSpc>
                <a:spcPct val="95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90000"/>
              <a:buFont typeface="Wingdings"/>
              <a:buChar char="o"/>
              <a:defRPr sz="1600" b="0">
                <a:solidFill>
                  <a:srgbClr val="000000"/>
                </a:solidFill>
                <a:effectLst/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0"/>
          </p:nvPr>
        </p:nvSpPr>
        <p:spPr>
          <a:xfrm>
            <a:off x="393700" y="6638925"/>
            <a:ext cx="8172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en-US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en-GB" dirty="0">
              <a:solidFill>
                <a:srgbClr val="003399"/>
              </a:solidFill>
            </a:endParaRPr>
          </a:p>
        </p:txBody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8593967" y="6639121"/>
            <a:ext cx="2160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defRPr lang="de-DE" sz="700" b="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02E4C49F-4932-448C-8FF8-AE26104E0967}" type="slidenum">
              <a:rPr lang="en-GB">
                <a:solidFill>
                  <a:srgbClr val="003399"/>
                </a:solidFill>
              </a:rPr>
              <a:pPr/>
              <a:t>‹#›</a:t>
            </a:fld>
            <a:endParaRPr lang="en-GB">
              <a:solidFill>
                <a:srgbClr val="003399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93700" y="303212"/>
            <a:ext cx="7415212" cy="244475"/>
          </a:xfr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0" tIns="0" rIns="0" bIns="0" anchor="t" anchorCtr="0">
            <a:noAutofit/>
          </a:bodyPr>
          <a:lstStyle>
            <a:lvl1pPr mar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  <a:defRPr sz="1600" b="0" i="0">
                <a:solidFill>
                  <a:srgbClr val="009933"/>
                </a:solidFill>
                <a:effectLst/>
                <a:latin typeface="Arial"/>
              </a:defRPr>
            </a:lvl1pPr>
          </a:lstStyle>
          <a:p>
            <a:pPr marL="0" lvl="0" indent="0" algn="l" defTabSz="80327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en-GB" noProof="0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23021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0" y="324000"/>
            <a:ext cx="8353425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5288" y="4500000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pic>
        <p:nvPicPr>
          <p:cNvPr id="16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493"/>
            <a:ext cx="700262" cy="659647"/>
          </a:xfrm>
          <a:prstGeom prst="rect">
            <a:avLst/>
          </a:prstGeom>
        </p:spPr>
      </p:pic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005A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subheading, author, date, etc. 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000" baseline="0">
                <a:solidFill>
                  <a:srgbClr val="504B3C"/>
                </a:solidFill>
                <a:latin typeface="Georgia" pitchFamily="18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23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rgbClr val="FFFFFF"/>
                </a:solidFill>
              </a:rPr>
              <a:t>SQS – the world‘s leading specialist in software quality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999660" y="2393604"/>
            <a:ext cx="7146104" cy="1107404"/>
          </a:xfrm>
          <a:prstGeom prst="rect">
            <a:avLst/>
          </a:prstGeom>
          <a:solidFill>
            <a:schemeClr val="bg1">
              <a:alpha val="62000"/>
            </a:schemeClr>
          </a:solidFill>
          <a:ln w="38100">
            <a:solidFill>
              <a:srgbClr val="C00000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 defTabSz="803275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dirty="0">
                <a:solidFill>
                  <a:srgbClr val="353535"/>
                </a:solidFill>
              </a:rPr>
              <a:t>Please choose a slide with a suitable picture from the file </a:t>
            </a:r>
            <a:br>
              <a:rPr lang="en-GB" dirty="0">
                <a:solidFill>
                  <a:srgbClr val="353535"/>
                </a:solidFill>
              </a:rPr>
            </a:br>
            <a:r>
              <a:rPr lang="en-GB" dirty="0">
                <a:solidFill>
                  <a:srgbClr val="353535"/>
                </a:solidFill>
              </a:rPr>
              <a:t>„Title Slides.pptx“ and paste it here. If necessary, apply the correct formatting by right-clicking and choosing “Layout </a:t>
            </a:r>
            <a:r>
              <a:rPr lang="en-GB" dirty="0">
                <a:solidFill>
                  <a:srgbClr val="353535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353535"/>
                </a:solidFill>
              </a:rPr>
              <a:t>Title Slide“</a:t>
            </a:r>
          </a:p>
        </p:txBody>
      </p:sp>
    </p:spTree>
    <p:extLst>
      <p:ext uri="{BB962C8B-B14F-4D97-AF65-F5344CB8AC3E}">
        <p14:creationId xmlns:p14="http://schemas.microsoft.com/office/powerpoint/2010/main" val="13798616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50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400" b="1" dirty="0">
                <a:solidFill>
                  <a:srgbClr val="00645F"/>
                </a:solidFill>
              </a:rPr>
              <a:t>Agenda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64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noProof="0" dirty="0"/>
              <a:t>Click to add core message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en-GB" noProof="0" dirty="0"/>
              <a:t>Click to add chapter heading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7" y="6629400"/>
            <a:ext cx="2338387" cy="2286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 altLang="en-US" dirty="0"/>
              <a:t>© 2014 SQS Management Consulting. All rights reserved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69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114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noProof="0" dirty="0"/>
              <a:t>Click to add core message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en-GB" noProof="0" dirty="0"/>
              <a:t>Click to add chapter heading (optional)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6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8710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pic>
        <p:nvPicPr>
          <p:cNvPr id="2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sp>
        <p:nvSpPr>
          <p:cNvPr id="24" name="Rechteck 14"/>
          <p:cNvSpPr/>
          <p:nvPr userDrawn="1"/>
        </p:nvSpPr>
        <p:spPr bwMode="auto">
          <a:xfrm>
            <a:off x="393571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000" baseline="0">
                <a:solidFill>
                  <a:srgbClr val="504B3C"/>
                </a:solidFill>
                <a:latin typeface="Georgia" pitchFamily="18" charset="0"/>
              </a:defRPr>
            </a:lvl1pPr>
          </a:lstStyle>
          <a:p>
            <a:r>
              <a:rPr lang="en-GB" noProof="0" dirty="0"/>
              <a:t>Click to add dividing slide title</a:t>
            </a:r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1">
                <a:solidFill>
                  <a:srgbClr val="005A5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dividing slide subheading 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52000" cy="28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dirty="0">
              <a:solidFill>
                <a:srgbClr val="353535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97231" y="2420888"/>
            <a:ext cx="7146104" cy="1107404"/>
          </a:xfrm>
          <a:prstGeom prst="rect">
            <a:avLst/>
          </a:prstGeom>
          <a:solidFill>
            <a:schemeClr val="bg1">
              <a:alpha val="62000"/>
            </a:schemeClr>
          </a:solidFill>
          <a:ln w="38100">
            <a:solidFill>
              <a:srgbClr val="C00000"/>
            </a:solidFill>
          </a:ln>
        </p:spPr>
        <p:txBody>
          <a:bodyPr wrap="square" lIns="0" tIns="0" rIns="0" bIns="0" anchor="ctr" anchorCtr="0">
            <a:noAutofit/>
          </a:bodyPr>
          <a:lstStyle/>
          <a:p>
            <a:pPr algn="ctr" defTabSz="803275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r>
              <a:rPr lang="en-GB" dirty="0">
                <a:solidFill>
                  <a:srgbClr val="353535"/>
                </a:solidFill>
              </a:rPr>
              <a:t>To introduce a new chapter, please choose a slide with a suitable picture from the file „Dividing Slides.pptx“ and paste it here. If necessary, apply the correct formatting by right-clicking and choosing “Layout </a:t>
            </a:r>
            <a:r>
              <a:rPr lang="en-GB" dirty="0">
                <a:solidFill>
                  <a:srgbClr val="353535"/>
                </a:solidFill>
                <a:sym typeface="Wingdings" pitchFamily="2" charset="2"/>
              </a:rPr>
              <a:t> </a:t>
            </a:r>
            <a:r>
              <a:rPr lang="en-GB" dirty="0">
                <a:solidFill>
                  <a:srgbClr val="353535"/>
                </a:solidFill>
              </a:rPr>
              <a:t>Dividing Slide“</a:t>
            </a:r>
          </a:p>
        </p:txBody>
      </p:sp>
    </p:spTree>
    <p:extLst>
      <p:ext uri="{BB962C8B-B14F-4D97-AF65-F5344CB8AC3E}">
        <p14:creationId xmlns:p14="http://schemas.microsoft.com/office/powerpoint/2010/main" val="36750056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493"/>
            <a:ext cx="700262" cy="659647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803275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353535"/>
              </a:solidFill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005A55"/>
                </a:solidFill>
                <a:latin typeface="Calibri"/>
              </a:rPr>
              <a:t>SQS Software Quality Systems GmbH</a:t>
            </a:r>
          </a:p>
          <a:p>
            <a:r>
              <a:rPr lang="de-DE" sz="1600" dirty="0" err="1">
                <a:solidFill>
                  <a:srgbClr val="353535"/>
                </a:solidFill>
                <a:latin typeface="Calibri"/>
              </a:rPr>
              <a:t>Hietzinger</a:t>
            </a:r>
            <a:r>
              <a:rPr lang="de-DE" sz="1600" dirty="0">
                <a:solidFill>
                  <a:srgbClr val="353535"/>
                </a:solidFill>
                <a:latin typeface="Calibri"/>
              </a:rPr>
              <a:t> Kai</a:t>
            </a:r>
            <a:r>
              <a:rPr lang="de-DE" sz="1600" baseline="0" dirty="0">
                <a:solidFill>
                  <a:srgbClr val="353535"/>
                </a:solidFill>
                <a:latin typeface="Calibri"/>
              </a:rPr>
              <a:t> 67-69</a:t>
            </a:r>
            <a:r>
              <a:rPr lang="de-DE" sz="1600" dirty="0">
                <a:solidFill>
                  <a:srgbClr val="353535"/>
                </a:solidFill>
                <a:latin typeface="Calibri"/>
              </a:rPr>
              <a:t/>
            </a:r>
            <a:br>
              <a:rPr lang="de-DE" sz="1600" dirty="0">
                <a:solidFill>
                  <a:srgbClr val="353535"/>
                </a:solidFill>
                <a:latin typeface="Calibri"/>
              </a:rPr>
            </a:br>
            <a:r>
              <a:rPr lang="de-DE" sz="1600" dirty="0">
                <a:solidFill>
                  <a:srgbClr val="353535"/>
                </a:solidFill>
                <a:latin typeface="Calibri"/>
              </a:rPr>
              <a:t>1230 Vienna, Austria</a:t>
            </a:r>
          </a:p>
          <a:p>
            <a:pPr>
              <a:tabLst>
                <a:tab pos="628650" algn="l"/>
              </a:tabLst>
            </a:pPr>
            <a:r>
              <a:rPr lang="de-DE" sz="1600" dirty="0">
                <a:solidFill>
                  <a:srgbClr val="353535"/>
                </a:solidFill>
                <a:latin typeface="Calibri"/>
              </a:rPr>
              <a:t>Phone:	+43 1 319 3523 0</a:t>
            </a:r>
            <a:br>
              <a:rPr lang="de-DE" sz="1600" dirty="0">
                <a:solidFill>
                  <a:srgbClr val="353535"/>
                </a:solidFill>
                <a:latin typeface="Calibri"/>
              </a:rPr>
            </a:br>
            <a:r>
              <a:rPr lang="de-DE" sz="1600" dirty="0">
                <a:solidFill>
                  <a:srgbClr val="353535"/>
                </a:solidFill>
                <a:latin typeface="Calibri"/>
              </a:rPr>
              <a:t>Fax:	+43 1 319 3523 24</a:t>
            </a:r>
            <a:br>
              <a:rPr lang="de-DE" sz="1600" dirty="0">
                <a:solidFill>
                  <a:srgbClr val="353535"/>
                </a:solidFill>
                <a:latin typeface="Calibri"/>
              </a:rPr>
            </a:br>
            <a:r>
              <a:rPr lang="de-DE" sz="1600" dirty="0">
                <a:solidFill>
                  <a:srgbClr val="353535"/>
                </a:solidFill>
                <a:latin typeface="Calibri"/>
                <a:hlinkClick r:id="rId3"/>
              </a:rPr>
              <a:t>info-austria@sqs.com</a:t>
            </a:r>
            <a:endParaRPr lang="de-DE" sz="1600" dirty="0">
              <a:solidFill>
                <a:srgbClr val="353535"/>
              </a:solidFill>
              <a:latin typeface="Calibri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add contact person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611560" y="4803254"/>
            <a:ext cx="7926164" cy="438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3000" dirty="0">
                <a:solidFill>
                  <a:srgbClr val="504B3C"/>
                </a:solidFill>
                <a:latin typeface="Georgia" pitchFamily="18" charset="0"/>
              </a:rPr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1713642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4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en-US"/>
              <a:t>© SQS Software Quality Systems Ges.mbH |  May 2014  |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14"/>
            <a:ext cx="623538" cy="587374"/>
          </a:xfrm>
          <a:prstGeom prst="rect">
            <a:avLst/>
          </a:prstGeom>
        </p:spPr>
      </p:pic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5446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7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8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5.png"/><Relationship Id="rId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ags" Target="../tags/tag2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ags" Target="../tags/tag2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slideLayout" Target="../slideLayouts/slideLayout51.xml"/><Relationship Id="rId7" Type="http://schemas.openxmlformats.org/officeDocument/2006/relationships/tags" Target="../tags/tag2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9" Type="http://schemas.openxmlformats.org/officeDocument/2006/relationships/image" Target="../media/image5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gray">
          <a:xfrm>
            <a:off x="393700" y="592138"/>
            <a:ext cx="74358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393700" y="1533525"/>
            <a:ext cx="83550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03844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3700" y="6638925"/>
            <a:ext cx="83550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>
              <a:lnSpc>
                <a:spcPct val="100000"/>
              </a:lnSpc>
              <a:buSzTx/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pic>
        <p:nvPicPr>
          <p:cNvPr id="1031" name="Picture 8" descr="SQS_Logo+Claim_Deutschl_RGB_Aktue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820738">
              <a:defRPr>
                <a:solidFill>
                  <a:schemeClr val="tx1"/>
                </a:solidFill>
                <a:latin typeface="Arial" charset="0"/>
              </a:defRPr>
            </a:lvl1pPr>
            <a:lvl2pPr marL="411163" algn="l" defTabSz="820738">
              <a:defRPr>
                <a:solidFill>
                  <a:schemeClr val="tx1"/>
                </a:solidFill>
                <a:latin typeface="Arial" charset="0"/>
              </a:defRPr>
            </a:lvl2pPr>
            <a:lvl3pPr marL="820738" algn="l" defTabSz="820738">
              <a:defRPr>
                <a:solidFill>
                  <a:schemeClr val="tx1"/>
                </a:solidFill>
                <a:latin typeface="Arial" charset="0"/>
              </a:defRPr>
            </a:lvl3pPr>
            <a:lvl4pPr marL="1231900" algn="l" defTabSz="820738">
              <a:defRPr>
                <a:solidFill>
                  <a:schemeClr val="tx1"/>
                </a:solidFill>
                <a:latin typeface="Arial" charset="0"/>
              </a:defRPr>
            </a:lvl4pPr>
            <a:lvl5pPr marL="1641475" algn="l" defTabSz="820738">
              <a:defRPr>
                <a:solidFill>
                  <a:schemeClr val="tx1"/>
                </a:solidFill>
                <a:latin typeface="Arial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1031875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217613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0493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79228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64735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fontAlgn="base">
        <a:lnSpc>
          <a:spcPct val="95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defRPr b="1">
          <a:solidFill>
            <a:srgbClr val="003399"/>
          </a:solidFill>
          <a:latin typeface="+mn-lt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2pPr>
      <a:lvl3pPr marL="544513" indent="-2714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+mn-lt"/>
        </a:defRPr>
      </a:lvl3pPr>
      <a:lvl4pPr marL="804863" indent="-2587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3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core message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393700" y="1489075"/>
            <a:ext cx="8355013" cy="501015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3399">
                <a:alpha val="0"/>
              </a:srgb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copytext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03846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/>
            </a:pPr>
            <a:endParaRPr lang="en-GB" sz="1600" b="1">
              <a:solidFill>
                <a:srgbClr val="003399"/>
              </a:solidFill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/>
            </a:pPr>
            <a:endParaRPr lang="en-GB" sz="1600" b="1">
              <a:solidFill>
                <a:srgbClr val="003399"/>
              </a:solidFill>
            </a:endParaRPr>
          </a:p>
        </p:txBody>
      </p:sp>
      <p:pic>
        <p:nvPicPr>
          <p:cNvPr id="1030" name="Picture 8" descr="SQS_Logo+Claim_Deutschl_RGB_Aktuell"/>
          <p:cNvPicPr>
            <a:picLocks noChangeAspect="1" noChangeArrowheads="1"/>
          </p:cNvPicPr>
          <p:nvPr/>
        </p:nvPicPr>
        <p:blipFill>
          <a:blip r:embed="rId7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207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/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/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1746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2pPr>
      <a:lvl3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3pPr>
      <a:lvl4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4pPr>
      <a:lvl5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algn="l" defTabSz="803275" rtl="0" fontAlgn="base"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 charset="0"/>
        <a:buChar char="•"/>
        <a:defRPr b="1">
          <a:solidFill>
            <a:srgbClr val="003399"/>
          </a:solidFill>
          <a:latin typeface="Arial"/>
          <a:ea typeface="+mn-ea"/>
          <a:cs typeface="+mn-cs"/>
        </a:defRPr>
      </a:lvl1pPr>
      <a:lvl2pPr marL="27146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Arial"/>
        </a:defRPr>
      </a:lvl2pPr>
      <a:lvl3pPr marL="54451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Arial"/>
        </a:defRPr>
      </a:lvl3pPr>
      <a:lvl4pPr marL="804863" indent="-2571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4pPr>
      <a:lvl5pPr marL="10699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core message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gray">
          <a:xfrm>
            <a:off x="393700" y="1489075"/>
            <a:ext cx="8355013" cy="1685925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copytext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31750" name="Picture 8" descr="SQS_Logo+Claim_Deutschl_RGB_Aktue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800" b="0">
                <a:solidFill>
                  <a:srgbClr val="009933"/>
                </a:solidFill>
                <a:cs typeface="Arial" charset="0"/>
              </a:rPr>
              <a:t>Kapitelüberschrift – markieren und überschreiben</a:t>
            </a:r>
          </a:p>
        </p:txBody>
      </p:sp>
      <p:sp>
        <p:nvSpPr>
          <p:cNvPr id="31752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*	Fußnote</a:t>
            </a:r>
            <a:br>
              <a:rPr lang="de-DE" sz="800" b="0">
                <a:solidFill>
                  <a:srgbClr val="808080"/>
                </a:solidFill>
                <a:cs typeface="Arial" charset="0"/>
              </a:rPr>
            </a:br>
            <a:r>
              <a:rPr lang="de-DE" sz="800" b="0">
                <a:solidFill>
                  <a:srgbClr val="808080"/>
                </a:solidFill>
                <a:cs typeface="Arial" charset="0"/>
              </a:rPr>
              <a:t>**	Fußnote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328158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hf hd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buChar char="•"/>
        <a:defRPr b="1">
          <a:solidFill>
            <a:srgbClr val="003399"/>
          </a:solidFill>
          <a:latin typeface="Arial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Arial"/>
        </a:defRPr>
      </a:lvl2pPr>
      <a:lvl3pPr marL="54451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Arial"/>
        </a:defRPr>
      </a:lvl3pPr>
      <a:lvl4pPr marL="804863" indent="-2571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274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 </a:t>
            </a:r>
          </a:p>
        </p:txBody>
      </p:sp>
      <p:sp>
        <p:nvSpPr>
          <p:cNvPr id="1974275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gray">
          <a:xfrm>
            <a:off x="393700" y="1533525"/>
            <a:ext cx="8355013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74276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3700" y="6638925"/>
            <a:ext cx="83550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>
              <a:lnSpc>
                <a:spcPct val="100000"/>
              </a:lnSpc>
              <a:buSzTx/>
              <a:defRPr sz="7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99"/>
                </a:solidFill>
              </a:rPr>
              <a:t>© SQS Software Quality Systems Ges.mbH |  May 2014  |</a:t>
            </a:r>
            <a:endParaRPr lang="de-DE">
              <a:solidFill>
                <a:srgbClr val="003399"/>
              </a:solidFill>
            </a:endParaRPr>
          </a:p>
        </p:txBody>
      </p:sp>
      <p:sp>
        <p:nvSpPr>
          <p:cNvPr id="1974277" name="Line 5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sp>
        <p:nvSpPr>
          <p:cNvPr id="1974278" name="Line 6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</a:endParaRPr>
          </a:p>
        </p:txBody>
      </p:sp>
      <p:pic>
        <p:nvPicPr>
          <p:cNvPr id="1974279" name="Picture 7" descr="SQS_Logo+Claim_Deutschl_RGB_Aktuell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4280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 defTabSz="8207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411163" algn="l" defTabSz="8207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20738" algn="l" defTabSz="8207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231900" algn="l" defTabSz="8207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641475" algn="l" defTabSz="8207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1974281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1031875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17613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40493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792288" algn="l" defTabSz="895350"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382891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dt="0"/>
  <p:txStyles>
    <p:titleStyle>
      <a:lvl1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+mj-lt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2pPr>
      <a:lvl3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3pPr>
      <a:lvl4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4pPr>
      <a:lvl5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pitchFamily="34" charset="0"/>
        </a:defRPr>
      </a:lvl9pPr>
    </p:titleStyle>
    <p:bodyStyle>
      <a:lvl1pPr algn="l" defTabSz="803275" rtl="0" fontAlgn="base">
        <a:spcBef>
          <a:spcPct val="0"/>
        </a:spcBef>
        <a:spcAft>
          <a:spcPct val="40000"/>
        </a:spcAft>
        <a:buClr>
          <a:srgbClr val="003399"/>
        </a:buClr>
        <a:buSzPct val="120000"/>
        <a:defRPr b="1">
          <a:solidFill>
            <a:srgbClr val="003399"/>
          </a:solidFill>
          <a:latin typeface="+mn-lt"/>
          <a:ea typeface="+mn-ea"/>
          <a:cs typeface="+mn-cs"/>
        </a:defRPr>
      </a:lvl1pPr>
      <a:lvl2pPr marL="27146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2pPr>
      <a:lvl3pPr marL="544513" indent="-271463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+mn-lt"/>
        </a:defRPr>
      </a:lvl3pPr>
      <a:lvl4pPr marL="804863" indent="-258763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4pPr>
      <a:lvl5pPr marL="10699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395287" y="581025"/>
            <a:ext cx="7439025" cy="304800"/>
          </a:xfrm>
          <a:prstGeom prst="rect">
            <a:avLst/>
          </a:prstGeo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820738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 bwMode="gray">
          <a:xfrm>
            <a:off x="393700" y="1489075"/>
            <a:ext cx="8355010" cy="5010150"/>
          </a:xfrm>
          <a:prstGeom prst="rect">
            <a:avLst/>
          </a:prstGeo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</a:endParaRP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</a:endParaRPr>
          </a:p>
        </p:txBody>
      </p:sp>
      <p:pic>
        <p:nvPicPr>
          <p:cNvPr id="318477" name="Picture 13" descr="SQS_Logo+Claim_Deutschl_RGB_Aktuell"/>
          <p:cNvPicPr>
            <a:picLocks noChangeAspect="1" noChangeArrowheads="1"/>
          </p:cNvPicPr>
          <p:nvPr/>
        </p:nvPicPr>
        <p:blipFill>
          <a:blip r:embed="rId5" cstate="print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</p:spPr>
      </p:pic>
      <p:grpSp>
        <p:nvGrpSpPr>
          <p:cNvPr id="318491" name="Group 27"/>
          <p:cNvGrpSpPr>
            <a:grpSpLocks/>
          </p:cNvGrpSpPr>
          <p:nvPr/>
        </p:nvGrpSpPr>
        <p:grpSpPr bwMode="auto">
          <a:xfrm>
            <a:off x="7008817" y="4737100"/>
            <a:ext cx="1739901" cy="1728788"/>
            <a:chOff x="4414" y="2984"/>
            <a:chExt cx="1096" cy="1089"/>
          </a:xfrm>
        </p:grpSpPr>
        <p:sp>
          <p:nvSpPr>
            <p:cNvPr id="318486" name="Rectangle 22"/>
            <p:cNvSpPr>
              <a:spLocks noChangeArrowheads="1"/>
            </p:cNvSpPr>
            <p:nvPr userDrawn="1"/>
          </p:nvSpPr>
          <p:spPr bwMode="gray">
            <a:xfrm>
              <a:off x="4999" y="3562"/>
              <a:ext cx="511" cy="511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lang="de-DE" sz="1600" b="1" dirty="0">
                <a:solidFill>
                  <a:srgbClr val="003399"/>
                </a:solidFill>
              </a:endParaRPr>
            </a:p>
          </p:txBody>
        </p:sp>
        <p:sp>
          <p:nvSpPr>
            <p:cNvPr id="318487" name="Rectangle 23"/>
            <p:cNvSpPr>
              <a:spLocks noChangeArrowheads="1"/>
            </p:cNvSpPr>
            <p:nvPr userDrawn="1"/>
          </p:nvSpPr>
          <p:spPr bwMode="gray">
            <a:xfrm>
              <a:off x="4999" y="2984"/>
              <a:ext cx="511" cy="511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lang="de-DE" sz="1600" b="1" dirty="0">
                <a:solidFill>
                  <a:srgbClr val="003399"/>
                </a:solidFill>
              </a:endParaRPr>
            </a:p>
          </p:txBody>
        </p:sp>
        <p:sp>
          <p:nvSpPr>
            <p:cNvPr id="318488" name="Rectangle 24"/>
            <p:cNvSpPr>
              <a:spLocks noChangeArrowheads="1"/>
            </p:cNvSpPr>
            <p:nvPr userDrawn="1"/>
          </p:nvSpPr>
          <p:spPr bwMode="gray">
            <a:xfrm>
              <a:off x="4414" y="3562"/>
              <a:ext cx="511" cy="511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SzPct val="120000"/>
              </a:pPr>
              <a:endParaRPr lang="de-DE" sz="1600" b="1" dirty="0">
                <a:solidFill>
                  <a:srgbClr val="00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2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marL="0" indent="0" algn="l" defTabSz="820738" rtl="0" fontAlgn="base">
        <a:lnSpc>
          <a:spcPct val="100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buFont typeface="Arial"/>
        <a:buNone/>
        <a:defRPr sz="2000" b="1" i="0" u="none">
          <a:solidFill>
            <a:srgbClr val="009933"/>
          </a:solidFill>
          <a:effectLst/>
          <a:latin typeface="Arial"/>
          <a:ea typeface="+mj-ea"/>
          <a:cs typeface="+mj-cs"/>
        </a:defRPr>
      </a:lvl1pPr>
      <a:lvl2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0" indent="0" algn="l" defTabSz="803275" rtl="0" eaLnBrk="1" fontAlgn="base" hangingPunct="1">
        <a:lnSpc>
          <a:spcPct val="100000"/>
        </a:lnSpc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/>
        <a:buNone/>
        <a:defRPr sz="1800" b="1">
          <a:solidFill>
            <a:srgbClr val="003399"/>
          </a:solidFill>
          <a:effectLst/>
          <a:latin typeface="Arial"/>
          <a:ea typeface="+mn-ea"/>
          <a:cs typeface="+mn-cs"/>
        </a:defRPr>
      </a:lvl1pPr>
      <a:lvl2pPr marL="271463" indent="-26987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/>
        <a:buChar char="n"/>
        <a:defRPr sz="1800" b="0">
          <a:solidFill>
            <a:srgbClr val="000000"/>
          </a:solidFill>
          <a:effectLst/>
          <a:latin typeface="Arial"/>
        </a:defRPr>
      </a:lvl2pPr>
      <a:lvl3pPr marL="544513" indent="-271462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/>
        <a:buChar char="o"/>
        <a:defRPr sz="1800" b="0">
          <a:solidFill>
            <a:srgbClr val="000000"/>
          </a:solidFill>
          <a:effectLst/>
          <a:latin typeface="Arial"/>
        </a:defRPr>
      </a:lvl3pPr>
      <a:lvl4pPr marL="804863" indent="-258762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4pPr>
      <a:lvl5pPr marL="10699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95287" y="581025"/>
            <a:ext cx="7439025" cy="304800"/>
          </a:xfrm>
          <a:prstGeom prst="rect">
            <a:avLst/>
          </a:prstGeo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de-DE" noProof="0" dirty="0"/>
              <a:t>Kernaussage durch Klicken hinzufügen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393700" y="1489075"/>
            <a:ext cx="8355010" cy="5010150"/>
          </a:xfrm>
          <a:prstGeom prst="rect">
            <a:avLst/>
          </a:prstGeo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03846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pic>
        <p:nvPicPr>
          <p:cNvPr id="803848" name="Picture 8" descr="SQS_Logo+Claim_Deutschl_RGB_Aktuell"/>
          <p:cNvPicPr>
            <a:picLocks noChangeAspect="1" noChangeArrowheads="1"/>
          </p:cNvPicPr>
          <p:nvPr/>
        </p:nvPicPr>
        <p:blipFill>
          <a:blip r:embed="rId7" cstate="print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20738" fontAlgn="base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>
                <a:solidFill>
                  <a:srgbClr val="808080"/>
                </a:solidFill>
              </a:rPr>
              <a:t>*	Fußnote</a:t>
            </a:r>
            <a:br>
              <a:rPr lang="de-DE" sz="800">
                <a:solidFill>
                  <a:srgbClr val="808080"/>
                </a:solidFill>
              </a:rPr>
            </a:br>
            <a:r>
              <a:rPr lang="de-DE" sz="800">
                <a:solidFill>
                  <a:srgbClr val="808080"/>
                </a:solidFill>
              </a:rPr>
              <a:t>**	Fußnote</a:t>
            </a:r>
          </a:p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160742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dt="0"/>
  <p:txStyles>
    <p:titleStyle>
      <a:lvl1pPr marL="0" indent="0" algn="l" defTabSz="820738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buFontTx/>
        <a:buChar char="•"/>
        <a:defRPr sz="2000" b="1" i="0" u="none">
          <a:solidFill>
            <a:srgbClr val="009933"/>
          </a:solidFill>
          <a:effectLst/>
          <a:latin typeface="Arial"/>
          <a:ea typeface="+mj-ea"/>
          <a:cs typeface="+mj-cs"/>
        </a:defRPr>
      </a:lvl1pPr>
      <a:lvl2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0" indent="0" algn="l" defTabSz="803275" rtl="0" eaLnBrk="1" fontAlgn="base" hangingPunct="1">
        <a:lnSpc>
          <a:spcPct val="100000"/>
        </a:lnSpc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/>
        <a:buChar char="•"/>
        <a:defRPr sz="1800" b="1">
          <a:solidFill>
            <a:srgbClr val="003399"/>
          </a:solidFill>
          <a:effectLst/>
          <a:latin typeface="Arial"/>
          <a:ea typeface="+mn-ea"/>
          <a:cs typeface="+mn-cs"/>
        </a:defRPr>
      </a:lvl1pPr>
      <a:lvl2pPr marL="271463" indent="-26987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/>
        <a:buChar char="n"/>
        <a:defRPr sz="1800" b="0">
          <a:solidFill>
            <a:srgbClr val="000000"/>
          </a:solidFill>
          <a:effectLst/>
          <a:latin typeface="Arial"/>
        </a:defRPr>
      </a:lvl2pPr>
      <a:lvl3pPr marL="544513" indent="-2714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/>
        <a:buChar char="o"/>
        <a:defRPr sz="1800" b="0" baseline="0">
          <a:solidFill>
            <a:srgbClr val="000000"/>
          </a:solidFill>
          <a:effectLst/>
          <a:latin typeface="Arial"/>
        </a:defRPr>
      </a:lvl3pPr>
      <a:lvl4pPr marL="804863" indent="-2587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 baseline="0">
          <a:solidFill>
            <a:srgbClr val="000000"/>
          </a:solidFill>
          <a:effectLst/>
          <a:latin typeface="Arial"/>
        </a:defRPr>
      </a:lvl4pPr>
      <a:lvl5pPr marL="10699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Titelmasterformat durch Klicken bearbeiten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gray">
          <a:xfrm>
            <a:off x="393700" y="1533525"/>
            <a:ext cx="83534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2053" name="Line 8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 dirty="0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2054" name="Picture 13" descr="SQS_Logo+Claim_Deutschl_RGB_Aktue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78" name="Rectangle 1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93700" y="6638925"/>
            <a:ext cx="83550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" bIns="0" numCol="1" anchor="t" anchorCtr="0" compatLnSpc="1">
            <a:prstTxWarp prst="textNoShape">
              <a:avLst/>
            </a:prstTxWarp>
            <a:spAutoFit/>
          </a:bodyPr>
          <a:lstStyle>
            <a:lvl1pPr algn="r" defTabSz="820738">
              <a:lnSpc>
                <a:spcPct val="100000"/>
              </a:lnSpc>
              <a:buSzTx/>
              <a:defRPr sz="7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3399"/>
                </a:solidFill>
                <a:cs typeface="Arial" charset="0"/>
              </a:rPr>
              <a:t>© SQS Software Quality Systems Ges.mbH |  May 2014  |</a:t>
            </a:r>
            <a:endParaRPr lang="de-DE" dirty="0">
              <a:solidFill>
                <a:srgbClr val="00339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fontAlgn="base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defRPr b="1">
          <a:solidFill>
            <a:srgbClr val="003399"/>
          </a:solidFill>
          <a:latin typeface="+mn-lt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2pPr>
      <a:lvl3pPr marL="544513" indent="-2714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+mn-lt"/>
        </a:defRPr>
      </a:lvl3pPr>
      <a:lvl4pPr marL="804863" indent="-258763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5pPr>
      <a:lvl6pPr marL="15271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fontAlgn="base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gray">
          <a:xfrm>
            <a:off x="395288" y="581025"/>
            <a:ext cx="7439025" cy="304800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core message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gray">
          <a:xfrm>
            <a:off x="393700" y="1489075"/>
            <a:ext cx="8355013" cy="1685925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copytext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de-DE" sz="1600" b="1">
              <a:solidFill>
                <a:srgbClr val="003399"/>
              </a:solidFill>
              <a:cs typeface="Arial" charset="0"/>
            </a:endParaRPr>
          </a:p>
        </p:txBody>
      </p:sp>
      <p:pic>
        <p:nvPicPr>
          <p:cNvPr id="31750" name="Picture 8" descr="SQS_Logo+Claim_Deutschl_RGB_Aktuel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20738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20738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800" b="0">
                <a:solidFill>
                  <a:srgbClr val="009933"/>
                </a:solidFill>
                <a:cs typeface="Arial" charset="0"/>
              </a:rPr>
              <a:t>Kapitelüberschrift – markieren und überschreiben</a:t>
            </a:r>
          </a:p>
        </p:txBody>
      </p:sp>
      <p:sp>
        <p:nvSpPr>
          <p:cNvPr id="31752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 eaLnBrk="0" hangingPunct="0"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953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  <a:tabLst>
                <a:tab pos="176213" algn="l"/>
              </a:tabLs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*	Fußnote</a:t>
            </a:r>
            <a:br>
              <a:rPr lang="de-DE" sz="800" b="0">
                <a:solidFill>
                  <a:srgbClr val="808080"/>
                </a:solidFill>
                <a:cs typeface="Arial" charset="0"/>
              </a:rPr>
            </a:br>
            <a:r>
              <a:rPr lang="de-DE" sz="800" b="0">
                <a:solidFill>
                  <a:srgbClr val="808080"/>
                </a:solidFill>
                <a:cs typeface="Arial" charset="0"/>
              </a:rPr>
              <a:t>**	Fußnote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800" b="0">
                <a:solidFill>
                  <a:srgbClr val="808080"/>
                </a:solidFill>
                <a:cs typeface="Arial" charset="0"/>
              </a:rPr>
              <a:t>Quelle: Quelle</a:t>
            </a:r>
          </a:p>
        </p:txBody>
      </p:sp>
    </p:spTree>
    <p:extLst>
      <p:ext uri="{BB962C8B-B14F-4D97-AF65-F5344CB8AC3E}">
        <p14:creationId xmlns:p14="http://schemas.microsoft.com/office/powerpoint/2010/main" val="3448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</p:sldLayoutIdLst>
  <p:hf hdr="0" dt="0"/>
  <p:txStyles>
    <p:titleStyle>
      <a:lvl1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buClr>
          <a:srgbClr val="009933"/>
        </a:buClr>
        <a:buSzPct val="100000"/>
        <a:buChar char="•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342900" indent="-342900" algn="l" defTabSz="803275" rtl="0" eaLnBrk="0" fontAlgn="base" hangingPunct="0">
        <a:spcBef>
          <a:spcPct val="0"/>
        </a:spcBef>
        <a:spcAft>
          <a:spcPct val="40000"/>
        </a:spcAft>
        <a:buClr>
          <a:srgbClr val="003399"/>
        </a:buClr>
        <a:buSzPct val="120000"/>
        <a:buChar char="•"/>
        <a:defRPr b="1">
          <a:solidFill>
            <a:srgbClr val="003399"/>
          </a:solidFill>
          <a:latin typeface="Arial"/>
          <a:ea typeface="+mn-ea"/>
          <a:cs typeface="+mn-cs"/>
        </a:defRPr>
      </a:lvl1pPr>
      <a:lvl2pPr marL="27146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 pitchFamily="2" charset="2"/>
        <a:buChar char="n"/>
        <a:defRPr>
          <a:solidFill>
            <a:srgbClr val="000000"/>
          </a:solidFill>
          <a:latin typeface="Arial"/>
        </a:defRPr>
      </a:lvl2pPr>
      <a:lvl3pPr marL="544513" indent="-2698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 pitchFamily="2" charset="2"/>
        <a:buChar char="o"/>
        <a:defRPr>
          <a:solidFill>
            <a:srgbClr val="000000"/>
          </a:solidFill>
          <a:latin typeface="Arial"/>
        </a:defRPr>
      </a:lvl3pPr>
      <a:lvl4pPr marL="804863" indent="-25717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4pPr>
      <a:lvl5pPr marL="1069975" indent="-263525" algn="l" defTabSz="803275" rtl="0" eaLnBrk="0" fontAlgn="base" hangingPunct="0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 bwMode="gray">
          <a:xfrm>
            <a:off x="395287" y="581025"/>
            <a:ext cx="7439025" cy="304800"/>
          </a:xfrm>
          <a:prstGeom prst="rect">
            <a:avLst/>
          </a:prstGeom>
          <a:solidFill>
            <a:scrgbClr r="0" g="0" b="0">
              <a:alpha val="100"/>
            </a:scrgbClr>
          </a:solidFill>
          <a:ln w="9525" cap="flat" cmpd="sng" algn="ctr">
            <a:solidFill>
              <a:schemeClr val="tx1">
                <a:alpha val="1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algn="l" defTabSz="8207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33"/>
              </a:buClr>
              <a:buSzPct val="100000"/>
              <a:buFont typeface="Arial"/>
              <a:buNone/>
            </a:pPr>
            <a:r>
              <a:rPr lang="en-GB" noProof="0"/>
              <a:t>Click to edit Master core message style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gray">
          <a:xfrm>
            <a:off x="393700" y="1489075"/>
            <a:ext cx="8355010" cy="5010150"/>
          </a:xfrm>
          <a:prstGeom prst="rect">
            <a:avLst/>
          </a:prstGeom>
          <a:solidFill>
            <a:srgbClr val="000000">
              <a:alpha val="100"/>
            </a:srgbClr>
          </a:solidFill>
          <a:ln w="9525" cap="flat" cmpd="sng" algn="ctr">
            <a:solidFill>
              <a:srgbClr val="003399">
                <a:alpha val="1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lvl="0" indent="0" algn="l" defTabSz="803275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Pct val="120000"/>
              <a:buFont typeface="Arial"/>
              <a:buNone/>
            </a:pPr>
            <a:r>
              <a:rPr lang="en-GB" noProof="0"/>
              <a:t>Click to edit Master copytext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03846" name="Line 6"/>
          <p:cNvSpPr>
            <a:spLocks noChangeShapeType="1"/>
          </p:cNvSpPr>
          <p:nvPr/>
        </p:nvSpPr>
        <p:spPr bwMode="gray">
          <a:xfrm>
            <a:off x="395288" y="1263650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gray">
          <a:xfrm>
            <a:off x="395288" y="6564313"/>
            <a:ext cx="8356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120000"/>
            </a:pPr>
            <a:endParaRPr lang="en-GB" sz="1600" b="1">
              <a:solidFill>
                <a:srgbClr val="003399"/>
              </a:solidFill>
            </a:endParaRPr>
          </a:p>
        </p:txBody>
      </p:sp>
      <p:pic>
        <p:nvPicPr>
          <p:cNvPr id="803848" name="Picture 8" descr="SQS_Logo+Claim_Deutschl_RGB_Aktuell"/>
          <p:cNvPicPr>
            <a:picLocks noChangeAspect="1" noChangeArrowheads="1"/>
          </p:cNvPicPr>
          <p:nvPr/>
        </p:nvPicPr>
        <p:blipFill>
          <a:blip r:embed="rId7" cstate="print"/>
          <a:srcRect l="62933"/>
          <a:stretch>
            <a:fillRect/>
          </a:stretch>
        </p:blipFill>
        <p:spPr bwMode="gray">
          <a:xfrm>
            <a:off x="7813675" y="357188"/>
            <a:ext cx="935038" cy="795337"/>
          </a:xfrm>
          <a:prstGeom prst="rect">
            <a:avLst/>
          </a:prstGeom>
          <a:noFill/>
        </p:spPr>
      </p:pic>
      <p:sp>
        <p:nvSpPr>
          <p:cNvPr id="803849" name="sqs_chapter" hidden="1"/>
          <p:cNvSpPr txBox="1">
            <a:spLocks noChangeArrowheads="1"/>
          </p:cNvSpPr>
          <p:nvPr/>
        </p:nvSpPr>
        <p:spPr bwMode="gray">
          <a:xfrm>
            <a:off x="395288" y="303213"/>
            <a:ext cx="44370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820738" fontAlgn="base">
              <a:spcBef>
                <a:spcPct val="0"/>
              </a:spcBef>
              <a:spcAft>
                <a:spcPct val="0"/>
              </a:spcAft>
            </a:pPr>
            <a:r>
              <a:rPr lang="de-DE" sz="1600">
                <a:solidFill>
                  <a:srgbClr val="009933"/>
                </a:solidFill>
              </a:rPr>
              <a:t>Kapitelüberschrift – markieren und überschreiben</a:t>
            </a:r>
          </a:p>
        </p:txBody>
      </p:sp>
      <p:sp>
        <p:nvSpPr>
          <p:cNvPr id="803850" name="sqs_source" hidden="1"/>
          <p:cNvSpPr txBox="1">
            <a:spLocks noChangeArrowheads="1"/>
          </p:cNvSpPr>
          <p:nvPr/>
        </p:nvSpPr>
        <p:spPr bwMode="auto">
          <a:xfrm>
            <a:off x="395288" y="6151563"/>
            <a:ext cx="8374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 dirty="0">
                <a:solidFill>
                  <a:srgbClr val="808080"/>
                </a:solidFill>
              </a:rPr>
              <a:t>*	Fußnote</a:t>
            </a:r>
            <a:br>
              <a:rPr lang="de-DE" sz="800" dirty="0">
                <a:solidFill>
                  <a:srgbClr val="808080"/>
                </a:solidFill>
              </a:rPr>
            </a:br>
            <a:r>
              <a:rPr lang="de-DE" sz="800" dirty="0">
                <a:solidFill>
                  <a:srgbClr val="808080"/>
                </a:solidFill>
              </a:rPr>
              <a:t>**	Fußnote</a:t>
            </a:r>
          </a:p>
          <a:p>
            <a:pPr defTabSz="895350" fontAlgn="base">
              <a:spcBef>
                <a:spcPct val="0"/>
              </a:spcBef>
              <a:spcAft>
                <a:spcPct val="0"/>
              </a:spcAft>
              <a:tabLst>
                <a:tab pos="176213" algn="l"/>
              </a:tabLst>
            </a:pPr>
            <a:r>
              <a:rPr lang="de-DE" sz="800">
                <a:solidFill>
                  <a:srgbClr val="808080"/>
                </a:solidFill>
              </a:rPr>
              <a:t>Quelle: Quelle</a:t>
            </a:r>
            <a:endParaRPr lang="de-DE" sz="8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3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</p:sldLayoutIdLst>
  <p:hf hdr="0" dt="0"/>
  <p:txStyles>
    <p:titleStyle>
      <a:lvl1pPr marL="0" indent="0" algn="l" defTabSz="820738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rgbClr val="009933"/>
        </a:buClr>
        <a:buSzPct val="100000"/>
        <a:buFontTx/>
        <a:buChar char="•"/>
        <a:defRPr sz="2000" b="1" i="0" u="none">
          <a:solidFill>
            <a:srgbClr val="009933"/>
          </a:solidFill>
          <a:effectLst/>
          <a:latin typeface="Arial"/>
          <a:ea typeface="+mj-ea"/>
          <a:cs typeface="+mj-cs"/>
        </a:defRPr>
      </a:lvl1pPr>
      <a:lvl2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2pPr>
      <a:lvl3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3pPr>
      <a:lvl4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4pPr>
      <a:lvl5pPr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5pPr>
      <a:lvl6pPr marL="4572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6pPr>
      <a:lvl7pPr marL="9144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7pPr>
      <a:lvl8pPr marL="13716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8pPr>
      <a:lvl9pPr marL="1828800" algn="l" defTabSz="820738" rtl="0" eaLnBrk="1" fontAlgn="base" hangingPunct="1">
        <a:spcBef>
          <a:spcPct val="0"/>
        </a:spcBef>
        <a:spcAft>
          <a:spcPct val="0"/>
        </a:spcAft>
        <a:buClr>
          <a:srgbClr val="009933"/>
        </a:buClr>
        <a:buSzPct val="100000"/>
        <a:defRPr sz="2000" b="1">
          <a:solidFill>
            <a:srgbClr val="009933"/>
          </a:solidFill>
          <a:latin typeface="Arial" charset="0"/>
        </a:defRPr>
      </a:lvl9pPr>
    </p:titleStyle>
    <p:bodyStyle>
      <a:lvl1pPr marL="0" indent="0" algn="l" defTabSz="803275" rtl="0" eaLnBrk="1" fontAlgn="base" hangingPunct="1">
        <a:lnSpc>
          <a:spcPct val="100000"/>
        </a:lnSpc>
        <a:spcBef>
          <a:spcPct val="0"/>
        </a:spcBef>
        <a:spcAft>
          <a:spcPct val="40000"/>
        </a:spcAft>
        <a:buClr>
          <a:srgbClr val="003399"/>
        </a:buClr>
        <a:buSzPct val="120000"/>
        <a:buFont typeface="Arial"/>
        <a:buChar char="•"/>
        <a:defRPr sz="1800" b="1">
          <a:solidFill>
            <a:srgbClr val="003399"/>
          </a:solidFill>
          <a:effectLst/>
          <a:latin typeface="Arial"/>
          <a:ea typeface="+mn-ea"/>
          <a:cs typeface="+mn-cs"/>
        </a:defRPr>
      </a:lvl1pPr>
      <a:lvl2pPr marL="271463" indent="-26987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100000"/>
        <a:buFont typeface="Wingdings"/>
        <a:buChar char="n"/>
        <a:defRPr sz="1800" b="0">
          <a:solidFill>
            <a:srgbClr val="000000"/>
          </a:solidFill>
          <a:effectLst/>
          <a:latin typeface="Arial"/>
        </a:defRPr>
      </a:lvl2pPr>
      <a:lvl3pPr marL="544513" indent="-2714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5000"/>
        <a:buFont typeface="Wingdings"/>
        <a:buChar char="o"/>
        <a:defRPr sz="1800" b="0">
          <a:solidFill>
            <a:srgbClr val="000000"/>
          </a:solidFill>
          <a:effectLst/>
          <a:latin typeface="Arial"/>
        </a:defRPr>
      </a:lvl3pPr>
      <a:lvl4pPr marL="804863" indent="-258762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 baseline="0">
          <a:solidFill>
            <a:srgbClr val="000000"/>
          </a:solidFill>
          <a:effectLst/>
          <a:latin typeface="Arial"/>
        </a:defRPr>
      </a:lvl4pPr>
      <a:lvl5pPr marL="10699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/>
        <a:buChar char="o"/>
        <a:defRPr sz="1600" b="0">
          <a:solidFill>
            <a:srgbClr val="000000"/>
          </a:solidFill>
          <a:effectLst/>
          <a:latin typeface="Arial"/>
        </a:defRPr>
      </a:lvl5pPr>
      <a:lvl6pPr marL="15271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6pPr>
      <a:lvl7pPr marL="19843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7pPr>
      <a:lvl8pPr marL="24415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8pPr>
      <a:lvl9pPr marL="2898775" indent="-263525" algn="l" defTabSz="803275" rtl="0" eaLnBrk="1" fontAlgn="base" hangingPunct="1">
        <a:lnSpc>
          <a:spcPct val="95000"/>
        </a:lnSpc>
        <a:spcBef>
          <a:spcPct val="0"/>
        </a:spcBef>
        <a:spcAft>
          <a:spcPct val="40000"/>
        </a:spcAft>
        <a:buClr>
          <a:srgbClr val="003399"/>
        </a:buClr>
        <a:buSzPct val="90000"/>
        <a:buFont typeface="Wingdings" pitchFamily="2" charset="2"/>
        <a:buChar char="o"/>
        <a:defRPr sz="16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4192" y="705300"/>
            <a:ext cx="7633096" cy="531381"/>
          </a:xfrm>
        </p:spPr>
        <p:txBody>
          <a:bodyPr/>
          <a:lstStyle/>
          <a:p>
            <a:r>
              <a:rPr lang="en-IN" dirty="0" err="1" smtClean="0"/>
              <a:t>Arockiaraj</a:t>
            </a:r>
            <a:r>
              <a:rPr lang="en-IN" dirty="0" smtClean="0"/>
              <a:t> </a:t>
            </a:r>
            <a:r>
              <a:rPr lang="en-IN" dirty="0" err="1" smtClean="0"/>
              <a:t>Masilamani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9922" y="4007719"/>
            <a:ext cx="4008378" cy="237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lvl="0"/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</p:spPr>
        <p:txBody>
          <a:bodyPr/>
          <a:lstStyle/>
          <a:p>
            <a:fld id="{F219A1F5-B91F-4AB0-9BCF-8F2B2D26DDB9}" type="slidenum">
              <a:rPr lang="de-DE" smtClean="0"/>
              <a:pPr/>
              <a:t>1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70128" y="1407253"/>
            <a:ext cx="8292731" cy="5061100"/>
            <a:chOff x="406253" y="1446599"/>
            <a:chExt cx="8292731" cy="5061100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406253" y="1446600"/>
              <a:ext cx="4067070" cy="4987897"/>
              <a:chOff x="406253" y="1446600"/>
              <a:chExt cx="4067070" cy="4987897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gray">
              <a:xfrm>
                <a:off x="431798" y="3621049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spcBef>
                    <a:spcPct val="20000"/>
                  </a:spcBef>
                  <a:buClr>
                    <a:srgbClr val="D2652A"/>
                  </a:buClr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Professional Profile</a:t>
                </a:r>
              </a:p>
            </p:txBody>
          </p:sp>
          <p:sp>
            <p:nvSpPr>
              <p:cNvPr id="33" name="Rechteck 32"/>
              <p:cNvSpPr/>
              <p:nvPr/>
            </p:nvSpPr>
            <p:spPr bwMode="auto">
              <a:xfrm>
                <a:off x="441323" y="3983655"/>
                <a:ext cx="4022474" cy="24508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err="1" smtClean="0"/>
                  <a:t>Arockiaraj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Masilamani</a:t>
                </a:r>
                <a:r>
                  <a:rPr lang="en-US" sz="1100" dirty="0" smtClean="0"/>
                  <a:t> </a:t>
                </a:r>
                <a:r>
                  <a:rPr lang="en-US" sz="1100" dirty="0"/>
                  <a:t>is a QA </a:t>
                </a:r>
                <a:r>
                  <a:rPr lang="en-US" sz="1100" dirty="0" smtClean="0"/>
                  <a:t>Manager at </a:t>
                </a:r>
                <a:r>
                  <a:rPr lang="en-US" sz="1100" dirty="0"/>
                  <a:t>SQS India BFSI Ltd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/>
                  <a:t>Total </a:t>
                </a:r>
                <a:r>
                  <a:rPr lang="en-US" sz="1100" dirty="0" smtClean="0"/>
                  <a:t>13+ </a:t>
                </a:r>
                <a:r>
                  <a:rPr lang="en-US" sz="1100" dirty="0"/>
                  <a:t>years of corporate experience with excellent domain knowledge in </a:t>
                </a:r>
                <a:r>
                  <a:rPr lang="en-US" sz="1100" dirty="0" smtClean="0"/>
                  <a:t>Insurance, Banking and Healthcare</a:t>
                </a:r>
                <a:endParaRPr lang="en-US" sz="1100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 smtClean="0"/>
                  <a:t>Expertise in designing hybrid automation framework</a:t>
                </a:r>
                <a:endParaRPr lang="en-US" sz="1100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/>
                  <a:t>Previous projects include experience </a:t>
                </a:r>
                <a:r>
                  <a:rPr lang="en-US" sz="1100" dirty="0" smtClean="0"/>
                  <a:t>in </a:t>
                </a:r>
                <a:r>
                  <a:rPr lang="en-US" sz="1100" dirty="0"/>
                  <a:t>various automation tool like Rational Robot, UFT, Test partner ,</a:t>
                </a:r>
                <a:r>
                  <a:rPr lang="en-US" sz="1100" dirty="0" smtClean="0"/>
                  <a:t>Rational Functional </a:t>
                </a:r>
                <a:r>
                  <a:rPr lang="en-US" sz="1100" dirty="0"/>
                  <a:t>tester , Selenium and </a:t>
                </a:r>
                <a:r>
                  <a:rPr lang="en-US" sz="1100" dirty="0" err="1" smtClean="0"/>
                  <a:t>CodedUI</a:t>
                </a:r>
                <a:endParaRPr lang="en-US" sz="1100" dirty="0" smtClean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/>
                  <a:t>Expertise in </a:t>
                </a:r>
                <a:r>
                  <a:rPr lang="en-US" sz="1100" dirty="0" smtClean="0"/>
                  <a:t>preparing test strategy, test plan, test </a:t>
                </a:r>
                <a:r>
                  <a:rPr lang="en-US" sz="1100" dirty="0"/>
                  <a:t>scenarios, test cases, test execution, Regression </a:t>
                </a:r>
                <a:r>
                  <a:rPr lang="en-US" sz="1100" dirty="0" smtClean="0"/>
                  <a:t>testing and </a:t>
                </a:r>
                <a:r>
                  <a:rPr lang="en-US" sz="1100" dirty="0"/>
                  <a:t>Defect </a:t>
                </a:r>
                <a:r>
                  <a:rPr lang="en-US" sz="1100" dirty="0" smtClean="0"/>
                  <a:t>management.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  <a:tabLst>
                    <a:tab pos="180975" algn="l"/>
                  </a:tabLst>
                </a:pPr>
                <a:r>
                  <a:rPr lang="en-US" sz="1100" dirty="0" smtClean="0"/>
                  <a:t>Experience in Automation Tool evaluation</a:t>
                </a:r>
                <a:endParaRPr lang="en-US" sz="1100" dirty="0"/>
              </a:p>
            </p:txBody>
          </p:sp>
          <p:sp>
            <p:nvSpPr>
              <p:cNvPr id="9" name="Rectangle 17"/>
              <p:cNvSpPr>
                <a:spLocks noChangeArrowheads="1"/>
              </p:cNvSpPr>
              <p:nvPr/>
            </p:nvSpPr>
            <p:spPr bwMode="gray">
              <a:xfrm>
                <a:off x="441323" y="1446600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lnSpc>
                    <a:spcPct val="100000"/>
                  </a:lnSpc>
                  <a:spcBef>
                    <a:spcPct val="20000"/>
                  </a:spcBef>
                  <a:buClr>
                    <a:srgbClr val="D2652A"/>
                  </a:buClr>
                  <a:buSzTx/>
                  <a:buFont typeface="Wingdings" pitchFamily="2" charset="2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Personal Profile</a:t>
                </a:r>
              </a:p>
            </p:txBody>
          </p:sp>
          <p:sp>
            <p:nvSpPr>
              <p:cNvPr id="12" name="Rechteck 11"/>
              <p:cNvSpPr/>
              <p:nvPr/>
            </p:nvSpPr>
            <p:spPr bwMode="auto">
              <a:xfrm>
                <a:off x="441322" y="1809328"/>
                <a:ext cx="4022475" cy="18206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Rectangle 16"/>
              <p:cNvSpPr>
                <a:spLocks noChangeArrowheads="1"/>
              </p:cNvSpPr>
              <p:nvPr/>
            </p:nvSpPr>
            <p:spPr bwMode="auto">
              <a:xfrm>
                <a:off x="406253" y="1781827"/>
                <a:ext cx="2586044" cy="489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73017" tIns="36508" rIns="73017" bIns="36508">
                <a:spAutoFit/>
              </a:bodyPr>
              <a:lstStyle/>
              <a:p>
                <a:pPr defTabSz="585788" eaLnBrk="0" hangingPunct="0"/>
                <a:r>
                  <a:rPr lang="en-IN" sz="1600" b="1" dirty="0" err="1" smtClean="0"/>
                  <a:t>Arockiaraj</a:t>
                </a:r>
                <a:r>
                  <a:rPr lang="en-IN" sz="1600" b="1" dirty="0" smtClean="0"/>
                  <a:t> </a:t>
                </a:r>
                <a:r>
                  <a:rPr lang="en-IN" sz="1600" b="1" dirty="0" err="1" smtClean="0"/>
                  <a:t>Masilamani</a:t>
                </a:r>
                <a:endParaRPr lang="en-IN" sz="1600" b="1" dirty="0"/>
              </a:p>
              <a:p>
                <a:pPr defTabSz="585788" eaLnBrk="0" hangingPunct="0"/>
                <a:r>
                  <a:rPr lang="en-US" sz="1100" b="1" dirty="0">
                    <a:solidFill>
                      <a:srgbClr val="000000"/>
                    </a:solidFill>
                  </a:rPr>
                  <a:t>QA </a:t>
                </a:r>
                <a:r>
                  <a:rPr lang="en-US" sz="1100" b="1" dirty="0" smtClean="0">
                    <a:solidFill>
                      <a:srgbClr val="000000"/>
                    </a:solidFill>
                  </a:rPr>
                  <a:t>Manager</a:t>
                </a:r>
                <a:endParaRPr lang="en-US" sz="11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406253" y="2279133"/>
                <a:ext cx="2586044" cy="227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73017" tIns="36508" rIns="73017" bIns="36508">
                <a:spAutoFit/>
              </a:bodyPr>
              <a:lstStyle/>
              <a:p>
                <a:pPr defTabSz="585788" eaLnBrk="0" hangingPunct="0">
                  <a:buClr>
                    <a:srgbClr val="003399"/>
                  </a:buClr>
                  <a:tabLst>
                    <a:tab pos="476250" algn="l"/>
                  </a:tabLst>
                </a:pPr>
                <a:r>
                  <a:rPr lang="en-US" sz="1000" b="1" dirty="0">
                    <a:solidFill>
                      <a:srgbClr val="000000"/>
                    </a:solidFill>
                  </a:rPr>
                  <a:t>Mobile:</a:t>
                </a:r>
                <a:r>
                  <a:rPr lang="en-US" sz="1000" dirty="0">
                    <a:solidFill>
                      <a:srgbClr val="000000"/>
                    </a:solidFill>
                  </a:rPr>
                  <a:t>  +91 </a:t>
                </a:r>
                <a:r>
                  <a:rPr lang="en-US" sz="1000" dirty="0" smtClean="0">
                    <a:solidFill>
                      <a:srgbClr val="000000"/>
                    </a:solidFill>
                  </a:rPr>
                  <a:t>9884496475</a:t>
                </a:r>
                <a:endParaRPr lang="en-GB" sz="1000" dirty="0"/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>
              <a:off x="459626" y="1446599"/>
              <a:ext cx="8239358" cy="5061100"/>
              <a:chOff x="459626" y="1446599"/>
              <a:chExt cx="8239358" cy="5061100"/>
            </a:xfrm>
          </p:grpSpPr>
          <p:sp>
            <p:nvSpPr>
              <p:cNvPr id="43" name="Rechteck 42"/>
              <p:cNvSpPr/>
              <p:nvPr/>
            </p:nvSpPr>
            <p:spPr bwMode="auto">
              <a:xfrm>
                <a:off x="4645494" y="3977347"/>
                <a:ext cx="4053489" cy="2445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4674604" y="1800775"/>
                <a:ext cx="4024380" cy="18292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vert="horz" wrap="non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4674605" y="1806599"/>
                <a:ext cx="2194364" cy="895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/>
                <a:r>
                  <a:rPr lang="en-US" sz="1100" b="1" dirty="0">
                    <a:solidFill>
                      <a:srgbClr val="000000"/>
                    </a:solidFill>
                  </a:rPr>
                  <a:t>Professional  Skills: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Automation Testing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Functional </a:t>
                </a:r>
                <a:r>
                  <a:rPr lang="en-US" sz="1100" dirty="0"/>
                  <a:t>Testing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E2E User Acceptance Testing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Regression Testing</a:t>
                </a:r>
                <a:endParaRPr lang="en-US" sz="1100" dirty="0"/>
              </a:p>
            </p:txBody>
          </p:sp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6841117" y="1806598"/>
                <a:ext cx="1829291" cy="1885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Industry: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Information Technology 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</a:rPr>
                  <a:t>Insurance and </a:t>
                </a:r>
                <a:r>
                  <a:rPr lang="en-US" sz="1100" dirty="0" smtClean="0">
                    <a:solidFill>
                      <a:srgbClr val="000000"/>
                    </a:solidFill>
                  </a:rPr>
                  <a:t>Banking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Health care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</a:rPr>
                  <a:t>Semiconductor</a:t>
                </a:r>
                <a:endParaRPr lang="en-US" sz="1100" b="1" dirty="0">
                  <a:solidFill>
                    <a:srgbClr val="000000"/>
                  </a:solidFill>
                </a:endParaRPr>
              </a:p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Domains: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Banking</a:t>
                </a:r>
                <a:endParaRPr lang="en-US" sz="11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459626" y="2494147"/>
                <a:ext cx="3984799" cy="112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Education &amp; Certifications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Master’s </a:t>
                </a: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Degree in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Computer Applications</a:t>
                </a:r>
                <a:endParaRPr lang="en-US" sz="1100" dirty="0">
                  <a:solidFill>
                    <a:srgbClr val="000000"/>
                  </a:solidFill>
                  <a:latin typeface="+mj-lt"/>
                </a:endParaRP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 smtClean="0">
                    <a:solidFill>
                      <a:srgbClr val="000000"/>
                    </a:solidFill>
                    <a:latin typeface="+mj-lt"/>
                  </a:rPr>
                  <a:t>CSTE Certified </a:t>
                </a: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Tester</a:t>
                </a:r>
              </a:p>
              <a:p>
                <a:pPr eaLnBrk="0" hangingPunct="0">
                  <a:defRPr/>
                </a:pPr>
                <a:endParaRPr lang="en-US" sz="1100" b="1" dirty="0">
                  <a:solidFill>
                    <a:srgbClr val="000000"/>
                  </a:solidFill>
                </a:endParaRPr>
              </a:p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Languages: 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en-US" sz="1100" dirty="0">
                    <a:solidFill>
                      <a:srgbClr val="000000"/>
                    </a:solidFill>
                    <a:latin typeface="+mj-lt"/>
                  </a:rPr>
                  <a:t>English</a:t>
                </a:r>
                <a:endParaRPr lang="en-US" sz="1100" b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4674605" y="2664021"/>
                <a:ext cx="1977446" cy="863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/>
              <a:lstStyle/>
              <a:p>
                <a:pPr eaLnBrk="0" hangingPunct="0">
                  <a:defRPr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Tools:  </a:t>
                </a:r>
                <a:endParaRPr lang="en-US" sz="1100" dirty="0">
                  <a:solidFill>
                    <a:srgbClr val="000000"/>
                  </a:solidFill>
                  <a:latin typeface="+mj-lt"/>
                </a:endParaRP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de-DE" sz="1100" dirty="0" smtClean="0">
                    <a:solidFill>
                      <a:srgbClr val="000000"/>
                    </a:solidFill>
                  </a:rPr>
                  <a:t>Selenium, UFT, RFT, Test Partner, CodedUI, 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ALM</a:t>
                </a:r>
                <a:r>
                  <a:rPr lang="de-DE" sz="1100" dirty="0">
                    <a:solidFill>
                      <a:srgbClr val="000000"/>
                    </a:solidFill>
                  </a:rPr>
                  <a:t>, JIRA, Bugzilla</a:t>
                </a:r>
              </a:p>
              <a:p>
                <a:pPr marL="171450" indent="-171450" eaLnBrk="0" hangingPunct="0">
                  <a:buFont typeface="Arial" panose="020B0604020202020204" pitchFamily="34" charset="0"/>
                  <a:buChar char="•"/>
                  <a:defRPr/>
                </a:pPr>
                <a:r>
                  <a:rPr lang="de-DE" sz="1100" dirty="0">
                    <a:solidFill>
                      <a:srgbClr val="000000"/>
                    </a:solidFill>
                  </a:rPr>
                  <a:t>Java</a:t>
                </a:r>
                <a:r>
                  <a:rPr lang="de-DE" sz="1100" dirty="0" smtClean="0">
                    <a:solidFill>
                      <a:srgbClr val="000000"/>
                    </a:solidFill>
                  </a:rPr>
                  <a:t>, C#, Ruby, VB Script, SQL </a:t>
                </a:r>
                <a:endParaRPr lang="de-DE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gray">
              <a:xfrm>
                <a:off x="4666984" y="1446599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spcBef>
                    <a:spcPct val="20000"/>
                  </a:spcBef>
                  <a:buClr>
                    <a:srgbClr val="D2652A"/>
                  </a:buClr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Qualification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4666985" y="3986263"/>
                <a:ext cx="4003424" cy="2521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36000" tIns="36000" rIns="36000" bIns="36000"/>
              <a:lstStyle/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>
                    <a:solidFill>
                      <a:srgbClr val="000000"/>
                    </a:solidFill>
                  </a:rPr>
                  <a:t>Previous engagements:</a:t>
                </a:r>
              </a:p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 smtClean="0"/>
                  <a:t>HCL Technologies Limited</a:t>
                </a:r>
                <a:endParaRPr lang="en-US" sz="1100" b="1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/>
                  <a:t>Preparing </a:t>
                </a:r>
                <a:r>
                  <a:rPr lang="en-US" sz="1100" dirty="0" smtClean="0"/>
                  <a:t>Automation framework which can support various automation tools</a:t>
                </a:r>
              </a:p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 smtClean="0">
                    <a:solidFill>
                      <a:schemeClr val="tx1">
                        <a:lumMod val="75000"/>
                      </a:schemeClr>
                    </a:solidFill>
                  </a:rPr>
                  <a:t>Responsibilities</a:t>
                </a:r>
                <a:r>
                  <a:rPr lang="en-US" sz="1100" b="1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</a:p>
              <a:p>
                <a:pPr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r>
                  <a:rPr lang="en-US" sz="1100" b="1" dirty="0"/>
                  <a:t>(Quality Assurance </a:t>
                </a:r>
                <a:r>
                  <a:rPr lang="en-US" sz="1100" b="1" dirty="0" smtClean="0"/>
                  <a:t>–Automation Testing)</a:t>
                </a:r>
                <a:endParaRPr lang="en-US" sz="1100" b="1" dirty="0"/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/>
                  <a:t>Preparing </a:t>
                </a:r>
                <a:r>
                  <a:rPr lang="en-US" sz="1100" dirty="0" smtClean="0"/>
                  <a:t>Automation framework.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Effort Estimate for automation projects.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Preparing the automation test strategy.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Conducting POC.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Script Review.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Preparation of automation reports.</a:t>
                </a:r>
              </a:p>
              <a:p>
                <a:pPr marL="171450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100" dirty="0" smtClean="0"/>
                  <a:t>Client coordination.</a:t>
                </a:r>
                <a:r>
                  <a:rPr lang="en-US" sz="1100" dirty="0"/>
                  <a:t/>
                </a:r>
                <a:br>
                  <a:rPr lang="en-US" sz="1100" dirty="0"/>
                </a:br>
                <a:endParaRPr lang="en-US" sz="1100" dirty="0"/>
              </a:p>
              <a:p>
                <a:pPr lvl="1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</a:pPr>
                <a:endParaRPr lang="en-GB" sz="1100" dirty="0"/>
              </a:p>
              <a:p>
                <a:pPr marL="628650" lvl="1" indent="-171450" defTabSz="803275" fontAlgn="base">
                  <a:spcBef>
                    <a:spcPct val="0"/>
                  </a:spcBef>
                  <a:spcAft>
                    <a:spcPct val="0"/>
                  </a:spcAft>
                  <a:buSzPct val="120000"/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  <p:sp>
            <p:nvSpPr>
              <p:cNvPr id="45" name="Rectangle 17"/>
              <p:cNvSpPr>
                <a:spLocks noChangeArrowheads="1"/>
              </p:cNvSpPr>
              <p:nvPr/>
            </p:nvSpPr>
            <p:spPr bwMode="gray">
              <a:xfrm>
                <a:off x="4666984" y="3611524"/>
                <a:ext cx="4032000" cy="36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190500" indent="-190500">
                  <a:spcBef>
                    <a:spcPct val="20000"/>
                  </a:spcBef>
                  <a:buClr>
                    <a:srgbClr val="D2652A"/>
                  </a:buClr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Professional Experience</a:t>
                </a:r>
              </a:p>
            </p:txBody>
          </p:sp>
        </p:grpSp>
      </p:grpSp>
      <p:sp>
        <p:nvSpPr>
          <p:cNvPr id="28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</p:spPr>
        <p:txBody>
          <a:bodyPr/>
          <a:lstStyle/>
          <a:p>
            <a:r>
              <a:rPr lang="en-GB" dirty="0"/>
              <a:t>© SQS.|  Profile | 2018 |  |</a:t>
            </a:r>
          </a:p>
        </p:txBody>
      </p:sp>
    </p:spTree>
    <p:extLst>
      <p:ext uri="{BB962C8B-B14F-4D97-AF65-F5344CB8AC3E}">
        <p14:creationId xmlns:p14="http://schemas.microsoft.com/office/powerpoint/2010/main" val="29391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2 Folienüberschrif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ernaussag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Subhead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apitelüberschri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hapter head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ernaussag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Subheadi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0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apitelüberschrif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 half pag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hapter head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Kernauss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4 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01 Core message"/>
</p:tagLst>
</file>

<file path=ppt/theme/theme1.xml><?xml version="1.0" encoding="utf-8"?>
<a:theme xmlns:a="http://schemas.openxmlformats.org/drawingml/2006/main" name="SQS Master-D_v34">
  <a:themeElements>
    <a:clrScheme name="SQS Master-D_v34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Master-D_v3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Master-D_v34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SQS">
  <a:themeElements>
    <a:clrScheme name="SQS">
      <a:dk1>
        <a:srgbClr val="353535"/>
      </a:dk1>
      <a:lt1>
        <a:srgbClr val="FFFFFF"/>
      </a:lt1>
      <a:dk2>
        <a:srgbClr val="00645F"/>
      </a:dk2>
      <a:lt2>
        <a:srgbClr val="DDE3E4"/>
      </a:lt2>
      <a:accent1>
        <a:srgbClr val="82AA8E"/>
      </a:accent1>
      <a:accent2>
        <a:srgbClr val="81A6BD"/>
      </a:accent2>
      <a:accent3>
        <a:srgbClr val="A2B240"/>
      </a:accent3>
      <a:accent4>
        <a:srgbClr val="958C73"/>
      </a:accent4>
      <a:accent5>
        <a:srgbClr val="7F8EAF"/>
      </a:accent5>
      <a:accent6>
        <a:srgbClr val="CDC9AF"/>
      </a:accent6>
      <a:hlink>
        <a:srgbClr val="005A55"/>
      </a:hlink>
      <a:folHlink>
        <a:srgbClr val="958C73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171450" marR="0" indent="-171450" defTabSz="803275" rtl="0" eaLnBrk="1" fontAlgn="base" latinLnBrk="0" hangingPunct="1">
          <a:spcBef>
            <a:spcPct val="0"/>
          </a:spcBef>
          <a:spcAft>
            <a:spcPct val="0"/>
          </a:spcAft>
          <a:buClrTx/>
          <a:buSzPct val="120000"/>
          <a:buFont typeface="Arial" panose="020B0604020202020204" pitchFamily="34" charset="0"/>
          <a:buChar char="•"/>
          <a:tabLst/>
          <a:defRPr sz="1100" dirty="0" smtClean="0"/>
        </a:defPPr>
      </a:lstStyle>
    </a:sp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_Master_2010_Germany_EN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QSMaster_UK_edit12">
  <a:themeElements>
    <a:clrScheme name="SQS 2008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QSMasterD">
  <a:themeElements>
    <a:clrScheme name="SQSMasterD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Maste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QSMasterD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QS Agenda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Agen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Agenda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PT_Master_2010_Austria_DE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SQS Agenda">
  <a:themeElements>
    <a:clrScheme name="SQS Agenda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Agen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Agenda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SQSMaster_UK_edit12">
  <a:themeElements>
    <a:clrScheme name="SQS 2008 1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AAADCA"/>
      </a:accent5>
      <a:accent6>
        <a:srgbClr val="008A2D"/>
      </a:accent6>
      <a:hlink>
        <a:srgbClr val="C0DEC1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_Master_2010_Germany_EN">
  <a:themeElements>
    <a:clrScheme name="SQS 2010">
      <a:dk1>
        <a:srgbClr val="003399"/>
      </a:dk1>
      <a:lt1>
        <a:srgbClr val="FFFFFF"/>
      </a:lt1>
      <a:dk2>
        <a:srgbClr val="009933"/>
      </a:dk2>
      <a:lt2>
        <a:srgbClr val="000000"/>
      </a:lt2>
      <a:accent1>
        <a:srgbClr val="003399"/>
      </a:accent1>
      <a:accent2>
        <a:srgbClr val="009933"/>
      </a:accent2>
      <a:accent3>
        <a:srgbClr val="FFFFFF"/>
      </a:accent3>
      <a:accent4>
        <a:srgbClr val="002A82"/>
      </a:accent4>
      <a:accent5>
        <a:srgbClr val="5675AF"/>
      </a:accent5>
      <a:accent6>
        <a:srgbClr val="C0DEC1"/>
      </a:accent6>
      <a:hlink>
        <a:srgbClr val="003399"/>
      </a:hlink>
      <a:folHlink>
        <a:srgbClr val="5675AF"/>
      </a:folHlink>
    </a:clrScheme>
    <a:fontScheme name="SQS 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QS 2008 1">
        <a:dk1>
          <a:srgbClr val="003399"/>
        </a:dk1>
        <a:lt1>
          <a:srgbClr val="FFFFFF"/>
        </a:lt1>
        <a:dk2>
          <a:srgbClr val="009933"/>
        </a:dk2>
        <a:lt2>
          <a:srgbClr val="000000"/>
        </a:lt2>
        <a:accent1>
          <a:srgbClr val="003399"/>
        </a:accent1>
        <a:accent2>
          <a:srgbClr val="009933"/>
        </a:accent2>
        <a:accent3>
          <a:srgbClr val="FFFFFF"/>
        </a:accent3>
        <a:accent4>
          <a:srgbClr val="002A82"/>
        </a:accent4>
        <a:accent5>
          <a:srgbClr val="AAADCA"/>
        </a:accent5>
        <a:accent6>
          <a:srgbClr val="008A2D"/>
        </a:accent6>
        <a:hlink>
          <a:srgbClr val="C0DEC1"/>
        </a:hlink>
        <a:folHlink>
          <a:srgbClr val="5675A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841ADE60F1314898AE3550D4F0CA0F" ma:contentTypeVersion="0" ma:contentTypeDescription="Ein neues Dokument erstellen." ma:contentTypeScope="" ma:versionID="2a7cc6acb5e0286b32095b2534e439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FEEEB4-460D-46B6-A0C4-DAC2D1735B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19DEB-66E1-4F08-99D5-46F2CCEF3684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88B381-E2DB-4EAA-998B-05A4758475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238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SQS Master-D_v34</vt:lpstr>
      <vt:lpstr>PPT_Master_2010_Germany_EN</vt:lpstr>
      <vt:lpstr>SQSMaster_UK_edit12</vt:lpstr>
      <vt:lpstr>SQSMasterD</vt:lpstr>
      <vt:lpstr>SQS Agenda</vt:lpstr>
      <vt:lpstr>PPT_Master_2010_Austria_DE</vt:lpstr>
      <vt:lpstr>4_SQS Agenda</vt:lpstr>
      <vt:lpstr>1_SQSMaster_UK_edit12</vt:lpstr>
      <vt:lpstr>2_PPT_Master_2010_Germany_EN</vt:lpstr>
      <vt:lpstr>SQS</vt:lpstr>
      <vt:lpstr>Arockiaraj Masilamani</vt:lpstr>
    </vt:vector>
  </TitlesOfParts>
  <Company>SQS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SQS</dc:creator>
  <cp:lastModifiedBy>BNP</cp:lastModifiedBy>
  <cp:revision>768</cp:revision>
  <cp:lastPrinted>2014-05-04T16:12:34Z</cp:lastPrinted>
  <dcterms:created xsi:type="dcterms:W3CDTF">2013-01-31T11:03:24Z</dcterms:created>
  <dcterms:modified xsi:type="dcterms:W3CDTF">2018-03-08T06:56:05Z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0x01010024841ADE60F1314898AE3550D4F0CA0F</vt:lpwstr>
  </property>
</Properties>
</file>