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66B9-C6F6-4D53-B7C4-7DA8E3CAE5DE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0CE0-F376-4555-93ED-5173915758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00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66B9-C6F6-4D53-B7C4-7DA8E3CAE5DE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0CE0-F376-4555-93ED-5173915758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3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66B9-C6F6-4D53-B7C4-7DA8E3CAE5DE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0CE0-F376-4555-93ED-5173915758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90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66B9-C6F6-4D53-B7C4-7DA8E3CAE5DE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0CE0-F376-4555-93ED-5173915758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1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66B9-C6F6-4D53-B7C4-7DA8E3CAE5DE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0CE0-F376-4555-93ED-5173915758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91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66B9-C6F6-4D53-B7C4-7DA8E3CAE5DE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0CE0-F376-4555-93ED-5173915758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91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66B9-C6F6-4D53-B7C4-7DA8E3CAE5DE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0CE0-F376-4555-93ED-5173915758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59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66B9-C6F6-4D53-B7C4-7DA8E3CAE5DE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0CE0-F376-4555-93ED-5173915758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6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66B9-C6F6-4D53-B7C4-7DA8E3CAE5DE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0CE0-F376-4555-93ED-5173915758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19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66B9-C6F6-4D53-B7C4-7DA8E3CAE5DE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0CE0-F376-4555-93ED-5173915758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4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66B9-C6F6-4D53-B7C4-7DA8E3CAE5DE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0CE0-F376-4555-93ED-5173915758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85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F66B9-C6F6-4D53-B7C4-7DA8E3CAE5DE}" type="datetimeFigureOut">
              <a:rPr kumimoji="1" lang="ja-JP" altLang="en-US" smtClean="0"/>
              <a:t>2022/4/10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0CE0-F376-4555-93ED-5173915758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14251" y="336666"/>
            <a:ext cx="11363499" cy="6184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3034146" y="332510"/>
            <a:ext cx="0" cy="618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7442662" y="332510"/>
            <a:ext cx="0" cy="6188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025833" y="5802284"/>
            <a:ext cx="8751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14251" y="4580312"/>
            <a:ext cx="261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007725" y="2884809"/>
            <a:ext cx="23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譜面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413173" y="2884809"/>
            <a:ext cx="23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プレビュー</a:t>
            </a:r>
            <a:endParaRPr lang="en-US" altLang="ja-JP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42662" y="5977144"/>
            <a:ext cx="43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テストプレイや、ファイルロード等のボタン類</a:t>
            </a:r>
            <a:endParaRPr lang="en-US" altLang="ja-JP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04657" y="5987536"/>
            <a:ext cx="23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シークバー</a:t>
            </a:r>
            <a:endParaRPr lang="en-US" altLang="ja-JP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6686" y="2515477"/>
            <a:ext cx="23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操作パネル</a:t>
            </a:r>
            <a:endParaRPr lang="en-US" altLang="ja-JP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9837" y="5432952"/>
            <a:ext cx="239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オプション値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ログ表示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5952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りくろしい</dc:creator>
  <cp:lastModifiedBy>りくろしい</cp:lastModifiedBy>
  <cp:revision>1</cp:revision>
  <dcterms:created xsi:type="dcterms:W3CDTF">2022-04-10T12:24:05Z</dcterms:created>
  <dcterms:modified xsi:type="dcterms:W3CDTF">2022-04-10T12:24:50Z</dcterms:modified>
</cp:coreProperties>
</file>