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B4"/>
    <a:srgbClr val="F8F9FA"/>
    <a:srgbClr val="FBF6F3"/>
    <a:srgbClr val="FBF5F1"/>
    <a:srgbClr val="E1B191"/>
    <a:srgbClr val="EBC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AF6-B97D-C414-AAA5-CE2F6555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5121-243F-98E8-E1B7-06503A70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A784-8986-FD0F-0B43-686EE010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C2F3-2C4D-26AF-B9FD-42940EF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B919-BDBE-74FF-7964-689FA19D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DF24-9284-5F0E-7129-FDEE4D6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0D4C-999C-F4D2-D45A-0B647476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8F28-411B-FA38-7F0A-792987FA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28C9-8C7D-6726-3D68-34A9C91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7FE7-7055-7FAC-943E-8464A1E5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DFC2E-83FC-B68D-E42A-0AF64882A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8FE2-EC8D-86B0-07E4-FC27E070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915E-5F7C-D848-692A-6F3FCDA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31A8-231D-3C14-3AA7-12978AF5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F1E7-D9EB-75BD-85DC-A986C673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6D80-D5E8-1C38-0B14-B96B734C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3C6E-6446-88A2-4E12-A933E624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8BE1-7A60-2605-41BD-4A35F96D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F3B4-1C8E-930A-DB3B-09F7E1C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E072-0771-A326-D63C-19A35B0B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CF49-313C-E68B-D194-BC024003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6C25-A1BD-E86A-4E60-1A80824E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C3F8-94C4-D779-B8C1-7ABF9D30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E61C-7D37-3DF8-0BCA-B3D35A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F491-E440-4D3D-3A16-608B3450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487D-0AD1-C486-37E8-0E00CFC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A72F-AA69-C5F8-3526-06423705D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1FBD5-B41A-1DE9-8A33-45175871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41036-E1E3-650A-02FD-0A04CCF6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5F9D-1D92-A99E-BE6E-4AB31F47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71CE-6818-E46B-4DF3-0EA8301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946F-4901-0093-7A0A-EB61FC26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B733-C897-666C-22A6-E7281332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835AD-9628-E250-C024-AFA12D3E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6FBFE-422A-BDE1-EBAA-0BBD55780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00C9-7DEB-15E1-4346-A5B16685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CDF35-3EFE-DA02-85ED-79976150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8AE7-DF88-EAC0-17CB-7230523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2902-157B-03E6-2C89-1DAC9C9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6C6-36DC-7BE3-9B1A-3E28226C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6D3EB-9464-4281-4352-903C134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7A606-4729-496A-5D4D-6CF90FA1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C212-A1D6-0B89-17E7-D7AE17B8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60B0D-154E-5276-9F94-6BB2737F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E1149-A978-64A0-B1F2-6D8EF824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78B1-9629-BDC5-9C8B-EECF7F8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637F-DC3E-7A2F-91EF-635C51A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7883-AD8E-BBF6-5913-53E7DD7B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244BC-3553-D6E0-1113-4ECEECA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EFB5-7EBB-6708-311D-CE5DFC9E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F136-B13A-2054-C0C0-392FADBD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9726-D7DA-7017-62EF-9305AB01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D1E0-E18B-A117-122B-F962A5E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61386-3AD0-E61B-E776-F20BCFAE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3237-ED56-2F9B-495C-6527CC54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CA61-4A11-9B7B-E202-867BCD7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A421-0C0B-E4B1-2DAE-14AFA851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8842-872C-3452-965D-D91B8E6A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E19C0-9FB1-58BE-D304-971A0429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5FF83-3214-2B76-858E-B0A841DA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F0CE-3F5A-9BCE-DA34-F41E0F52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ECCE-EF7C-427D-B9A9-AFFCFB66C9B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342A-C83F-583B-F304-4BF81A8B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66B8-1620-4422-52B3-431B948C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2F4A9-4829-60E2-3897-33DB0941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0835"/>
            <a:ext cx="11155680" cy="628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2CF28-86E7-FF95-BD95-A6DE805E7612}"/>
              </a:ext>
            </a:extLst>
          </p:cNvPr>
          <p:cNvGrpSpPr/>
          <p:nvPr/>
        </p:nvGrpSpPr>
        <p:grpSpPr>
          <a:xfrm>
            <a:off x="690880" y="1076959"/>
            <a:ext cx="10952480" cy="1808481"/>
            <a:chOff x="690880" y="1076959"/>
            <a:chExt cx="10952480" cy="2275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0B359-E096-B1F3-0777-9FFC91165C40}"/>
                </a:ext>
              </a:extLst>
            </p:cNvPr>
            <p:cNvSpPr/>
            <p:nvPr/>
          </p:nvSpPr>
          <p:spPr>
            <a:xfrm>
              <a:off x="690880" y="1076959"/>
              <a:ext cx="10952480" cy="2275841"/>
            </a:xfrm>
            <a:prstGeom prst="rect">
              <a:avLst/>
            </a:prstGeom>
            <a:gradFill flip="none" rotWithShape="1">
              <a:gsLst>
                <a:gs pos="0">
                  <a:srgbClr val="EBCBB6"/>
                </a:gs>
                <a:gs pos="100000">
                  <a:srgbClr val="FBF6F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741418-5782-F630-F43C-EC8FA5A84ABC}"/>
                </a:ext>
              </a:extLst>
            </p:cNvPr>
            <p:cNvSpPr/>
            <p:nvPr/>
          </p:nvSpPr>
          <p:spPr>
            <a:xfrm>
              <a:off x="2712720" y="1808480"/>
              <a:ext cx="7294880" cy="8680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B4153-244B-807A-A1FA-A21DBF5DA418}"/>
                </a:ext>
              </a:extLst>
            </p:cNvPr>
            <p:cNvSpPr/>
            <p:nvPr/>
          </p:nvSpPr>
          <p:spPr>
            <a:xfrm>
              <a:off x="345440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your voice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49ED66-E8EA-4244-ADE5-6C7D615ECC6D}"/>
                </a:ext>
              </a:extLst>
            </p:cNvPr>
            <p:cNvSpPr/>
            <p:nvPr/>
          </p:nvSpPr>
          <p:spPr>
            <a:xfrm>
              <a:off x="5547360" y="283019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4B2333-6743-E9AF-2936-FAA813F5283C}"/>
                </a:ext>
              </a:extLst>
            </p:cNvPr>
            <p:cNvSpPr/>
            <p:nvPr/>
          </p:nvSpPr>
          <p:spPr>
            <a:xfrm>
              <a:off x="754888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0902B-CB8A-13DD-39B5-B1200E70CCA7}"/>
                </a:ext>
              </a:extLst>
            </p:cNvPr>
            <p:cNvSpPr txBox="1"/>
            <p:nvPr/>
          </p:nvSpPr>
          <p:spPr>
            <a:xfrm>
              <a:off x="2712720" y="131064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Find recipes from your favorite meals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9B2BA3-7413-F25F-AFED-4E8F5C647E8D}"/>
              </a:ext>
            </a:extLst>
          </p:cNvPr>
          <p:cNvSpPr/>
          <p:nvPr/>
        </p:nvSpPr>
        <p:spPr>
          <a:xfrm>
            <a:off x="2171232" y="494517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Most Popular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36D32-A6B8-FC5A-26FC-419DEE3D24B2}"/>
              </a:ext>
            </a:extLst>
          </p:cNvPr>
          <p:cNvSpPr/>
          <p:nvPr/>
        </p:nvSpPr>
        <p:spPr>
          <a:xfrm>
            <a:off x="3217245" y="494517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3F8B0-FC7F-C350-E8D2-BA879FE114C9}"/>
              </a:ext>
            </a:extLst>
          </p:cNvPr>
          <p:cNvSpPr/>
          <p:nvPr/>
        </p:nvSpPr>
        <p:spPr>
          <a:xfrm>
            <a:off x="757489" y="485626"/>
            <a:ext cx="912561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urlz MT" panose="04040404050702020202" pitchFamily="82" charset="0"/>
              </a:rPr>
              <a:t>Our Cool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9989D-6D14-80CF-7D78-DE558312CDEB}"/>
              </a:ext>
            </a:extLst>
          </p:cNvPr>
          <p:cNvSpPr txBox="1"/>
          <p:nvPr/>
        </p:nvSpPr>
        <p:spPr>
          <a:xfrm>
            <a:off x="9113520" y="3061199"/>
            <a:ext cx="252984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Previous 10 Searches: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8D46BC-B7D8-5880-E496-C12F025A2435}"/>
              </a:ext>
            </a:extLst>
          </p:cNvPr>
          <p:cNvGrpSpPr/>
          <p:nvPr/>
        </p:nvGrpSpPr>
        <p:grpSpPr>
          <a:xfrm>
            <a:off x="690880" y="3061199"/>
            <a:ext cx="8229600" cy="3750321"/>
            <a:chOff x="690880" y="3505199"/>
            <a:chExt cx="8229600" cy="3750321"/>
          </a:xfrm>
        </p:grpSpPr>
        <p:pic>
          <p:nvPicPr>
            <p:cNvPr id="8" name="Picture 7" descr="A notebook with vegetables and spices on it&#10;&#10;Description automatically generated">
              <a:extLst>
                <a:ext uri="{FF2B5EF4-FFF2-40B4-BE49-F238E27FC236}">
                  <a16:creationId xmlns:a16="http://schemas.microsoft.com/office/drawing/2014/main" id="{4E67F1DC-EDE5-9158-8426-8FAF50C0C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t="13876" r="14894" b="14673"/>
            <a:stretch/>
          </p:blipFill>
          <p:spPr>
            <a:xfrm>
              <a:off x="690880" y="3505199"/>
              <a:ext cx="8229600" cy="37503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5A8BD2-0541-D605-16CF-CC3049A576A2}"/>
                </a:ext>
              </a:extLst>
            </p:cNvPr>
            <p:cNvSpPr txBox="1"/>
            <p:nvPr/>
          </p:nvSpPr>
          <p:spPr>
            <a:xfrm>
              <a:off x="1279692" y="3839200"/>
              <a:ext cx="710230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Name of Recipe</a:t>
              </a:r>
            </a:p>
            <a:p>
              <a:r>
                <a:rPr lang="en-US" b="1" i="1" u="sng" dirty="0"/>
                <a:t>Ingredients: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Lorem ipsum dolor sit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amet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consectetur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adipiscing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elit</a:t>
              </a:r>
              <a:endParaRPr lang="en-US" dirty="0">
                <a:solidFill>
                  <a:srgbClr val="7B8898"/>
                </a:solidFill>
                <a:latin typeface="Mercury SSm 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ed do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eiusmod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tempor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incididunt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ut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labore et dolore magna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aliqua</a:t>
              </a:r>
              <a:endParaRPr lang="en-US" b="0" i="0" dirty="0">
                <a:solidFill>
                  <a:srgbClr val="7B8898"/>
                </a:solidFill>
                <a:effectLst/>
                <a:latin typeface="Mercury SSm A"/>
              </a:endParaRPr>
            </a:p>
            <a:p>
              <a:r>
                <a:rPr lang="en-US" b="1" i="1" u="sng" dirty="0"/>
                <a:t>Step by Step:</a:t>
              </a:r>
            </a:p>
            <a:p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Lorem ipsum dolor sit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amet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,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consectetur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adipiscing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elit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, sed do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eiusmod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tempor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incididunt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ut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labore et dolore magna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aliqua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.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Sapien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faucibus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et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molestie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ac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feugiat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sed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lectus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. Pulvinar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sapien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et ligula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ullamcorper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malesuada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proin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libero. In dictum non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consectetur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a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erat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b="0" i="0" dirty="0" err="1">
                  <a:solidFill>
                    <a:srgbClr val="7B8898"/>
                  </a:solidFill>
                  <a:effectLst/>
                  <a:latin typeface="Mercury SSm A"/>
                </a:rPr>
                <a:t>nam</a:t>
              </a:r>
              <a:r>
                <a:rPr lang="en-US" b="0" i="0" dirty="0">
                  <a:solidFill>
                    <a:srgbClr val="7B8898"/>
                  </a:solidFill>
                  <a:effectLst/>
                  <a:latin typeface="Mercury SSm A"/>
                </a:rPr>
                <a:t> at. 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3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EC312-DCDB-BB84-BECB-6C29979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5" y="188695"/>
            <a:ext cx="11223709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117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Curlz MT</vt:lpstr>
      <vt:lpstr>Mercury SSm 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Maika Saba</dc:creator>
  <cp:lastModifiedBy>Maika Saba</cp:lastModifiedBy>
  <cp:revision>1</cp:revision>
  <dcterms:created xsi:type="dcterms:W3CDTF">2023-12-02T15:07:36Z</dcterms:created>
  <dcterms:modified xsi:type="dcterms:W3CDTF">2023-12-03T13:43:36Z</dcterms:modified>
</cp:coreProperties>
</file>