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191"/>
    <a:srgbClr val="A192B4"/>
    <a:srgbClr val="F8F9FA"/>
    <a:srgbClr val="FBF6F3"/>
    <a:srgbClr val="FBF5F1"/>
    <a:srgbClr val="EBC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AAF6-B97D-C414-AAA5-CE2F6555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05121-243F-98E8-E1B7-06503A701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A784-8986-FD0F-0B43-686EE010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C2F3-2C4D-26AF-B9FD-42940EFE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B919-BDBE-74FF-7964-689FA19D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1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DF24-9284-5F0E-7129-FDEE4D6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D0D4C-999C-F4D2-D45A-0B647476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8F28-411B-FA38-7F0A-792987FA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28C9-8C7D-6726-3D68-34A9C91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7FE7-7055-7FAC-943E-8464A1E5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DFC2E-83FC-B68D-E42A-0AF64882A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B8FE2-EC8D-86B0-07E4-FC27E0705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915E-5F7C-D848-692A-6F3FCDA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31A8-231D-3C14-3AA7-12978AF5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F1E7-D9EB-75BD-85DC-A986C673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6D80-D5E8-1C38-0B14-B96B734C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3C6E-6446-88A2-4E12-A933E624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48BE1-7A60-2605-41BD-4A35F96D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F3B4-1C8E-930A-DB3B-09F7E1C8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E072-0771-A326-D63C-19A35B0B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CF49-313C-E68B-D194-BC024003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6C25-A1BD-E86A-4E60-1A80824E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C3F8-94C4-D779-B8C1-7ABF9D30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E61C-7D37-3DF8-0BCA-B3D35A22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F491-E440-4D3D-3A16-608B3450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487D-0AD1-C486-37E8-0E00CFCE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A72F-AA69-C5F8-3526-06423705D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1FBD5-B41A-1DE9-8A33-451758717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41036-E1E3-650A-02FD-0A04CCF6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15F9D-1D92-A99E-BE6E-4AB31F47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71CE-6818-E46B-4DF3-0EA83016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946F-4901-0093-7A0A-EB61FC26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B733-C897-666C-22A6-E7281332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835AD-9628-E250-C024-AFA12D3ED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6FBFE-422A-BDE1-EBAA-0BBD55780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A00C9-7DEB-15E1-4346-A5B166856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CDF35-3EFE-DA02-85ED-79976150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C8AE7-DF88-EAC0-17CB-72305236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62902-157B-03E6-2C89-1DAC9C93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66C6-36DC-7BE3-9B1A-3E28226C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6D3EB-9464-4281-4352-903C1349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7A606-4729-496A-5D4D-6CF90FA1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C212-A1D6-0B89-17E7-D7AE17B8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60B0D-154E-5276-9F94-6BB2737F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E1149-A978-64A0-B1F2-6D8EF824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F78B1-9629-BDC5-9C8B-EECF7F85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637F-DC3E-7A2F-91EF-635C51A7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7883-AD8E-BBF6-5913-53E7DD7B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244BC-3553-D6E0-1113-4ECEECA8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1EFB5-7EBB-6708-311D-CE5DFC9E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F136-B13A-2054-C0C0-392FADBD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9726-D7DA-7017-62EF-9305AB01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D1E0-E18B-A117-122B-F962A5EC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61386-3AD0-E61B-E776-F20BCFAE3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23237-ED56-2F9B-495C-6527CC541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4CA61-4A11-9B7B-E202-867BCD79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6A421-0C0B-E4B1-2DAE-14AFA851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8842-872C-3452-965D-D91B8E6A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E19C0-9FB1-58BE-D304-971A0429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5FF83-3214-2B76-858E-B0A841DA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F0CE-3F5A-9BCE-DA34-F41E0F52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ECCE-EF7C-427D-B9A9-AFFCFB66C9B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342A-C83F-583B-F304-4BF81A8BD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66B8-1620-4422-52B3-431B948C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6848-8C3A-40E9-B3D7-28C4D9B7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9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2F4A9-4829-60E2-3897-33DB0941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30835"/>
            <a:ext cx="11155680" cy="6286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2CF28-86E7-FF95-BD95-A6DE805E7612}"/>
              </a:ext>
            </a:extLst>
          </p:cNvPr>
          <p:cNvGrpSpPr/>
          <p:nvPr/>
        </p:nvGrpSpPr>
        <p:grpSpPr>
          <a:xfrm>
            <a:off x="690880" y="1076959"/>
            <a:ext cx="10952480" cy="1808481"/>
            <a:chOff x="690880" y="1076959"/>
            <a:chExt cx="10952480" cy="2275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0B359-E096-B1F3-0777-9FFC91165C40}"/>
                </a:ext>
              </a:extLst>
            </p:cNvPr>
            <p:cNvSpPr/>
            <p:nvPr/>
          </p:nvSpPr>
          <p:spPr>
            <a:xfrm>
              <a:off x="690880" y="1076959"/>
              <a:ext cx="10952480" cy="2275841"/>
            </a:xfrm>
            <a:prstGeom prst="rect">
              <a:avLst/>
            </a:prstGeom>
            <a:gradFill flip="none" rotWithShape="1">
              <a:gsLst>
                <a:gs pos="0">
                  <a:srgbClr val="EBCBB6"/>
                </a:gs>
                <a:gs pos="100000">
                  <a:srgbClr val="FBF6F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741418-5782-F630-F43C-EC8FA5A84ABC}"/>
                </a:ext>
              </a:extLst>
            </p:cNvPr>
            <p:cNvSpPr/>
            <p:nvPr/>
          </p:nvSpPr>
          <p:spPr>
            <a:xfrm>
              <a:off x="2712720" y="1808480"/>
              <a:ext cx="7294880" cy="8680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60B4153-244B-807A-A1FA-A21DBF5DA418}"/>
                </a:ext>
              </a:extLst>
            </p:cNvPr>
            <p:cNvSpPr/>
            <p:nvPr/>
          </p:nvSpPr>
          <p:spPr>
            <a:xfrm>
              <a:off x="3454400" y="282892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 your voice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B49ED66-E8EA-4244-ADE5-6C7D615ECC6D}"/>
                </a:ext>
              </a:extLst>
            </p:cNvPr>
            <p:cNvSpPr/>
            <p:nvPr/>
          </p:nvSpPr>
          <p:spPr>
            <a:xfrm>
              <a:off x="5547360" y="283019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Clear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C4B2333-6743-E9AF-2936-FAA813F5283C}"/>
                </a:ext>
              </a:extLst>
            </p:cNvPr>
            <p:cNvSpPr/>
            <p:nvPr/>
          </p:nvSpPr>
          <p:spPr>
            <a:xfrm>
              <a:off x="7548880" y="282892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B0902B-CB8A-13DD-39B5-B1200E70CCA7}"/>
                </a:ext>
              </a:extLst>
            </p:cNvPr>
            <p:cNvSpPr txBox="1"/>
            <p:nvPr/>
          </p:nvSpPr>
          <p:spPr>
            <a:xfrm>
              <a:off x="2712720" y="1310640"/>
              <a:ext cx="716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Find recipes from your favorite meals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9B2BA3-7413-F25F-AFED-4E8F5C647E8D}"/>
              </a:ext>
            </a:extLst>
          </p:cNvPr>
          <p:cNvSpPr/>
          <p:nvPr/>
        </p:nvSpPr>
        <p:spPr>
          <a:xfrm>
            <a:off x="2171232" y="494517"/>
            <a:ext cx="1082975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Most Popular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D36D32-A6B8-FC5A-26FC-419DEE3D24B2}"/>
              </a:ext>
            </a:extLst>
          </p:cNvPr>
          <p:cNvSpPr/>
          <p:nvPr/>
        </p:nvSpPr>
        <p:spPr>
          <a:xfrm>
            <a:off x="3454400" y="520076"/>
            <a:ext cx="1082975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Explore More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83F8B0-FC7F-C350-E8D2-BA879FE114C9}"/>
              </a:ext>
            </a:extLst>
          </p:cNvPr>
          <p:cNvSpPr/>
          <p:nvPr/>
        </p:nvSpPr>
        <p:spPr>
          <a:xfrm>
            <a:off x="757489" y="485626"/>
            <a:ext cx="912561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urlz MT" panose="04040404050702020202" pitchFamily="82" charset="0"/>
              </a:rPr>
              <a:t>Our Cool Name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F7E309-A2FD-B211-8ACF-58BB3CFC3ADE}"/>
              </a:ext>
            </a:extLst>
          </p:cNvPr>
          <p:cNvGrpSpPr/>
          <p:nvPr/>
        </p:nvGrpSpPr>
        <p:grpSpPr>
          <a:xfrm>
            <a:off x="682324" y="3061199"/>
            <a:ext cx="10760376" cy="1714001"/>
            <a:chOff x="682324" y="3061199"/>
            <a:chExt cx="8095916" cy="94427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F087FF-9824-F571-FE88-941B3CA61B4E}"/>
                </a:ext>
              </a:extLst>
            </p:cNvPr>
            <p:cNvSpPr txBox="1"/>
            <p:nvPr/>
          </p:nvSpPr>
          <p:spPr>
            <a:xfrm>
              <a:off x="682324" y="3061199"/>
              <a:ext cx="8095916" cy="203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numCol="3" rtlCol="0">
              <a:spAutoFit/>
            </a:bodyPr>
            <a:lstStyle/>
            <a:p>
              <a:r>
                <a:rPr lang="en-US" b="1" dirty="0"/>
                <a:t>Results 10 Searches: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F36CC4-D0BF-8AB8-9470-0303554BEE43}"/>
                </a:ext>
              </a:extLst>
            </p:cNvPr>
            <p:cNvSpPr txBox="1"/>
            <p:nvPr/>
          </p:nvSpPr>
          <p:spPr>
            <a:xfrm>
              <a:off x="2210602" y="3359145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2046CE-F63B-1BD4-EC98-7481E9D192AC}"/>
                </a:ext>
              </a:extLst>
            </p:cNvPr>
            <p:cNvSpPr txBox="1"/>
            <p:nvPr/>
          </p:nvSpPr>
          <p:spPr>
            <a:xfrm>
              <a:off x="3738880" y="3353112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2DDB67-49A1-4C69-0A97-BDAE8300FF78}"/>
                </a:ext>
              </a:extLst>
            </p:cNvPr>
            <p:cNvSpPr txBox="1"/>
            <p:nvPr/>
          </p:nvSpPr>
          <p:spPr>
            <a:xfrm>
              <a:off x="5328051" y="3353112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B1FDBC-0FEE-B96E-718A-40B35E166A66}"/>
                </a:ext>
              </a:extLst>
            </p:cNvPr>
            <p:cNvSpPr txBox="1"/>
            <p:nvPr/>
          </p:nvSpPr>
          <p:spPr>
            <a:xfrm>
              <a:off x="6969693" y="3353112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19A8CD-E881-37EB-4761-9E1A80F5A846}"/>
              </a:ext>
            </a:extLst>
          </p:cNvPr>
          <p:cNvSpPr txBox="1"/>
          <p:nvPr/>
        </p:nvSpPr>
        <p:spPr>
          <a:xfrm>
            <a:off x="690880" y="3591063"/>
            <a:ext cx="2041380" cy="117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Recipe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Recipe 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6ADD98-C83E-436F-F5E6-ABD5C40494A9}"/>
              </a:ext>
            </a:extLst>
          </p:cNvPr>
          <p:cNvSpPr/>
          <p:nvPr/>
        </p:nvSpPr>
        <p:spPr>
          <a:xfrm>
            <a:off x="2171232" y="545317"/>
            <a:ext cx="1283168" cy="2175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Previous Searches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EB8D4E-3757-874F-7179-1B20980BF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5" t="8960" r="33697" b="21208"/>
          <a:stretch/>
        </p:blipFill>
        <p:spPr>
          <a:xfrm>
            <a:off x="8044180" y="416768"/>
            <a:ext cx="3398520" cy="4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2F4A9-4829-60E2-3897-33DB0941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30835"/>
            <a:ext cx="11155680" cy="6286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2CF28-86E7-FF95-BD95-A6DE805E7612}"/>
              </a:ext>
            </a:extLst>
          </p:cNvPr>
          <p:cNvGrpSpPr/>
          <p:nvPr/>
        </p:nvGrpSpPr>
        <p:grpSpPr>
          <a:xfrm>
            <a:off x="690880" y="1076959"/>
            <a:ext cx="10952480" cy="3698241"/>
            <a:chOff x="690880" y="1076959"/>
            <a:chExt cx="10952480" cy="2275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0B359-E096-B1F3-0777-9FFC91165C40}"/>
                </a:ext>
              </a:extLst>
            </p:cNvPr>
            <p:cNvSpPr/>
            <p:nvPr/>
          </p:nvSpPr>
          <p:spPr>
            <a:xfrm>
              <a:off x="690880" y="1076959"/>
              <a:ext cx="10952480" cy="2275841"/>
            </a:xfrm>
            <a:prstGeom prst="rect">
              <a:avLst/>
            </a:prstGeom>
            <a:gradFill flip="none" rotWithShape="1">
              <a:gsLst>
                <a:gs pos="0">
                  <a:srgbClr val="EBCBB6"/>
                </a:gs>
                <a:gs pos="100000">
                  <a:srgbClr val="FBF6F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741418-5782-F630-F43C-EC8FA5A84ABC}"/>
                </a:ext>
              </a:extLst>
            </p:cNvPr>
            <p:cNvSpPr/>
            <p:nvPr/>
          </p:nvSpPr>
          <p:spPr>
            <a:xfrm>
              <a:off x="2712720" y="1808480"/>
              <a:ext cx="7294880" cy="8680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60B4153-244B-807A-A1FA-A21DBF5DA418}"/>
                </a:ext>
              </a:extLst>
            </p:cNvPr>
            <p:cNvSpPr/>
            <p:nvPr/>
          </p:nvSpPr>
          <p:spPr>
            <a:xfrm>
              <a:off x="3454400" y="282892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 your voice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B49ED66-E8EA-4244-ADE5-6C7D615ECC6D}"/>
                </a:ext>
              </a:extLst>
            </p:cNvPr>
            <p:cNvSpPr/>
            <p:nvPr/>
          </p:nvSpPr>
          <p:spPr>
            <a:xfrm>
              <a:off x="5547360" y="283019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Clear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C4B2333-6743-E9AF-2936-FAA813F5283C}"/>
                </a:ext>
              </a:extLst>
            </p:cNvPr>
            <p:cNvSpPr/>
            <p:nvPr/>
          </p:nvSpPr>
          <p:spPr>
            <a:xfrm>
              <a:off x="7548880" y="282892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B0902B-CB8A-13DD-39B5-B1200E70CCA7}"/>
                </a:ext>
              </a:extLst>
            </p:cNvPr>
            <p:cNvSpPr txBox="1"/>
            <p:nvPr/>
          </p:nvSpPr>
          <p:spPr>
            <a:xfrm>
              <a:off x="2712720" y="1310640"/>
              <a:ext cx="716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Find recipes from your favorite meals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9B2BA3-7413-F25F-AFED-4E8F5C647E8D}"/>
              </a:ext>
            </a:extLst>
          </p:cNvPr>
          <p:cNvSpPr/>
          <p:nvPr/>
        </p:nvSpPr>
        <p:spPr>
          <a:xfrm>
            <a:off x="2171232" y="545317"/>
            <a:ext cx="1283168" cy="2175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Previous Searches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D36D32-A6B8-FC5A-26FC-419DEE3D24B2}"/>
              </a:ext>
            </a:extLst>
          </p:cNvPr>
          <p:cNvSpPr/>
          <p:nvPr/>
        </p:nvSpPr>
        <p:spPr>
          <a:xfrm>
            <a:off x="3454400" y="515015"/>
            <a:ext cx="1082975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Explore More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83F8B0-FC7F-C350-E8D2-BA879FE114C9}"/>
              </a:ext>
            </a:extLst>
          </p:cNvPr>
          <p:cNvSpPr/>
          <p:nvPr/>
        </p:nvSpPr>
        <p:spPr>
          <a:xfrm>
            <a:off x="757489" y="485626"/>
            <a:ext cx="912561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urlz MT" panose="04040404050702020202" pitchFamily="82" charset="0"/>
              </a:rPr>
              <a:t>Our Cool Name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A68247-A3B3-39C2-D4CC-AB67ED484856}"/>
              </a:ext>
            </a:extLst>
          </p:cNvPr>
          <p:cNvGrpSpPr/>
          <p:nvPr/>
        </p:nvGrpSpPr>
        <p:grpSpPr>
          <a:xfrm>
            <a:off x="757489" y="5222604"/>
            <a:ext cx="10931224" cy="944277"/>
            <a:chOff x="682324" y="3061199"/>
            <a:chExt cx="8095916" cy="944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74A40F-B5C6-0ED8-0CA1-6C6918F218C4}"/>
                </a:ext>
              </a:extLst>
            </p:cNvPr>
            <p:cNvSpPr txBox="1"/>
            <p:nvPr/>
          </p:nvSpPr>
          <p:spPr>
            <a:xfrm>
              <a:off x="682324" y="3061199"/>
              <a:ext cx="8095916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numCol="3" rtlCol="0">
              <a:spAutoFit/>
            </a:bodyPr>
            <a:lstStyle/>
            <a:p>
              <a:r>
                <a:rPr lang="en-US" b="1" dirty="0"/>
                <a:t>Results 10 Searches: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973947-A0EF-B8DC-082B-F7C21B491FA3}"/>
                </a:ext>
              </a:extLst>
            </p:cNvPr>
            <p:cNvSpPr txBox="1"/>
            <p:nvPr/>
          </p:nvSpPr>
          <p:spPr>
            <a:xfrm>
              <a:off x="2210602" y="3359145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FBE25-A837-6597-EE94-629F1F2EC56F}"/>
                </a:ext>
              </a:extLst>
            </p:cNvPr>
            <p:cNvSpPr txBox="1"/>
            <p:nvPr/>
          </p:nvSpPr>
          <p:spPr>
            <a:xfrm>
              <a:off x="3738880" y="3353112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3C5DF1-8A2D-AFBA-1934-F02E792393FC}"/>
                </a:ext>
              </a:extLst>
            </p:cNvPr>
            <p:cNvSpPr txBox="1"/>
            <p:nvPr/>
          </p:nvSpPr>
          <p:spPr>
            <a:xfrm>
              <a:off x="5328051" y="3353112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F1B263-5BCD-A297-EB70-E89A065EC36A}"/>
                </a:ext>
              </a:extLst>
            </p:cNvPr>
            <p:cNvSpPr txBox="1"/>
            <p:nvPr/>
          </p:nvSpPr>
          <p:spPr>
            <a:xfrm>
              <a:off x="6969693" y="3353112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A95BC4F-8725-1016-DEE5-AD07A759C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5" t="8960" r="33697" b="21208"/>
          <a:stretch/>
        </p:blipFill>
        <p:spPr>
          <a:xfrm>
            <a:off x="8044180" y="416768"/>
            <a:ext cx="3398520" cy="4427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61DC8-E1A4-1CE5-BD3E-F83FE8BF7E86}"/>
              </a:ext>
            </a:extLst>
          </p:cNvPr>
          <p:cNvSpPr txBox="1"/>
          <p:nvPr/>
        </p:nvSpPr>
        <p:spPr>
          <a:xfrm>
            <a:off x="3340100" y="2565400"/>
            <a:ext cx="627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Sdjkafklsdajfklsdajnkfldjl;ksajflkasj;dklfjcsldc</a:t>
            </a:r>
            <a:br>
              <a:rPr lang="en-US" dirty="0"/>
            </a:br>
            <a:r>
              <a:rPr lang="en-US" dirty="0" err="1"/>
              <a:t>sdjfakdsjakfjsd;af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8316D2-47C6-38C2-60C0-DEBF48B259B3}"/>
              </a:ext>
            </a:extLst>
          </p:cNvPr>
          <p:cNvSpPr/>
          <p:nvPr/>
        </p:nvSpPr>
        <p:spPr>
          <a:xfrm>
            <a:off x="7456170" y="3785613"/>
            <a:ext cx="1790616" cy="1079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56C42CD9-04A3-B9A6-59A0-2E6C9ADAE583}"/>
              </a:ext>
            </a:extLst>
          </p:cNvPr>
          <p:cNvSpPr/>
          <p:nvPr/>
        </p:nvSpPr>
        <p:spPr>
          <a:xfrm>
            <a:off x="12674600" y="3785612"/>
            <a:ext cx="2311400" cy="1079363"/>
          </a:xfrm>
          <a:prstGeom prst="wedgeRectCallout">
            <a:avLst>
              <a:gd name="adj1" fmla="val -200137"/>
              <a:gd name="adj2" fmla="val -566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Notes: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Voice command auto search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Text command click on search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ACC23D89-769E-FE91-3753-9B1B49A0C369}"/>
              </a:ext>
            </a:extLst>
          </p:cNvPr>
          <p:cNvSpPr/>
          <p:nvPr/>
        </p:nvSpPr>
        <p:spPr>
          <a:xfrm>
            <a:off x="-340360" y="3136573"/>
            <a:ext cx="1676400" cy="1079363"/>
          </a:xfrm>
          <a:prstGeom prst="wedgeRectCallout">
            <a:avLst>
              <a:gd name="adj1" fmla="val 178268"/>
              <a:gd name="adj2" fmla="val 472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Try to use a wake up command like “Alexa” “Hey Siri”</a:t>
            </a:r>
          </a:p>
        </p:txBody>
      </p:sp>
    </p:spTree>
    <p:extLst>
      <p:ext uri="{BB962C8B-B14F-4D97-AF65-F5344CB8AC3E}">
        <p14:creationId xmlns:p14="http://schemas.microsoft.com/office/powerpoint/2010/main" val="295331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2F4A9-4829-60E2-3897-33DB0941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30835"/>
            <a:ext cx="11155680" cy="6286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2CF28-86E7-FF95-BD95-A6DE805E7612}"/>
              </a:ext>
            </a:extLst>
          </p:cNvPr>
          <p:cNvGrpSpPr/>
          <p:nvPr/>
        </p:nvGrpSpPr>
        <p:grpSpPr>
          <a:xfrm>
            <a:off x="690880" y="1076959"/>
            <a:ext cx="10952480" cy="3698241"/>
            <a:chOff x="690880" y="1076959"/>
            <a:chExt cx="10952480" cy="2275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0B359-E096-B1F3-0777-9FFC91165C40}"/>
                </a:ext>
              </a:extLst>
            </p:cNvPr>
            <p:cNvSpPr/>
            <p:nvPr/>
          </p:nvSpPr>
          <p:spPr>
            <a:xfrm>
              <a:off x="690880" y="1076959"/>
              <a:ext cx="10952480" cy="2275841"/>
            </a:xfrm>
            <a:prstGeom prst="rect">
              <a:avLst/>
            </a:prstGeom>
            <a:gradFill flip="none" rotWithShape="1">
              <a:gsLst>
                <a:gs pos="0">
                  <a:srgbClr val="EBCBB6"/>
                </a:gs>
                <a:gs pos="100000">
                  <a:srgbClr val="FBF6F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741418-5782-F630-F43C-EC8FA5A84ABC}"/>
                </a:ext>
              </a:extLst>
            </p:cNvPr>
            <p:cNvSpPr/>
            <p:nvPr/>
          </p:nvSpPr>
          <p:spPr>
            <a:xfrm>
              <a:off x="2712720" y="1808480"/>
              <a:ext cx="7294880" cy="8680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60B4153-244B-807A-A1FA-A21DBF5DA418}"/>
                </a:ext>
              </a:extLst>
            </p:cNvPr>
            <p:cNvSpPr/>
            <p:nvPr/>
          </p:nvSpPr>
          <p:spPr>
            <a:xfrm>
              <a:off x="3454400" y="282892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 your voice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B49ED66-E8EA-4244-ADE5-6C7D615ECC6D}"/>
                </a:ext>
              </a:extLst>
            </p:cNvPr>
            <p:cNvSpPr/>
            <p:nvPr/>
          </p:nvSpPr>
          <p:spPr>
            <a:xfrm>
              <a:off x="5547360" y="283019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Clear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C4B2333-6743-E9AF-2936-FAA813F5283C}"/>
                </a:ext>
              </a:extLst>
            </p:cNvPr>
            <p:cNvSpPr/>
            <p:nvPr/>
          </p:nvSpPr>
          <p:spPr>
            <a:xfrm>
              <a:off x="7548880" y="282892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B0902B-CB8A-13DD-39B5-B1200E70CCA7}"/>
                </a:ext>
              </a:extLst>
            </p:cNvPr>
            <p:cNvSpPr txBox="1"/>
            <p:nvPr/>
          </p:nvSpPr>
          <p:spPr>
            <a:xfrm>
              <a:off x="2712720" y="1310640"/>
              <a:ext cx="716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Find recipes from your favorite meals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9B2BA3-7413-F25F-AFED-4E8F5C647E8D}"/>
              </a:ext>
            </a:extLst>
          </p:cNvPr>
          <p:cNvSpPr/>
          <p:nvPr/>
        </p:nvSpPr>
        <p:spPr>
          <a:xfrm>
            <a:off x="2171232" y="545317"/>
            <a:ext cx="1283168" cy="2175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Previous Searches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D36D32-A6B8-FC5A-26FC-419DEE3D24B2}"/>
              </a:ext>
            </a:extLst>
          </p:cNvPr>
          <p:cNvSpPr/>
          <p:nvPr/>
        </p:nvSpPr>
        <p:spPr>
          <a:xfrm>
            <a:off x="3465035" y="501208"/>
            <a:ext cx="1082975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Explore More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83F8B0-FC7F-C350-E8D2-BA879FE114C9}"/>
              </a:ext>
            </a:extLst>
          </p:cNvPr>
          <p:cNvSpPr/>
          <p:nvPr/>
        </p:nvSpPr>
        <p:spPr>
          <a:xfrm>
            <a:off x="757489" y="485626"/>
            <a:ext cx="912561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urlz MT" panose="04040404050702020202" pitchFamily="82" charset="0"/>
              </a:rPr>
              <a:t>Our Cool Name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A68247-A3B3-39C2-D4CC-AB67ED484856}"/>
              </a:ext>
            </a:extLst>
          </p:cNvPr>
          <p:cNvGrpSpPr/>
          <p:nvPr/>
        </p:nvGrpSpPr>
        <p:grpSpPr>
          <a:xfrm>
            <a:off x="757489" y="5222604"/>
            <a:ext cx="10931224" cy="944277"/>
            <a:chOff x="682324" y="3061199"/>
            <a:chExt cx="8095916" cy="944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74A40F-B5C6-0ED8-0CA1-6C6918F218C4}"/>
                </a:ext>
              </a:extLst>
            </p:cNvPr>
            <p:cNvSpPr txBox="1"/>
            <p:nvPr/>
          </p:nvSpPr>
          <p:spPr>
            <a:xfrm>
              <a:off x="682324" y="3061199"/>
              <a:ext cx="8095916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numCol="3" rtlCol="0">
              <a:spAutoFit/>
            </a:bodyPr>
            <a:lstStyle/>
            <a:p>
              <a:r>
                <a:rPr lang="en-US" b="1" dirty="0"/>
                <a:t>Results 10 Searches: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973947-A0EF-B8DC-082B-F7C21B491FA3}"/>
                </a:ext>
              </a:extLst>
            </p:cNvPr>
            <p:cNvSpPr txBox="1"/>
            <p:nvPr/>
          </p:nvSpPr>
          <p:spPr>
            <a:xfrm>
              <a:off x="2210602" y="3359145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FBE25-A837-6597-EE94-629F1F2EC56F}"/>
                </a:ext>
              </a:extLst>
            </p:cNvPr>
            <p:cNvSpPr txBox="1"/>
            <p:nvPr/>
          </p:nvSpPr>
          <p:spPr>
            <a:xfrm>
              <a:off x="3738880" y="3353112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3C5DF1-8A2D-AFBA-1934-F02E792393FC}"/>
                </a:ext>
              </a:extLst>
            </p:cNvPr>
            <p:cNvSpPr txBox="1"/>
            <p:nvPr/>
          </p:nvSpPr>
          <p:spPr>
            <a:xfrm>
              <a:off x="5328051" y="3353112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F1B263-5BCD-A297-EB70-E89A065EC36A}"/>
                </a:ext>
              </a:extLst>
            </p:cNvPr>
            <p:cNvSpPr txBox="1"/>
            <p:nvPr/>
          </p:nvSpPr>
          <p:spPr>
            <a:xfrm>
              <a:off x="6969693" y="3353112"/>
              <a:ext cx="15358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/>
                <a:t>Recipe 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A57A78-B2D0-CF38-74F3-342BEB1954E1}"/>
              </a:ext>
            </a:extLst>
          </p:cNvPr>
          <p:cNvGrpSpPr/>
          <p:nvPr/>
        </p:nvGrpSpPr>
        <p:grpSpPr>
          <a:xfrm>
            <a:off x="871422" y="4062145"/>
            <a:ext cx="6786882" cy="2525056"/>
            <a:chOff x="857312" y="3316022"/>
            <a:chExt cx="6786882" cy="252505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03A73C-3A38-8CA8-0745-98242D76E35B}"/>
                </a:ext>
              </a:extLst>
            </p:cNvPr>
            <p:cNvSpPr/>
            <p:nvPr/>
          </p:nvSpPr>
          <p:spPr>
            <a:xfrm>
              <a:off x="857312" y="4715213"/>
              <a:ext cx="1308100" cy="3693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peech Bubble: Rectangle 35">
              <a:extLst>
                <a:ext uri="{FF2B5EF4-FFF2-40B4-BE49-F238E27FC236}">
                  <a16:creationId xmlns:a16="http://schemas.microsoft.com/office/drawing/2014/main" id="{48847721-292E-C70B-DDDE-D8998110C5E8}"/>
                </a:ext>
              </a:extLst>
            </p:cNvPr>
            <p:cNvSpPr/>
            <p:nvPr/>
          </p:nvSpPr>
          <p:spPr>
            <a:xfrm>
              <a:off x="4189590" y="3316022"/>
              <a:ext cx="3454604" cy="2525056"/>
            </a:xfrm>
            <a:prstGeom prst="wedgeRectCallout">
              <a:avLst>
                <a:gd name="adj1" fmla="val -97574"/>
                <a:gd name="adj2" fmla="val 13621"/>
              </a:avLst>
            </a:prstGeom>
            <a:solidFill>
              <a:schemeClr val="bg1"/>
            </a:solidFill>
            <a:ln>
              <a:solidFill>
                <a:srgbClr val="E1B19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A4A812-B33C-C20C-AEF2-7401762420D3}"/>
                </a:ext>
              </a:extLst>
            </p:cNvPr>
            <p:cNvSpPr txBox="1"/>
            <p:nvPr/>
          </p:nvSpPr>
          <p:spPr>
            <a:xfrm>
              <a:off x="4533900" y="3468601"/>
              <a:ext cx="276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[Title]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CF2ECD-D7C3-9939-BE82-76474446DE58}"/>
                </a:ext>
              </a:extLst>
            </p:cNvPr>
            <p:cNvSpPr txBox="1"/>
            <p:nvPr/>
          </p:nvSpPr>
          <p:spPr>
            <a:xfrm>
              <a:off x="4533900" y="3949442"/>
              <a:ext cx="276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[Ingredients]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7BC457-D771-0F9A-7CCE-07AFAA8B6313}"/>
                </a:ext>
              </a:extLst>
            </p:cNvPr>
            <p:cNvSpPr txBox="1"/>
            <p:nvPr/>
          </p:nvSpPr>
          <p:spPr>
            <a:xfrm>
              <a:off x="6096000" y="5087979"/>
              <a:ext cx="1299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3A37C7-6D87-41BF-F60B-D71B8CEAAB37}"/>
                </a:ext>
              </a:extLst>
            </p:cNvPr>
            <p:cNvSpPr txBox="1"/>
            <p:nvPr/>
          </p:nvSpPr>
          <p:spPr>
            <a:xfrm>
              <a:off x="4300220" y="5093455"/>
              <a:ext cx="16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E7EA4C5-D980-0239-0EFC-97C3BD7CEBEA}"/>
              </a:ext>
            </a:extLst>
          </p:cNvPr>
          <p:cNvSpPr/>
          <p:nvPr/>
        </p:nvSpPr>
        <p:spPr>
          <a:xfrm>
            <a:off x="6182694" y="5891013"/>
            <a:ext cx="1308100" cy="3178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More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57382F-3187-CFCB-AA63-4FE444115421}"/>
              </a:ext>
            </a:extLst>
          </p:cNvPr>
          <p:cNvSpPr/>
          <p:nvPr/>
        </p:nvSpPr>
        <p:spPr>
          <a:xfrm>
            <a:off x="6160238" y="5867520"/>
            <a:ext cx="1308100" cy="369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AD9E561-4AE1-18F1-D7F1-4DB0E6F55E9B}"/>
              </a:ext>
            </a:extLst>
          </p:cNvPr>
          <p:cNvSpPr/>
          <p:nvPr/>
        </p:nvSpPr>
        <p:spPr>
          <a:xfrm>
            <a:off x="4361690" y="5891012"/>
            <a:ext cx="1617981" cy="3178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 to results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0766D73-7CA2-E0EF-AC6E-F42BA1456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5" t="8960" r="33697" b="21208"/>
          <a:stretch/>
        </p:blipFill>
        <p:spPr>
          <a:xfrm>
            <a:off x="8044180" y="416768"/>
            <a:ext cx="3398520" cy="4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2F4A9-4829-60E2-3897-33DB0941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30835"/>
            <a:ext cx="11155680" cy="6286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2CF28-86E7-FF95-BD95-A6DE805E7612}"/>
              </a:ext>
            </a:extLst>
          </p:cNvPr>
          <p:cNvGrpSpPr/>
          <p:nvPr/>
        </p:nvGrpSpPr>
        <p:grpSpPr>
          <a:xfrm>
            <a:off x="690880" y="1076959"/>
            <a:ext cx="10952480" cy="1323341"/>
            <a:chOff x="690880" y="1076959"/>
            <a:chExt cx="10952480" cy="2275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0B359-E096-B1F3-0777-9FFC91165C40}"/>
                </a:ext>
              </a:extLst>
            </p:cNvPr>
            <p:cNvSpPr/>
            <p:nvPr/>
          </p:nvSpPr>
          <p:spPr>
            <a:xfrm>
              <a:off x="690880" y="1076959"/>
              <a:ext cx="10952480" cy="2275841"/>
            </a:xfrm>
            <a:prstGeom prst="rect">
              <a:avLst/>
            </a:prstGeom>
            <a:gradFill flip="none" rotWithShape="1">
              <a:gsLst>
                <a:gs pos="0">
                  <a:srgbClr val="EBCBB6"/>
                </a:gs>
                <a:gs pos="100000">
                  <a:srgbClr val="FBF6F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741418-5782-F630-F43C-EC8FA5A84ABC}"/>
                </a:ext>
              </a:extLst>
            </p:cNvPr>
            <p:cNvSpPr/>
            <p:nvPr/>
          </p:nvSpPr>
          <p:spPr>
            <a:xfrm>
              <a:off x="2712720" y="2047800"/>
              <a:ext cx="7294880" cy="6287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60B4153-244B-807A-A1FA-A21DBF5DA418}"/>
                </a:ext>
              </a:extLst>
            </p:cNvPr>
            <p:cNvSpPr/>
            <p:nvPr/>
          </p:nvSpPr>
          <p:spPr>
            <a:xfrm>
              <a:off x="3454400" y="282892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 your voice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B49ED66-E8EA-4244-ADE5-6C7D615ECC6D}"/>
                </a:ext>
              </a:extLst>
            </p:cNvPr>
            <p:cNvSpPr/>
            <p:nvPr/>
          </p:nvSpPr>
          <p:spPr>
            <a:xfrm>
              <a:off x="5547360" y="283019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Clear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C4B2333-6743-E9AF-2936-FAA813F5283C}"/>
                </a:ext>
              </a:extLst>
            </p:cNvPr>
            <p:cNvSpPr/>
            <p:nvPr/>
          </p:nvSpPr>
          <p:spPr>
            <a:xfrm>
              <a:off x="7548880" y="2828925"/>
              <a:ext cx="1645920" cy="4000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B0902B-CB8A-13DD-39B5-B1200E70CCA7}"/>
                </a:ext>
              </a:extLst>
            </p:cNvPr>
            <p:cNvSpPr txBox="1"/>
            <p:nvPr/>
          </p:nvSpPr>
          <p:spPr>
            <a:xfrm>
              <a:off x="2712720" y="1310640"/>
              <a:ext cx="716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Find recipes from your favorite meals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D36D32-A6B8-FC5A-26FC-419DEE3D24B2}"/>
              </a:ext>
            </a:extLst>
          </p:cNvPr>
          <p:cNvSpPr/>
          <p:nvPr/>
        </p:nvSpPr>
        <p:spPr>
          <a:xfrm>
            <a:off x="3454400" y="522943"/>
            <a:ext cx="1082975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Explore More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83F8B0-FC7F-C350-E8D2-BA879FE114C9}"/>
              </a:ext>
            </a:extLst>
          </p:cNvPr>
          <p:cNvSpPr/>
          <p:nvPr/>
        </p:nvSpPr>
        <p:spPr>
          <a:xfrm>
            <a:off x="757489" y="485626"/>
            <a:ext cx="912561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urlz MT" panose="04040404050702020202" pitchFamily="82" charset="0"/>
              </a:rPr>
              <a:t>Our Cool Name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822A28-BB0C-0F7D-986A-8C63887BF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40094" r="23749" b="-1148"/>
          <a:stretch/>
        </p:blipFill>
        <p:spPr>
          <a:xfrm>
            <a:off x="690880" y="2596286"/>
            <a:ext cx="10952480" cy="3930879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DDE56A-9B6B-9FB7-4F33-638A76AC7592}"/>
              </a:ext>
            </a:extLst>
          </p:cNvPr>
          <p:cNvSpPr/>
          <p:nvPr/>
        </p:nvSpPr>
        <p:spPr>
          <a:xfrm>
            <a:off x="9855200" y="2964818"/>
            <a:ext cx="1645920" cy="3178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 to Results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D6F71D-D5FC-1B5D-E0F8-AF822593FF2D}"/>
              </a:ext>
            </a:extLst>
          </p:cNvPr>
          <p:cNvSpPr/>
          <p:nvPr/>
        </p:nvSpPr>
        <p:spPr>
          <a:xfrm>
            <a:off x="2171232" y="545317"/>
            <a:ext cx="1283168" cy="2175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Previous Searches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B1EDEC3-9231-84E9-5FB1-46269F64F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5" t="8960" r="33697" b="21208"/>
          <a:stretch/>
        </p:blipFill>
        <p:spPr>
          <a:xfrm>
            <a:off x="8044180" y="416768"/>
            <a:ext cx="3398520" cy="4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3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EC312-DCDB-BB84-BECB-6C299790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5" y="188695"/>
            <a:ext cx="11223709" cy="64806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FDB95C-E660-96AD-4212-7F475C223C78}"/>
              </a:ext>
            </a:extLst>
          </p:cNvPr>
          <p:cNvSpPr/>
          <p:nvPr/>
        </p:nvSpPr>
        <p:spPr>
          <a:xfrm>
            <a:off x="8953501" y="2677895"/>
            <a:ext cx="2984500" cy="3824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08C385-BDC0-8A97-4954-53F723B35D74}"/>
              </a:ext>
            </a:extLst>
          </p:cNvPr>
          <p:cNvSpPr/>
          <p:nvPr/>
        </p:nvSpPr>
        <p:spPr>
          <a:xfrm>
            <a:off x="2160839" y="405520"/>
            <a:ext cx="1283168" cy="2175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Previous Searches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2F702-A061-1B86-7F56-5271853D9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15" t="8960" r="33697" b="21208"/>
          <a:stretch/>
        </p:blipFill>
        <p:spPr>
          <a:xfrm>
            <a:off x="8107680" y="292928"/>
            <a:ext cx="3398520" cy="44273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33D868-9A0F-13CB-0394-B76879263592}"/>
              </a:ext>
            </a:extLst>
          </p:cNvPr>
          <p:cNvSpPr/>
          <p:nvPr/>
        </p:nvSpPr>
        <p:spPr>
          <a:xfrm>
            <a:off x="3444007" y="357197"/>
            <a:ext cx="1082975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Explore More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275FE9-5428-B02F-B716-A3F8E2FCD44C}"/>
              </a:ext>
            </a:extLst>
          </p:cNvPr>
          <p:cNvSpPr/>
          <p:nvPr/>
        </p:nvSpPr>
        <p:spPr>
          <a:xfrm>
            <a:off x="2160837" y="188695"/>
            <a:ext cx="1283169" cy="546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EC312-DCDB-BB84-BECB-6C299790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5" y="188695"/>
            <a:ext cx="11223709" cy="64806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DB3C3D-997B-A9C2-1021-5FBECC697F76}"/>
              </a:ext>
            </a:extLst>
          </p:cNvPr>
          <p:cNvSpPr/>
          <p:nvPr/>
        </p:nvSpPr>
        <p:spPr>
          <a:xfrm>
            <a:off x="2160839" y="405520"/>
            <a:ext cx="1283168" cy="2175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Previous Searches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5BD6A-ABB1-4C7C-86E2-B3669EBFA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15" t="8960" r="33697" b="21208"/>
          <a:stretch/>
        </p:blipFill>
        <p:spPr>
          <a:xfrm>
            <a:off x="8107680" y="292928"/>
            <a:ext cx="3398520" cy="44273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736FAF-7E9C-95CE-A2D0-454C9AD944E0}"/>
              </a:ext>
            </a:extLst>
          </p:cNvPr>
          <p:cNvSpPr/>
          <p:nvPr/>
        </p:nvSpPr>
        <p:spPr>
          <a:xfrm>
            <a:off x="3444007" y="357197"/>
            <a:ext cx="1082975" cy="301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Explore More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8BC6FB-3782-5225-B4A8-A7E114094041}"/>
              </a:ext>
            </a:extLst>
          </p:cNvPr>
          <p:cNvSpPr/>
          <p:nvPr/>
        </p:nvSpPr>
        <p:spPr>
          <a:xfrm>
            <a:off x="2160837" y="188695"/>
            <a:ext cx="1283169" cy="546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203</Words>
  <Application>Microsoft Office PowerPoint</Application>
  <PresentationFormat>Widescreen</PresentationFormat>
  <Paragraphs>76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Curlz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Maika Saba</dc:creator>
  <cp:lastModifiedBy>Maika Saba</cp:lastModifiedBy>
  <cp:revision>4</cp:revision>
  <dcterms:created xsi:type="dcterms:W3CDTF">2023-12-02T15:07:36Z</dcterms:created>
  <dcterms:modified xsi:type="dcterms:W3CDTF">2023-12-05T01:18:08Z</dcterms:modified>
</cp:coreProperties>
</file>