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2" r:id="rId8"/>
    <p:sldId id="263" r:id="rId9"/>
    <p:sldId id="265" r:id="rId10"/>
    <p:sldId id="264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pers-we-love/papers-we-love/blob/master/design/out-of-the-tar-pi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Functional Programming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 smtClean="0"/>
              <a:t>Fundamental concepts in 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99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Composable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Function’s output can be another’s input</a:t>
            </a:r>
          </a:p>
          <a:p>
            <a:pPr algn="l" rtl="0"/>
            <a:r>
              <a:rPr lang="en-US" dirty="0" smtClean="0"/>
              <a:t>Data never changes (mutate) =&gt; easily compose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031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 smtClean="0"/>
              <a:t>Ramda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Curried pure functions</a:t>
            </a:r>
          </a:p>
          <a:p>
            <a:pPr algn="l" rtl="0"/>
            <a:r>
              <a:rPr lang="en-US" dirty="0" smtClean="0"/>
              <a:t>Immutable functions</a:t>
            </a:r>
          </a:p>
          <a:p>
            <a:pPr algn="l" rtl="0"/>
            <a:r>
              <a:rPr lang="en-US" dirty="0" smtClean="0"/>
              <a:t>Null / undefined handling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20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Where is FP?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Facebook (React, Immutable)</a:t>
            </a:r>
          </a:p>
          <a:p>
            <a:pPr algn="l" rtl="0"/>
            <a:r>
              <a:rPr lang="en-US" dirty="0" smtClean="0"/>
              <a:t>Core JavaScript functions (</a:t>
            </a:r>
            <a:r>
              <a:rPr lang="en-US" dirty="0" err="1" smtClean="0"/>
              <a:t>array.append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Java Collections and Streams</a:t>
            </a:r>
          </a:p>
          <a:p>
            <a:pPr algn="l" rtl="0"/>
            <a:r>
              <a:rPr lang="en-US" dirty="0" smtClean="0"/>
              <a:t>Lots of blogs and articles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68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Getting started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Get rid of “for” and “while”</a:t>
            </a:r>
          </a:p>
          <a:p>
            <a:pPr algn="l" rtl="0"/>
            <a:r>
              <a:rPr lang="en-US" dirty="0" smtClean="0"/>
              <a:t>Don’t mutate data</a:t>
            </a:r>
          </a:p>
          <a:p>
            <a:pPr algn="l" rtl="0"/>
            <a:r>
              <a:rPr lang="en-US" dirty="0" smtClean="0"/>
              <a:t>Make use of </a:t>
            </a:r>
            <a:r>
              <a:rPr lang="en-US" dirty="0" err="1" smtClean="0"/>
              <a:t>ramda</a:t>
            </a:r>
            <a:r>
              <a:rPr lang="en-US" dirty="0" smtClean="0"/>
              <a:t> or </a:t>
            </a:r>
            <a:r>
              <a:rPr lang="en-US" dirty="0" err="1" smtClean="0"/>
              <a:t>lodash</a:t>
            </a:r>
            <a:r>
              <a:rPr lang="en-US" dirty="0" smtClean="0"/>
              <a:t>/</a:t>
            </a:r>
            <a:r>
              <a:rPr lang="en-US" dirty="0" err="1" smtClean="0"/>
              <a:t>fp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648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Understand the paradigm</a:t>
            </a:r>
          </a:p>
          <a:p>
            <a:pPr algn="l" rtl="0"/>
            <a:r>
              <a:rPr lang="en-US" dirty="0" smtClean="0"/>
              <a:t>Learn how to use it</a:t>
            </a:r>
          </a:p>
          <a:p>
            <a:pPr algn="l" rtl="0"/>
            <a:r>
              <a:rPr lang="en-US" dirty="0" smtClean="0"/>
              <a:t>Learn how to combine it in JS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70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27" y="1422400"/>
            <a:ext cx="6341848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Software Difficulties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State</a:t>
            </a:r>
            <a:r>
              <a:rPr lang="en-US" dirty="0" smtClean="0"/>
              <a:t>: inner (hidden) data</a:t>
            </a:r>
          </a:p>
          <a:p>
            <a:pPr algn="l" rtl="0"/>
            <a:r>
              <a:rPr lang="en-US" b="1" dirty="0" smtClean="0"/>
              <a:t>Control:</a:t>
            </a:r>
            <a:r>
              <a:rPr lang="en-US" dirty="0" smtClean="0"/>
              <a:t> the order of things</a:t>
            </a:r>
            <a:endParaRPr lang="en-US" b="1" dirty="0"/>
          </a:p>
          <a:p>
            <a:pPr marL="0" indent="0" algn="l" rtl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github.com/papers-we-love/papers-we-love/blob/master/design/out-of-the-tar-pit.pdf</a:t>
            </a:r>
            <a:endParaRPr lang="en-US" dirty="0" smtClean="0"/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endParaRPr lang="he-I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4505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FP?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Immutable data</a:t>
            </a:r>
          </a:p>
          <a:p>
            <a:pPr algn="l" rtl="0"/>
            <a:r>
              <a:rPr lang="en-US" b="1" dirty="0" smtClean="0"/>
              <a:t>Declarative code</a:t>
            </a:r>
          </a:p>
          <a:p>
            <a:pPr lvl="1" algn="l" rtl="0"/>
            <a:r>
              <a:rPr lang="en-US" dirty="0" smtClean="0"/>
              <a:t>What instead of how</a:t>
            </a:r>
            <a:endParaRPr lang="en-US" b="1" dirty="0" smtClean="0"/>
          </a:p>
          <a:p>
            <a:pPr algn="l" rtl="0"/>
            <a:r>
              <a:rPr lang="en-US" b="1" dirty="0" smtClean="0"/>
              <a:t>No side effects</a:t>
            </a:r>
          </a:p>
          <a:p>
            <a:pPr algn="l" rtl="0"/>
            <a:r>
              <a:rPr lang="en-US" b="1" dirty="0" smtClean="0"/>
              <a:t>Pure functions</a:t>
            </a:r>
          </a:p>
          <a:p>
            <a:pPr lvl="1" algn="l" rtl="0"/>
            <a:r>
              <a:rPr lang="en-US" dirty="0" smtClean="0"/>
              <a:t>Running a function always return the same value</a:t>
            </a:r>
          </a:p>
          <a:p>
            <a:pPr algn="l" rtl="0"/>
            <a:r>
              <a:rPr lang="en-US" b="1" dirty="0" smtClean="0"/>
              <a:t>No </a:t>
            </a:r>
            <a:r>
              <a:rPr lang="en-US" b="1" dirty="0" err="1" smtClean="0"/>
              <a:t>globals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4487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Immutable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3733800"/>
            <a:ext cx="909637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1543050"/>
            <a:ext cx="9105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Benefits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Predictable code</a:t>
            </a:r>
          </a:p>
          <a:p>
            <a:pPr algn="l" rtl="0"/>
            <a:r>
              <a:rPr lang="en-US" dirty="0" smtClean="0"/>
              <a:t>Testable code</a:t>
            </a:r>
          </a:p>
          <a:p>
            <a:pPr algn="l" rtl="0"/>
            <a:r>
              <a:rPr lang="en-US" dirty="0" smtClean="0"/>
              <a:t>Readable code</a:t>
            </a:r>
          </a:p>
          <a:p>
            <a:pPr algn="l" rtl="0"/>
            <a:r>
              <a:rPr lang="en-US" dirty="0" smtClean="0"/>
              <a:t>Reusable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21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Declarative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Say what you want the machine to do, not how to do it</a:t>
            </a:r>
          </a:p>
          <a:p>
            <a:pPr algn="l" rtl="0"/>
            <a:r>
              <a:rPr lang="en-US" dirty="0" smtClean="0"/>
              <a:t>Words, not commands</a:t>
            </a:r>
          </a:p>
          <a:p>
            <a:pPr algn="l" rtl="0"/>
            <a:r>
              <a:rPr lang="en-US" dirty="0" smtClean="0"/>
              <a:t>Let the language describe the process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416300" y="4022411"/>
            <a:ext cx="50529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https://repl.it/repls/GleefulLatestRectangles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45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pure function receive all of its dependencies as arguments</a:t>
            </a:r>
          </a:p>
          <a:p>
            <a:pPr algn="l" rtl="0"/>
            <a:r>
              <a:rPr lang="en-US" dirty="0" smtClean="0"/>
              <a:t>Every execute return the same value</a:t>
            </a:r>
          </a:p>
          <a:p>
            <a:pPr algn="l" rtl="0"/>
            <a:r>
              <a:rPr lang="en-US" dirty="0" smtClean="0"/>
              <a:t>Easy setup</a:t>
            </a:r>
          </a:p>
          <a:p>
            <a:pPr algn="l" rtl="0"/>
            <a:r>
              <a:rPr lang="en-US" dirty="0" smtClean="0"/>
              <a:t>Unit test =&gt; very fast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62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8350</TotalTime>
  <Words>201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Gisha</vt:lpstr>
      <vt:lpstr>Wingdings 3</vt:lpstr>
      <vt:lpstr>Wisp</vt:lpstr>
      <vt:lpstr>Functional Programming</vt:lpstr>
      <vt:lpstr>Goals</vt:lpstr>
      <vt:lpstr>PowerPoint Presentation</vt:lpstr>
      <vt:lpstr>Software Difficulties</vt:lpstr>
      <vt:lpstr>What is FP?</vt:lpstr>
      <vt:lpstr>Immutable</vt:lpstr>
      <vt:lpstr>Benefits</vt:lpstr>
      <vt:lpstr>Declarative</vt:lpstr>
      <vt:lpstr>Testable</vt:lpstr>
      <vt:lpstr>Composable</vt:lpstr>
      <vt:lpstr>Ramda</vt:lpstr>
      <vt:lpstr>Where is FP?</vt:lpstr>
      <vt:lpstr>Getting started</vt:lpstr>
    </vt:vector>
  </TitlesOfParts>
  <Company>IDF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User</dc:creator>
  <cp:lastModifiedBy>User</cp:lastModifiedBy>
  <cp:revision>26</cp:revision>
  <dcterms:created xsi:type="dcterms:W3CDTF">2019-03-14T13:06:11Z</dcterms:created>
  <dcterms:modified xsi:type="dcterms:W3CDTF">2019-03-20T08:16:12Z</dcterms:modified>
</cp:coreProperties>
</file>