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4" r:id="rId5"/>
    <p:sldId id="259" r:id="rId6"/>
    <p:sldId id="258" r:id="rId7"/>
    <p:sldId id="260" r:id="rId8"/>
    <p:sldId id="261" r:id="rId9"/>
    <p:sldId id="262" r:id="rId10"/>
    <p:sldId id="272" r:id="rId11"/>
    <p:sldId id="271" r:id="rId12"/>
    <p:sldId id="269" r:id="rId13"/>
    <p:sldId id="263" r:id="rId14"/>
    <p:sldId id="266" r:id="rId15"/>
    <p:sldId id="265" r:id="rId16"/>
    <p:sldId id="267" r:id="rId17"/>
    <p:sldId id="268" r:id="rId18"/>
    <p:sldId id="270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 architecture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Opinionated web application design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7692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project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5372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616" y="1054100"/>
            <a:ext cx="5863391" cy="44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tests?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Confidence</a:t>
            </a:r>
          </a:p>
          <a:p>
            <a:pPr algn="l" rtl="0"/>
            <a:r>
              <a:rPr lang="en-US" dirty="0" smtClean="0"/>
              <a:t>Faster development pace</a:t>
            </a:r>
          </a:p>
          <a:p>
            <a:pPr algn="l" rtl="0"/>
            <a:r>
              <a:rPr lang="en-US" dirty="0" smtClean="0"/>
              <a:t>Solid system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083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Fast</a:t>
            </a:r>
          </a:p>
          <a:p>
            <a:pPr algn="l" rtl="0"/>
            <a:r>
              <a:rPr lang="en-US" dirty="0" smtClean="0"/>
              <a:t>Cheap</a:t>
            </a:r>
          </a:p>
          <a:p>
            <a:pPr algn="l" rtl="0"/>
            <a:r>
              <a:rPr lang="en-US" dirty="0" smtClean="0"/>
              <a:t>Informative</a:t>
            </a:r>
          </a:p>
          <a:p>
            <a:pPr algn="l" rtl="0"/>
            <a:r>
              <a:rPr lang="en-US" dirty="0" smtClean="0"/>
              <a:t>Not much value</a:t>
            </a:r>
          </a:p>
          <a:p>
            <a:pPr algn="l" rtl="0"/>
            <a:r>
              <a:rPr lang="en-US" dirty="0" smtClean="0"/>
              <a:t>Subject to change (</a:t>
            </a:r>
            <a:r>
              <a:rPr lang="en-US" b="1" dirty="0" smtClean="0"/>
              <a:t>break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560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5262"/>
            <a:ext cx="114300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05" y="1943100"/>
            <a:ext cx="2870257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1436461"/>
            <a:ext cx="3606800" cy="362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77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Slow</a:t>
            </a:r>
          </a:p>
          <a:p>
            <a:pPr algn="l" rtl="0"/>
            <a:r>
              <a:rPr lang="en-US" dirty="0" smtClean="0"/>
              <a:t>Difficult to setup</a:t>
            </a:r>
          </a:p>
          <a:p>
            <a:pPr algn="l" rtl="0"/>
            <a:r>
              <a:rPr lang="en-US" dirty="0" smtClean="0"/>
              <a:t>Require real services (database, queue, storage)</a:t>
            </a:r>
          </a:p>
          <a:p>
            <a:pPr algn="l" rtl="0"/>
            <a:r>
              <a:rPr lang="en-US" dirty="0" smtClean="0"/>
              <a:t>Less informative</a:t>
            </a:r>
          </a:p>
          <a:p>
            <a:pPr algn="l" rtl="0"/>
            <a:r>
              <a:rPr lang="en-US" dirty="0" smtClean="0"/>
              <a:t>Does not subject to change</a:t>
            </a:r>
          </a:p>
          <a:p>
            <a:pPr algn="l" rtl="0"/>
            <a:r>
              <a:rPr lang="en-US" dirty="0" smtClean="0"/>
              <a:t>Wider scope =&gt; offer wider confidence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3369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984" y="673100"/>
            <a:ext cx="5163953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98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example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4994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Manage state in a system</a:t>
            </a:r>
          </a:p>
          <a:p>
            <a:pPr algn="l" rtl="0"/>
            <a:r>
              <a:rPr lang="en-US" dirty="0" smtClean="0"/>
              <a:t>Maintainable (readable)</a:t>
            </a:r>
          </a:p>
          <a:p>
            <a:pPr algn="l" rtl="0"/>
            <a:r>
              <a:rPr lang="en-US" dirty="0" smtClean="0"/>
              <a:t>Testable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7932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Functional programming simplifies the system</a:t>
            </a:r>
          </a:p>
          <a:p>
            <a:pPr algn="l" rtl="0"/>
            <a:r>
              <a:rPr lang="en-US" dirty="0" smtClean="0"/>
              <a:t>Manage state in a controlled environment</a:t>
            </a:r>
          </a:p>
          <a:p>
            <a:pPr algn="l" rtl="0"/>
            <a:r>
              <a:rPr lang="en-US" dirty="0" smtClean="0"/>
              <a:t>Implements dependency injection design pattern</a:t>
            </a:r>
          </a:p>
          <a:p>
            <a:pPr algn="l" rtl="0"/>
            <a:r>
              <a:rPr lang="en-US" dirty="0" smtClean="0"/>
              <a:t>Helps writing solid integration tests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489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300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5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recap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Pure functions</a:t>
            </a:r>
          </a:p>
          <a:p>
            <a:pPr algn="l" rtl="0"/>
            <a:r>
              <a:rPr lang="en-US" dirty="0" smtClean="0"/>
              <a:t>Immutable data structures</a:t>
            </a:r>
          </a:p>
          <a:p>
            <a:pPr algn="l" rtl="0"/>
            <a:r>
              <a:rPr lang="en-US" dirty="0" smtClean="0"/>
              <a:t>Composition</a:t>
            </a:r>
          </a:p>
          <a:p>
            <a:pPr algn="l" rtl="0"/>
            <a:r>
              <a:rPr lang="en-US" dirty="0" smtClean="0"/>
              <a:t>Map, reduce, filter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759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22" y="1549400"/>
            <a:ext cx="9519428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4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system?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No input</a:t>
            </a:r>
          </a:p>
          <a:p>
            <a:pPr algn="l" rtl="0"/>
            <a:r>
              <a:rPr lang="en-US" dirty="0" smtClean="0"/>
              <a:t>No output</a:t>
            </a:r>
          </a:p>
          <a:p>
            <a:pPr algn="l" rtl="0"/>
            <a:r>
              <a:rPr lang="en-US" dirty="0" smtClean="0"/>
              <a:t>No side-effects</a:t>
            </a:r>
          </a:p>
          <a:p>
            <a:pPr algn="l" rtl="0"/>
            <a:r>
              <a:rPr lang="en-US" dirty="0" smtClean="0"/>
              <a:t>Doesn’t run 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257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3100" y="1041400"/>
            <a:ext cx="5346700" cy="173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Pure functions</a:t>
            </a:r>
            <a:endParaRPr lang="he-IL" sz="2800" dirty="0"/>
          </a:p>
        </p:txBody>
      </p:sp>
      <p:sp>
        <p:nvSpPr>
          <p:cNvPr id="3" name="Oval 2"/>
          <p:cNvSpPr/>
          <p:nvPr/>
        </p:nvSpPr>
        <p:spPr>
          <a:xfrm>
            <a:off x="774700" y="3086100"/>
            <a:ext cx="1473200" cy="10541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HTTP</a:t>
            </a:r>
            <a:endParaRPr lang="he-IL" dirty="0"/>
          </a:p>
        </p:txBody>
      </p:sp>
      <p:sp>
        <p:nvSpPr>
          <p:cNvPr id="4" name="Oval 3"/>
          <p:cNvSpPr/>
          <p:nvPr/>
        </p:nvSpPr>
        <p:spPr>
          <a:xfrm>
            <a:off x="774700" y="4445000"/>
            <a:ext cx="1473200" cy="10541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Messages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8877300" y="3086100"/>
            <a:ext cx="1447800" cy="10541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Database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877300" y="4445000"/>
            <a:ext cx="1447800" cy="10541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Queue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4133850" y="3035300"/>
            <a:ext cx="3505200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err="1" smtClean="0"/>
              <a:t>Stateful</a:t>
            </a:r>
            <a:r>
              <a:rPr lang="en-US" sz="2800" dirty="0" smtClean="0"/>
              <a:t> handlers</a:t>
            </a:r>
            <a:endParaRPr lang="he-IL" sz="2800" dirty="0"/>
          </a:p>
        </p:txBody>
      </p:sp>
      <p:cxnSp>
        <p:nvCxnSpPr>
          <p:cNvPr id="10" name="Straight Arrow Connector 9"/>
          <p:cNvCxnSpPr>
            <a:stCxn id="3" idx="6"/>
            <a:endCxn id="8" idx="1"/>
          </p:cNvCxnSpPr>
          <p:nvPr/>
        </p:nvCxnSpPr>
        <p:spPr>
          <a:xfrm flipV="1">
            <a:off x="2247900" y="3435350"/>
            <a:ext cx="1885950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7"/>
            <a:endCxn id="8" idx="1"/>
          </p:cNvCxnSpPr>
          <p:nvPr/>
        </p:nvCxnSpPr>
        <p:spPr>
          <a:xfrm flipV="1">
            <a:off x="2032155" y="3435350"/>
            <a:ext cx="2101695" cy="116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6" idx="2"/>
          </p:cNvCxnSpPr>
          <p:nvPr/>
        </p:nvCxnSpPr>
        <p:spPr>
          <a:xfrm>
            <a:off x="7639050" y="3435350"/>
            <a:ext cx="1238250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7" idx="1"/>
          </p:cNvCxnSpPr>
          <p:nvPr/>
        </p:nvCxnSpPr>
        <p:spPr>
          <a:xfrm>
            <a:off x="7639050" y="3435350"/>
            <a:ext cx="1450275" cy="116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2"/>
            <a:endCxn id="8" idx="0"/>
          </p:cNvCxnSpPr>
          <p:nvPr/>
        </p:nvCxnSpPr>
        <p:spPr>
          <a:xfrm>
            <a:off x="5886450" y="2781300"/>
            <a:ext cx="0" cy="254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42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Clojure</a:t>
            </a:r>
            <a:r>
              <a:rPr lang="en-US" dirty="0" smtClean="0"/>
              <a:t> Component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Pure and impure parts</a:t>
            </a:r>
          </a:p>
          <a:p>
            <a:pPr algn="l" rtl="0"/>
            <a:r>
              <a:rPr lang="en-US" dirty="0" smtClean="0"/>
              <a:t>Impure parts are objects (</a:t>
            </a:r>
            <a:r>
              <a:rPr lang="en-US" dirty="0" err="1" smtClean="0"/>
              <a:t>stateful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Components have “start” and “stop” methods</a:t>
            </a:r>
          </a:p>
          <a:p>
            <a:pPr algn="l" rtl="0"/>
            <a:r>
              <a:rPr lang="en-US" dirty="0" smtClean="0"/>
              <a:t>Components may depend on each another</a:t>
            </a:r>
          </a:p>
          <a:p>
            <a:pPr algn="l" rtl="0"/>
            <a:r>
              <a:rPr lang="en-US" dirty="0" smtClean="0"/>
              <a:t>A system is a collection of components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229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example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462" y="2730500"/>
            <a:ext cx="63150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 single place to manage complex (</a:t>
            </a:r>
            <a:r>
              <a:rPr lang="en-US" dirty="0" err="1" smtClean="0"/>
              <a:t>stateful</a:t>
            </a:r>
            <a:r>
              <a:rPr lang="en-US" dirty="0" smtClean="0"/>
              <a:t>) stuff</a:t>
            </a:r>
          </a:p>
          <a:p>
            <a:pPr algn="l" rtl="0"/>
            <a:r>
              <a:rPr lang="en-US" dirty="0" smtClean="0"/>
              <a:t>Easy to understand external services</a:t>
            </a:r>
          </a:p>
          <a:p>
            <a:pPr algn="l" rtl="0"/>
            <a:r>
              <a:rPr lang="en-US" dirty="0" smtClean="0"/>
              <a:t>Dependency injection</a:t>
            </a:r>
          </a:p>
          <a:p>
            <a:pPr algn="l" rtl="0"/>
            <a:r>
              <a:rPr lang="en-US" dirty="0" smtClean="0"/>
              <a:t>Simple to mock (for unit tests)</a:t>
            </a:r>
          </a:p>
          <a:p>
            <a:pPr algn="l" rtl="0"/>
            <a:r>
              <a:rPr lang="en-US" dirty="0" smtClean="0"/>
              <a:t>Simple to run (for integration tests)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59216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1079</TotalTime>
  <Words>200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Garamond</vt:lpstr>
      <vt:lpstr>Times New Roman</vt:lpstr>
      <vt:lpstr>Organic</vt:lpstr>
      <vt:lpstr>Micro architecture</vt:lpstr>
      <vt:lpstr>Goals</vt:lpstr>
      <vt:lpstr>FP recap</vt:lpstr>
      <vt:lpstr>PowerPoint Presentation</vt:lpstr>
      <vt:lpstr>Pure system?</vt:lpstr>
      <vt:lpstr>PowerPoint Presentation</vt:lpstr>
      <vt:lpstr>Clojure Component</vt:lpstr>
      <vt:lpstr>Component example</vt:lpstr>
      <vt:lpstr>Benefits</vt:lpstr>
      <vt:lpstr>Example project</vt:lpstr>
      <vt:lpstr>PowerPoint Presentation</vt:lpstr>
      <vt:lpstr>Why tests?</vt:lpstr>
      <vt:lpstr>Unit tests</vt:lpstr>
      <vt:lpstr>PowerPoint Presentation</vt:lpstr>
      <vt:lpstr>PowerPoint Presentation</vt:lpstr>
      <vt:lpstr>PowerPoint Presentation</vt:lpstr>
      <vt:lpstr>Integration tests</vt:lpstr>
      <vt:lpstr>PowerPoint Presentation</vt:lpstr>
      <vt:lpstr>Tests example</vt:lpstr>
      <vt:lpstr>Summary</vt:lpstr>
      <vt:lpstr>PowerPoint Presentation</vt:lpstr>
    </vt:vector>
  </TitlesOfParts>
  <Company>IDF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architecrue</dc:title>
  <dc:creator>User</dc:creator>
  <cp:lastModifiedBy>User</cp:lastModifiedBy>
  <cp:revision>17</cp:revision>
  <dcterms:created xsi:type="dcterms:W3CDTF">2019-05-26T12:25:40Z</dcterms:created>
  <dcterms:modified xsi:type="dcterms:W3CDTF">2019-05-27T06:25:19Z</dcterms:modified>
</cp:coreProperties>
</file>