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8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9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API protocol layer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0" y="3147762"/>
            <a:ext cx="27559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multiple 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 + 1 problem</a:t>
            </a:r>
          </a:p>
          <a:p>
            <a:pPr algn="l" rtl="0"/>
            <a:r>
              <a:rPr lang="en-US" dirty="0" smtClean="0"/>
              <a:t>User + friends</a:t>
            </a:r>
          </a:p>
          <a:p>
            <a:pPr lvl="1" algn="l" rtl="0"/>
            <a:r>
              <a:rPr lang="en-US" dirty="0" smtClean="0"/>
              <a:t>REST: 1 * /user/:id + N * /user/:id</a:t>
            </a:r>
          </a:p>
          <a:p>
            <a:pPr lvl="1" algn="l" rtl="0"/>
            <a:r>
              <a:rPr lang="en-US" dirty="0" err="1" smtClean="0"/>
              <a:t>Graphql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1236"/>
            <a:ext cx="3062287" cy="31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Enforce and validate input</a:t>
            </a:r>
          </a:p>
          <a:p>
            <a:pPr algn="l" rtl="0"/>
            <a:r>
              <a:rPr lang="en-US" dirty="0" err="1" smtClean="0"/>
              <a:t>Int</a:t>
            </a:r>
            <a:r>
              <a:rPr lang="en-US" dirty="0" smtClean="0"/>
              <a:t>, String, </a:t>
            </a:r>
            <a:r>
              <a:rPr lang="en-US" dirty="0" err="1" smtClean="0"/>
              <a:t>Enum</a:t>
            </a:r>
            <a:r>
              <a:rPr lang="en-US" dirty="0" smtClean="0"/>
              <a:t>, Union types</a:t>
            </a:r>
          </a:p>
          <a:p>
            <a:pPr algn="l" rtl="0"/>
            <a:r>
              <a:rPr lang="en-US" dirty="0" smtClean="0"/>
              <a:t>Not null validations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581400"/>
            <a:ext cx="9237966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Field level deprecation</a:t>
            </a:r>
          </a:p>
          <a:p>
            <a:pPr algn="l" rtl="0"/>
            <a:r>
              <a:rPr lang="en-US" dirty="0" smtClean="0"/>
              <a:t>Field level usage monitoring</a:t>
            </a:r>
          </a:p>
          <a:p>
            <a:pPr algn="l" rtl="0"/>
            <a:r>
              <a:rPr lang="en-US" dirty="0" smtClean="0"/>
              <a:t>Adding new fields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4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and Clean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Backend code is maintainable</a:t>
            </a:r>
          </a:p>
          <a:p>
            <a:pPr algn="l" rtl="0"/>
            <a:r>
              <a:rPr lang="en-US" dirty="0" smtClean="0"/>
              <a:t>Client code is readable</a:t>
            </a:r>
          </a:p>
        </p:txBody>
      </p:sp>
    </p:spTree>
    <p:extLst>
      <p:ext uri="{BB962C8B-B14F-4D97-AF65-F5344CB8AC3E}">
        <p14:creationId xmlns:p14="http://schemas.microsoft.com/office/powerpoint/2010/main" val="37718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Pizza 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807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Downsides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Limited libs</a:t>
            </a:r>
          </a:p>
          <a:p>
            <a:pPr algn="l" rtl="0"/>
            <a:r>
              <a:rPr lang="en-US" dirty="0" smtClean="0"/>
              <a:t>Difficult to cache</a:t>
            </a:r>
          </a:p>
        </p:txBody>
      </p:sp>
    </p:spTree>
    <p:extLst>
      <p:ext uri="{BB962C8B-B14F-4D97-AF65-F5344CB8AC3E}">
        <p14:creationId xmlns:p14="http://schemas.microsoft.com/office/powerpoint/2010/main" val="95782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Conclusion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GraphQL</a:t>
            </a:r>
            <a:r>
              <a:rPr lang="en-US" dirty="0" smtClean="0"/>
              <a:t> is an API layer (not </a:t>
            </a:r>
            <a:r>
              <a:rPr lang="en-US" dirty="0" err="1" smtClean="0"/>
              <a:t>db</a:t>
            </a:r>
            <a:r>
              <a:rPr lang="en-US" dirty="0" smtClean="0"/>
              <a:t>, cache, programming language …)</a:t>
            </a:r>
          </a:p>
          <a:p>
            <a:pPr algn="l" rtl="0"/>
            <a:r>
              <a:rPr lang="en-US" dirty="0" err="1" smtClean="0"/>
              <a:t>GraphQL</a:t>
            </a:r>
            <a:r>
              <a:rPr lang="en-US" dirty="0" smtClean="0"/>
              <a:t> focus on data, not endpoints</a:t>
            </a:r>
          </a:p>
          <a:p>
            <a:pPr algn="l" rtl="0"/>
            <a:r>
              <a:rPr lang="en-US" dirty="0" smtClean="0"/>
              <a:t>Industry is moving towards </a:t>
            </a:r>
            <a:r>
              <a:rPr lang="en-US" dirty="0" err="1" smtClean="0"/>
              <a:t>GraphQL</a:t>
            </a:r>
            <a:r>
              <a:rPr lang="en-US" dirty="0" smtClean="0"/>
              <a:t>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…)</a:t>
            </a:r>
          </a:p>
          <a:p>
            <a:pPr algn="l" rtl="0"/>
            <a:r>
              <a:rPr lang="en-US" dirty="0" smtClean="0"/>
              <a:t>May be adopted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84030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Questions?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151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What is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Query language (protocol)</a:t>
            </a:r>
          </a:p>
          <a:p>
            <a:pPr algn="l" rtl="0"/>
            <a:r>
              <a:rPr lang="en-US" dirty="0" smtClean="0"/>
              <a:t>Interface</a:t>
            </a:r>
          </a:p>
          <a:p>
            <a:pPr algn="l" rtl="0"/>
            <a:r>
              <a:rPr lang="en-US" dirty="0" smtClean="0"/>
              <a:t>Developed by Facebook</a:t>
            </a:r>
          </a:p>
          <a:p>
            <a:pPr algn="l" rtl="0"/>
            <a:r>
              <a:rPr lang="en-US" dirty="0" smtClean="0"/>
              <a:t>Open-source</a:t>
            </a:r>
          </a:p>
          <a:p>
            <a:pPr algn="l" rtl="0"/>
            <a:r>
              <a:rPr lang="en-US" dirty="0" smtClean="0"/>
              <a:t>Typed system</a:t>
            </a:r>
          </a:p>
          <a:p>
            <a:pPr algn="l" rtl="0"/>
            <a:r>
              <a:rPr lang="en-US" b="1" dirty="0" smtClean="0"/>
              <a:t>NOT:</a:t>
            </a:r>
            <a:r>
              <a:rPr lang="en-US" dirty="0" smtClean="0"/>
              <a:t> database, server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7220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723900"/>
            <a:ext cx="6362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look?</a:t>
            </a: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144712"/>
            <a:ext cx="2552700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4605337"/>
            <a:ext cx="4591050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2925" y="1568489"/>
            <a:ext cx="10919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Request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592925" y="4080946"/>
            <a:ext cx="12538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Response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33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Auto generated </a:t>
            </a:r>
            <a:r>
              <a:rPr lang="en-US" dirty="0" smtClean="0"/>
              <a:t>docs</a:t>
            </a:r>
          </a:p>
          <a:p>
            <a:pPr algn="l" rtl="0"/>
            <a:r>
              <a:rPr lang="en-US" dirty="0" smtClean="0"/>
              <a:t>Predictable response</a:t>
            </a:r>
          </a:p>
          <a:p>
            <a:pPr algn="l" rtl="0"/>
            <a:r>
              <a:rPr lang="en-US" dirty="0" smtClean="0"/>
              <a:t>Ask what you need (enforced)</a:t>
            </a:r>
          </a:p>
          <a:p>
            <a:pPr algn="l" rtl="0"/>
            <a:r>
              <a:rPr lang="en-US" dirty="0" smtClean="0"/>
              <a:t>Retrieve multiple resources in a single request</a:t>
            </a:r>
          </a:p>
          <a:p>
            <a:pPr algn="l" rtl="0"/>
            <a:r>
              <a:rPr lang="en-US" dirty="0" smtClean="0"/>
              <a:t>Strongly typed</a:t>
            </a:r>
          </a:p>
          <a:p>
            <a:pPr algn="l" rtl="0"/>
            <a:r>
              <a:rPr lang="en-US" dirty="0" smtClean="0"/>
              <a:t>Backward compatible</a:t>
            </a:r>
          </a:p>
          <a:p>
            <a:pPr algn="l" rtl="0"/>
            <a:r>
              <a:rPr lang="en-US" dirty="0" smtClean="0"/>
              <a:t>Simple and clean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75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Hello World Demo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73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docs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Auto generated docs by </a:t>
            </a:r>
            <a:r>
              <a:rPr lang="en-US" dirty="0" err="1" smtClean="0"/>
              <a:t>graphiql</a:t>
            </a:r>
            <a:endParaRPr lang="en-US" dirty="0" smtClean="0"/>
          </a:p>
          <a:p>
            <a:pPr algn="l" rtl="0"/>
            <a:r>
              <a:rPr lang="en-US" dirty="0" smtClean="0"/>
              <a:t>Tied to code and not comments</a:t>
            </a:r>
          </a:p>
          <a:p>
            <a:pPr algn="l" rtl="0"/>
            <a:r>
              <a:rPr lang="en-US" dirty="0" smtClean="0"/>
              <a:t>API playground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26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response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833562"/>
            <a:ext cx="187642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742977"/>
            <a:ext cx="4800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 specifying fields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Ask the fields you want for the entity</a:t>
            </a:r>
          </a:p>
          <a:p>
            <a:pPr algn="l" rtl="0"/>
            <a:r>
              <a:rPr lang="en-US" dirty="0" smtClean="0"/>
              <a:t>Minimal size</a:t>
            </a:r>
          </a:p>
          <a:p>
            <a:pPr algn="l" rtl="0"/>
            <a:r>
              <a:rPr lang="en-US" dirty="0" smtClean="0"/>
              <a:t>Backward compatible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66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210312</TotalTime>
  <Words>206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Gisha</vt:lpstr>
      <vt:lpstr>Wingdings 3</vt:lpstr>
      <vt:lpstr>Wisp</vt:lpstr>
      <vt:lpstr>GraphQL</vt:lpstr>
      <vt:lpstr>What is GraphQL?</vt:lpstr>
      <vt:lpstr>PowerPoint Presentation</vt:lpstr>
      <vt:lpstr>How does it look?</vt:lpstr>
      <vt:lpstr>Benefits</vt:lpstr>
      <vt:lpstr>Hello World Demo </vt:lpstr>
      <vt:lpstr>Auto docs</vt:lpstr>
      <vt:lpstr>Predictable response</vt:lpstr>
      <vt:lpstr>Enforce specifying fields</vt:lpstr>
      <vt:lpstr>Retrieve multiple resources</vt:lpstr>
      <vt:lpstr>Strongly typed</vt:lpstr>
      <vt:lpstr>Backward compatible</vt:lpstr>
      <vt:lpstr>Simple and Clean</vt:lpstr>
      <vt:lpstr>Pizza Demo</vt:lpstr>
      <vt:lpstr>Downsides</vt:lpstr>
      <vt:lpstr>Conclusion</vt:lpstr>
      <vt:lpstr>Questions?</vt:lpstr>
    </vt:vector>
  </TitlesOfParts>
  <Company>IDF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User</dc:creator>
  <cp:lastModifiedBy>User</cp:lastModifiedBy>
  <cp:revision>24</cp:revision>
  <dcterms:created xsi:type="dcterms:W3CDTF">2019-06-11T11:49:12Z</dcterms:created>
  <dcterms:modified xsi:type="dcterms:W3CDTF">2019-11-04T13:12:14Z</dcterms:modified>
</cp:coreProperties>
</file>