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5B5B-0EAF-324E-A12E-BDE70BC73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9CDA1-806A-F542-B292-026474E14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B482-9637-764D-A861-D46B9C6A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2793-92B1-724F-A731-9839E1D462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EE60-896B-8E48-8A00-F94432DF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682C2-3972-B94B-8C85-5ADBFA72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4ED1-6629-BA45-B51D-C80E487F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28A8-0B6D-8447-8078-F411CA5D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B419A-AE6D-674A-9FC9-D0549E957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4F9D-DEEB-6743-BB39-457CD01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2793-92B1-724F-A731-9839E1D462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D2A9B-9DEF-4F48-8011-445BF2D9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8582-8FC8-2E46-83CD-EE608BAC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4ED1-6629-BA45-B51D-C80E487F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772-5664-F441-8403-AEB32AA64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11428-9126-8E48-A02D-ABD3F0CE9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974B5-8ED5-664D-93D6-68CC143D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2793-92B1-724F-A731-9839E1D462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E08B6-44A7-F04E-AF78-BDDC9273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10D1-FA72-5E4C-A0B4-1C8A04B1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4ED1-6629-BA45-B51D-C80E487F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AB76-2C55-2B49-9C80-72344A51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8FFE-B46B-CB49-AE0A-58CF27B4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B0DC2-F267-4A4C-A692-826334C8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2793-92B1-724F-A731-9839E1D462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3FE96-81EB-FA48-8587-DAB15D85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A4C2-A33A-5C47-A71E-8432A770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4ED1-6629-BA45-B51D-C80E487F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F117-64F8-4141-8978-63D896D1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00F1F-BF8D-C34C-858E-586590C8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5992-2388-2B4A-9932-D844E4D5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2793-92B1-724F-A731-9839E1D462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DCC5-717A-C64D-8A35-DA962263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56C0-6F28-CF47-A0AC-0DEE729B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4ED1-6629-BA45-B51D-C80E487F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8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C23C-8EFF-624F-B011-74916981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8A12-E5D2-AB41-9B94-B8734E1D9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93DAE-86FA-A443-B3EB-92B2594DD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23960-AE32-8B49-B8B5-1F6287E6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2793-92B1-724F-A731-9839E1D462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146D-AEF0-F642-B6F3-2C40CB3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8D3AC-6A2B-E146-BBE7-9B25389D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4ED1-6629-BA45-B51D-C80E487F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1F01-A535-294D-895B-07D8C085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69057-E393-4547-99B2-B5D90BBD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8C971-4E88-A842-B24A-DF2A276DA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31631-9E84-D845-8536-12C7856F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F9799-8037-C54F-A76F-5B71861F4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9A804-5CC3-634B-8C68-15B7C684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2793-92B1-724F-A731-9839E1D462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8F25F-A24B-F648-BBBD-04756A47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76911-A28A-6348-84A7-E53D780B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4ED1-6629-BA45-B51D-C80E487F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2140-5F72-764E-9CA4-09BDD653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38A92-A747-B34E-A61A-2FDB2B76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2793-92B1-724F-A731-9839E1D462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AF583-64CA-F04A-9F77-C3A66A37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E8EFB-F2F3-9846-87FB-8D211887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4ED1-6629-BA45-B51D-C80E487F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0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7675E-A104-5847-B069-C1832404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2793-92B1-724F-A731-9839E1D462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E99AD-DDC6-CF4C-8ED0-636E808C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8A67A-BC65-B84A-83B8-63F5CDA2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4ED1-6629-BA45-B51D-C80E487F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8B89-A824-E54D-91C9-B0BF0D35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2D63-79A1-FA4D-82E5-0860560A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2ED04-CF00-084D-9894-B64ED2E81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6948B-AB8E-C945-90E0-71891B2C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2793-92B1-724F-A731-9839E1D462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BC2FA-3D65-3844-9E6E-6F5AC99B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8B14E-FC15-3C40-94D5-5676C4D9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4ED1-6629-BA45-B51D-C80E487F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6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7C2B-3EB4-494A-BBE9-E6FE6532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17EF1-8E44-484C-A939-6A09C1CA5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83400-47AA-A04F-A7D9-05C253FC1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C1479-518F-AB46-8997-735EF25D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2793-92B1-724F-A731-9839E1D462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60A24-3953-A54E-9109-75E1818A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FC2E4-121A-9E4E-BB81-D87E1405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4ED1-6629-BA45-B51D-C80E487F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9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1E467-BCF3-FC44-AEA1-FF141578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7F3FD-0EFA-3E4D-8A17-24BA0A17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37E1-BFDA-9046-B7A8-4F0674C20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2793-92B1-724F-A731-9839E1D462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794D-D81C-E84F-B0A4-483C083FD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CA588-5BC5-E64D-85B1-315258A21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4ED1-6629-BA45-B51D-C80E487F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9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21BB-9B95-2D4F-AFC7-4D1C681DD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QSAR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8D2C5-EE70-9448-94D0-2FD99B088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4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D0D4-3181-1F4F-8C38-49FE9933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C2E3-F8A7-5040-AE8A-264283A5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179 molecular analogs of artemisinin </a:t>
            </a:r>
          </a:p>
          <a:p>
            <a:pPr lvl="1"/>
            <a:r>
              <a:rPr lang="en-US" dirty="0"/>
              <a:t>3D structures generated and crudely optimized by </a:t>
            </a:r>
            <a:r>
              <a:rPr lang="en-US" dirty="0" err="1"/>
              <a:t>Hyperchem</a:t>
            </a:r>
            <a:endParaRPr lang="en-US" dirty="0"/>
          </a:p>
          <a:p>
            <a:pPr lvl="1"/>
            <a:r>
              <a:rPr lang="en-US" dirty="0"/>
              <a:t>Rigorously optimized by MOPAC 7.0</a:t>
            </a:r>
          </a:p>
          <a:p>
            <a:pPr lvl="2"/>
            <a:r>
              <a:rPr lang="en-US" dirty="0"/>
              <a:t>semi-empirical method using PM3 Hamiltonian for geometric optimization</a:t>
            </a:r>
          </a:p>
          <a:p>
            <a:pPr lvl="2"/>
            <a:r>
              <a:rPr lang="en-US" dirty="0"/>
              <a:t>AM1 Hamiltonian for electronic property optimization</a:t>
            </a:r>
          </a:p>
          <a:p>
            <a:r>
              <a:rPr lang="en-US" dirty="0"/>
              <a:t>Molecular descriptors generated by ADAPT software</a:t>
            </a:r>
          </a:p>
          <a:p>
            <a:pPr lvl="1"/>
            <a:r>
              <a:rPr lang="en-US" dirty="0"/>
              <a:t>Geometric, topological, electronic and hybrid descriptors</a:t>
            </a:r>
          </a:p>
          <a:p>
            <a:r>
              <a:rPr lang="en-US" dirty="0"/>
              <a:t>Initial feature set = 321 molecular descriptors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7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2BBA-BF94-334F-86ED-03BE2627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1177-0490-9C45-8156-BF6EBCD6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8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57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QSAR Models</vt:lpstr>
      <vt:lpstr>Dataset  </vt:lpstr>
      <vt:lpstr>Appro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QSAR Models</dc:title>
  <dc:creator>Willems, Nathalie</dc:creator>
  <cp:lastModifiedBy>Willems, Nathalie</cp:lastModifiedBy>
  <cp:revision>3</cp:revision>
  <dcterms:created xsi:type="dcterms:W3CDTF">2019-08-28T21:59:13Z</dcterms:created>
  <dcterms:modified xsi:type="dcterms:W3CDTF">2019-09-01T07:20:35Z</dcterms:modified>
</cp:coreProperties>
</file>