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welcome everyone, I am Natalia and today I will tell you some things I have learned during my literature review.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1152b417fab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1152b417fab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prep you for </a:t>
            </a:r>
            <a:r>
              <a:rPr lang="en"/>
              <a:t>what’s coming, I would first like to introduce the</a:t>
            </a:r>
            <a:r>
              <a:rPr lang="en"/>
              <a:t> paper which I reviewed was written by Birgit Penzenstadler, titled “Where attention goes, energy flow: enhancing individual sustainability in software engineering”. The key part here is the bold term -&gt; define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11535154d0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11535154d0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picture the problem, you could think about how you would imagine a software engineer. From your own experience as a student of CS or someone who has watched the Silicon Valley series, you are probably not imagining a person with a healthy, balanced diet and sleep schedule who leaves their work or university at appropriate times to have their own life. Instead, what you might be imagining based on experience and the stereotype is a slightly beaten-up-by-life individual, fueled mostly by coffee who stays at work late and falls asleep on their keyboard at 3AM. While stereotypes exist everywhere and we are slowly shifting away from this one, communities of programmers actually consider this type of behaviour, or sacrificing sleep for work, a badge of honor, because the speed with which you can deliver is synonymous with success. But this did not appear out of nowhere - this new social norm is a product of the current software industry, where besides having quality software, tech companies have to beat other companies to the market. So competitive advantage and speed of development is very important, and that translates to engineers in form of hard deadlines that push on realistic estimates, pressure from management to be both creative and get to the market super fast and what seems to be an ever-growing standard pace of development.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11535154d0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11535154d0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hysical -&gt; econ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11535154d0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11535154d0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g11535154d0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4" name="Google Shape;1634;g11535154d0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Surveys -&gt; raise awareness and gather data on opinions</a:t>
            </a:r>
            <a:endParaRPr/>
          </a:p>
          <a:p>
            <a:pPr indent="0" lvl="0" marL="0" rtl="0" algn="l">
              <a:spcBef>
                <a:spcPts val="0"/>
              </a:spcBef>
              <a:spcAft>
                <a:spcPts val="0"/>
              </a:spcAft>
              <a:buNone/>
            </a:pPr>
            <a:r>
              <a:rPr lang="en"/>
              <a:t>Narratives -&gt; use gathered data to make mindfulness seem useful and relatable -&gt; e.g. yoga helps you be more creative -&gt; helps you elicit better features as a software engineer</a:t>
            </a:r>
            <a:endParaRPr/>
          </a:p>
          <a:p>
            <a:pPr indent="0" lvl="0" marL="0" rtl="0" algn="l">
              <a:spcBef>
                <a:spcPts val="0"/>
              </a:spcBef>
              <a:spcAft>
                <a:spcPts val="0"/>
              </a:spcAft>
              <a:buNone/>
            </a:pPr>
            <a:r>
              <a:rPr lang="en"/>
              <a:t>Interventions -&gt; in class &amp; in workplace exercising of mindfulness which is tracked by </a:t>
            </a:r>
            <a:r>
              <a:rPr lang="en"/>
              <a:t>diaries, surveys and biometry </a:t>
            </a:r>
            <a:endParaRPr/>
          </a:p>
          <a:p>
            <a:pPr indent="0" lvl="0" marL="0" rtl="0" algn="l">
              <a:spcBef>
                <a:spcPts val="0"/>
              </a:spcBef>
              <a:spcAft>
                <a:spcPts val="0"/>
              </a:spcAft>
              <a:buNone/>
            </a:pPr>
            <a:r>
              <a:rPr lang="en"/>
              <a:t>Tools -&gt; finally tools like cards decks where each card would have a 5-minute exercise and associated benefits, or for a complex tool, there could even be a framework that tailors interventions particularly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11535154d0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11535154d0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11535154d0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5" name="Google Shape;1675;g11535154d0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pagina">
  <p:cSld name="Titelpagina">
    <p:spTree>
      <p:nvGrpSpPr>
        <p:cNvPr id="48" name="Shape 48"/>
        <p:cNvGrpSpPr/>
        <p:nvPr/>
      </p:nvGrpSpPr>
      <p:grpSpPr>
        <a:xfrm>
          <a:off x="0" y="0"/>
          <a:ext cx="0" cy="0"/>
          <a:chOff x="0" y="0"/>
          <a:chExt cx="0" cy="0"/>
        </a:xfrm>
      </p:grpSpPr>
      <p:sp>
        <p:nvSpPr>
          <p:cNvPr id="49" name="Google Shape;49;p2"/>
          <p:cNvSpPr/>
          <p:nvPr/>
        </p:nvSpPr>
        <p:spPr>
          <a:xfrm>
            <a:off x="-8062" y="0"/>
            <a:ext cx="91521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0" name="Google Shape;50;p2"/>
          <p:cNvSpPr txBox="1"/>
          <p:nvPr>
            <p:ph type="title"/>
          </p:nvPr>
        </p:nvSpPr>
        <p:spPr>
          <a:xfrm>
            <a:off x="1615060" y="2909889"/>
            <a:ext cx="7018800" cy="1215900"/>
          </a:xfrm>
          <a:prstGeom prst="rect">
            <a:avLst/>
          </a:prstGeom>
          <a:noFill/>
          <a:ln>
            <a:noFill/>
          </a:ln>
        </p:spPr>
        <p:txBody>
          <a:bodyPr anchorCtr="0" anchor="b" bIns="0" lIns="0" spcFirstLastPara="1" rIns="0" wrap="square" tIns="0">
            <a:noAutofit/>
          </a:bodyPr>
          <a:lstStyle>
            <a:lvl1pPr lvl="0" rtl="0" algn="r">
              <a:lnSpc>
                <a:spcPct val="90000"/>
              </a:lnSpc>
              <a:spcBef>
                <a:spcPts val="0"/>
              </a:spcBef>
              <a:spcAft>
                <a:spcPts val="0"/>
              </a:spcAft>
              <a:buClr>
                <a:schemeClr val="lt1"/>
              </a:buClr>
              <a:buSzPts val="2900"/>
              <a:buFont typeface="Roboto Slab"/>
              <a:buNone/>
              <a:defRPr sz="29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 name="Google Shape;51;p2"/>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Titelpagina</a:t>
            </a:r>
            <a:endParaRPr sz="1100"/>
          </a:p>
        </p:txBody>
      </p:sp>
      <p:sp>
        <p:nvSpPr>
          <p:cNvPr id="52" name="Google Shape;52;p2"/>
          <p:cNvSpPr txBox="1"/>
          <p:nvPr>
            <p:ph idx="1" type="subTitle"/>
          </p:nvPr>
        </p:nvSpPr>
        <p:spPr>
          <a:xfrm>
            <a:off x="5836849" y="4248296"/>
            <a:ext cx="2796900" cy="186300"/>
          </a:xfrm>
          <a:prstGeom prst="rect">
            <a:avLst/>
          </a:prstGeom>
          <a:noFill/>
          <a:ln>
            <a:noFill/>
          </a:ln>
        </p:spPr>
        <p:txBody>
          <a:bodyPr anchorCtr="0" anchor="ctr" bIns="0" lIns="0" spcFirstLastPara="1" rIns="0" wrap="square" tIns="0">
            <a:noAutofit/>
          </a:bodyPr>
          <a:lstStyle>
            <a:lvl1pPr lvl="0" rtl="0" algn="r">
              <a:lnSpc>
                <a:spcPct val="90000"/>
              </a:lnSpc>
              <a:spcBef>
                <a:spcPts val="0"/>
              </a:spcBef>
              <a:spcAft>
                <a:spcPts val="0"/>
              </a:spcAft>
              <a:buSzPts val="1200"/>
              <a:buNone/>
              <a:defRPr b="1" sz="1200">
                <a:solidFill>
                  <a:schemeClr val="lt1"/>
                </a:solidFill>
              </a:defRPr>
            </a:lvl1pPr>
            <a:lvl2pPr lvl="1" rtl="0" algn="ctr">
              <a:lnSpc>
                <a:spcPct val="90000"/>
              </a:lnSpc>
              <a:spcBef>
                <a:spcPts val="900"/>
              </a:spcBef>
              <a:spcAft>
                <a:spcPts val="0"/>
              </a:spcAft>
              <a:buSzPts val="1500"/>
              <a:buNone/>
              <a:defRPr sz="1500"/>
            </a:lvl2pPr>
            <a:lvl3pPr lvl="2" rtl="0" algn="ctr">
              <a:lnSpc>
                <a:spcPct val="90000"/>
              </a:lnSpc>
              <a:spcBef>
                <a:spcPts val="900"/>
              </a:spcBef>
              <a:spcAft>
                <a:spcPts val="0"/>
              </a:spcAft>
              <a:buSzPts val="1100"/>
              <a:buNone/>
              <a:defRPr sz="1400"/>
            </a:lvl3pPr>
            <a:lvl4pPr lvl="3" rtl="0" algn="ctr">
              <a:lnSpc>
                <a:spcPct val="90000"/>
              </a:lnSpc>
              <a:spcBef>
                <a:spcPts val="900"/>
              </a:spcBef>
              <a:spcAft>
                <a:spcPts val="0"/>
              </a:spcAft>
              <a:buClr>
                <a:schemeClr val="accent1"/>
              </a:buClr>
              <a:buSzPts val="1200"/>
              <a:buNone/>
              <a:defRPr sz="1200"/>
            </a:lvl4pPr>
            <a:lvl5pPr lvl="4" rtl="0" algn="ctr">
              <a:lnSpc>
                <a:spcPct val="90000"/>
              </a:lnSpc>
              <a:spcBef>
                <a:spcPts val="900"/>
              </a:spcBef>
              <a:spcAft>
                <a:spcPts val="0"/>
              </a:spcAft>
              <a:buSzPts val="1200"/>
              <a:buNone/>
              <a:defRPr sz="1200"/>
            </a:lvl5pPr>
            <a:lvl6pPr lvl="5" rtl="0" algn="ctr">
              <a:lnSpc>
                <a:spcPct val="90000"/>
              </a:lnSpc>
              <a:spcBef>
                <a:spcPts val="900"/>
              </a:spcBef>
              <a:spcAft>
                <a:spcPts val="0"/>
              </a:spcAft>
              <a:buSzPts val="1200"/>
              <a:buNone/>
              <a:defRPr sz="1200"/>
            </a:lvl6pPr>
            <a:lvl7pPr lvl="6" rtl="0" algn="ctr">
              <a:lnSpc>
                <a:spcPct val="90000"/>
              </a:lnSpc>
              <a:spcBef>
                <a:spcPts val="900"/>
              </a:spcBef>
              <a:spcAft>
                <a:spcPts val="0"/>
              </a:spcAft>
              <a:buSzPts val="1200"/>
              <a:buNone/>
              <a:defRPr sz="1200"/>
            </a:lvl7pPr>
            <a:lvl8pPr lvl="7" rtl="0" algn="ctr">
              <a:lnSpc>
                <a:spcPct val="90000"/>
              </a:lnSpc>
              <a:spcBef>
                <a:spcPts val="900"/>
              </a:spcBef>
              <a:spcAft>
                <a:spcPts val="0"/>
              </a:spcAft>
              <a:buClr>
                <a:schemeClr val="dk1"/>
              </a:buClr>
              <a:buSzPts val="1200"/>
              <a:buNone/>
              <a:defRPr sz="1200"/>
            </a:lvl8pPr>
            <a:lvl9pPr lvl="8" rtl="0" algn="ctr">
              <a:lnSpc>
                <a:spcPct val="90000"/>
              </a:lnSpc>
              <a:spcBef>
                <a:spcPts val="900"/>
              </a:spcBef>
              <a:spcAft>
                <a:spcPts val="900"/>
              </a:spcAft>
              <a:buClr>
                <a:schemeClr val="dk1"/>
              </a:buClr>
              <a:buSzPts val="1200"/>
              <a:buNone/>
              <a:defRPr sz="1200"/>
            </a:lvl9pPr>
          </a:lstStyle>
          <a:p/>
        </p:txBody>
      </p:sp>
      <p:grpSp>
        <p:nvGrpSpPr>
          <p:cNvPr id="53" name="Google Shape;53;p2"/>
          <p:cNvGrpSpPr/>
          <p:nvPr/>
        </p:nvGrpSpPr>
        <p:grpSpPr>
          <a:xfrm>
            <a:off x="-5596" y="-1339080"/>
            <a:ext cx="1943325" cy="1187775"/>
            <a:chOff x="-7461" y="-3153547"/>
            <a:chExt cx="2591100" cy="1583700"/>
          </a:xfrm>
        </p:grpSpPr>
        <p:sp>
          <p:nvSpPr>
            <p:cNvPr id="54" name="Google Shape;54;p2"/>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55" name="Google Shape;55;p2"/>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56" name="Google Shape;56;p2"/>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57" name="Google Shape;57;p2"/>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58" name="Google Shape;58;p2"/>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59" name="Google Shape;59;p2"/>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60" name="Google Shape;60;p2"/>
          <p:cNvSpPr txBox="1"/>
          <p:nvPr>
            <p:ph idx="2" type="body"/>
          </p:nvPr>
        </p:nvSpPr>
        <p:spPr>
          <a:xfrm>
            <a:off x="-8063" y="0"/>
            <a:ext cx="9152100" cy="5143500"/>
          </a:xfrm>
          <a:prstGeom prst="rect">
            <a:avLst/>
          </a:prstGeom>
          <a:solidFill>
            <a:srgbClr val="99D28C"/>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61" name="Google Shape;61;p2"/>
          <p:cNvSpPr txBox="1"/>
          <p:nvPr>
            <p:ph idx="3" type="body"/>
          </p:nvPr>
        </p:nvSpPr>
        <p:spPr>
          <a:xfrm>
            <a:off x="523875" y="4376593"/>
            <a:ext cx="1091100" cy="516600"/>
          </a:xfrm>
          <a:prstGeom prst="rect">
            <a:avLst/>
          </a:prstGeom>
          <a:blipFill rotWithShape="1">
            <a:blip r:embed="rId2">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750"/>
                                        <p:tgtEl>
                                          <p:spTgt spid="52">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750"/>
                                        <p:tgtEl>
                                          <p:spTgt spid="52">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750"/>
                                        <p:tgtEl>
                                          <p:spTgt spid="52">
                                            <p:txEl>
                                              <p:pRg end="2" st="2"/>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750"/>
                                        <p:tgtEl>
                                          <p:spTgt spid="52">
                                            <p:txEl>
                                              <p:pRg end="3" st="3"/>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750"/>
                                        <p:tgtEl>
                                          <p:spTgt spid="52">
                                            <p:txEl>
                                              <p:pRg end="4" st="4"/>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750"/>
                                        <p:tgtEl>
                                          <p:spTgt spid="52">
                                            <p:txEl>
                                              <p:pRg end="5" st="5"/>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750"/>
                                        <p:tgtEl>
                                          <p:spTgt spid="52">
                                            <p:txEl>
                                              <p:pRg end="6" st="6"/>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750"/>
                                        <p:tgtEl>
                                          <p:spTgt spid="52">
                                            <p:txEl>
                                              <p:pRg end="7" st="7"/>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750"/>
                                        <p:tgtEl>
                                          <p:spTgt spid="52">
                                            <p:txEl>
                                              <p:pRg end="8" st="8"/>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50"/>
                                        </p:tgtEl>
                                        <p:attrNameLst>
                                          <p:attrName>style.visibility</p:attrName>
                                        </p:attrNameLst>
                                      </p:cBhvr>
                                      <p:to>
                                        <p:strVal val="visible"/>
                                      </p:to>
                                    </p:set>
                                    <p:animEffect filter="fade" transition="in">
                                      <p:cBhvr>
                                        <p:cTn dur="750"/>
                                        <p:tgtEl>
                                          <p:spTgt spid="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Beeld (M)">
  <p:cSld name="Tekst en Beeld (M)">
    <p:spTree>
      <p:nvGrpSpPr>
        <p:cNvPr id="513" name="Shape 513"/>
        <p:cNvGrpSpPr/>
        <p:nvPr/>
      </p:nvGrpSpPr>
      <p:grpSpPr>
        <a:xfrm>
          <a:off x="0" y="0"/>
          <a:ext cx="0" cy="0"/>
          <a:chOff x="0" y="0"/>
          <a:chExt cx="0" cy="0"/>
        </a:xfrm>
      </p:grpSpPr>
      <p:sp>
        <p:nvSpPr>
          <p:cNvPr id="514" name="Google Shape;514;p11"/>
          <p:cNvSpPr/>
          <p:nvPr/>
        </p:nvSpPr>
        <p:spPr>
          <a:xfrm>
            <a:off x="4580063" y="0"/>
            <a:ext cx="45630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515" name="Google Shape;515;p11"/>
          <p:cNvSpPr txBox="1"/>
          <p:nvPr>
            <p:ph idx="1" type="body"/>
          </p:nvPr>
        </p:nvSpPr>
        <p:spPr>
          <a:xfrm>
            <a:off x="4580063" y="1"/>
            <a:ext cx="4563900" cy="5140800"/>
          </a:xfrm>
          <a:prstGeom prst="rect">
            <a:avLst/>
          </a:prstGeom>
          <a:solidFill>
            <a:srgbClr val="61A4B4"/>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516" name="Google Shape;516;p11"/>
          <p:cNvSpPr/>
          <p:nvPr>
            <p:ph idx="2" type="pic"/>
          </p:nvPr>
        </p:nvSpPr>
        <p:spPr>
          <a:xfrm>
            <a:off x="4580063" y="1076"/>
            <a:ext cx="4563900" cy="5142300"/>
          </a:xfrm>
          <a:prstGeom prst="rect">
            <a:avLst/>
          </a:prstGeom>
          <a:solidFill>
            <a:srgbClr val="F2F2F2">
              <a:alpha val="80000"/>
            </a:srgbClr>
          </a:solidFill>
          <a:ln>
            <a:noFill/>
          </a:ln>
        </p:spPr>
      </p:sp>
      <p:sp>
        <p:nvSpPr>
          <p:cNvPr id="517" name="Google Shape;517;p11"/>
          <p:cNvSpPr txBox="1"/>
          <p:nvPr>
            <p:ph type="title"/>
          </p:nvPr>
        </p:nvSpPr>
        <p:spPr>
          <a:xfrm>
            <a:off x="523876" y="556125"/>
            <a:ext cx="35805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18" name="Google Shape;518;p11"/>
          <p:cNvSpPr txBox="1"/>
          <p:nvPr>
            <p:ph idx="3" type="body"/>
          </p:nvPr>
        </p:nvSpPr>
        <p:spPr>
          <a:xfrm>
            <a:off x="523876" y="1193925"/>
            <a:ext cx="35799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SzPts val="1200"/>
              <a:buChar char="▪"/>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519" name="Google Shape;519;p11"/>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en Beeld (M)</a:t>
            </a:r>
            <a:endParaRPr sz="1100"/>
          </a:p>
        </p:txBody>
      </p:sp>
      <p:sp>
        <p:nvSpPr>
          <p:cNvPr id="520" name="Google Shape;520;p11"/>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1" name="Google Shape;521;p11"/>
          <p:cNvSpPr txBox="1"/>
          <p:nvPr>
            <p:ph idx="11" type="ftr"/>
          </p:nvPr>
        </p:nvSpPr>
        <p:spPr>
          <a:xfrm>
            <a:off x="1915422" y="4612481"/>
            <a:ext cx="21885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2" name="Google Shape;522;p11"/>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23" name="Google Shape;523;p11"/>
          <p:cNvGrpSpPr/>
          <p:nvPr/>
        </p:nvGrpSpPr>
        <p:grpSpPr>
          <a:xfrm>
            <a:off x="9331154" y="-74475"/>
            <a:ext cx="2543400" cy="5292450"/>
            <a:chOff x="12441539" y="-99300"/>
            <a:chExt cx="3391200" cy="7056600"/>
          </a:xfrm>
        </p:grpSpPr>
        <p:sp>
          <p:nvSpPr>
            <p:cNvPr id="524" name="Google Shape;524;p11"/>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0" sz="1100" cap="none">
                <a:solidFill>
                  <a:schemeClr val="lt1"/>
                </a:solidFill>
                <a:latin typeface="Calibri"/>
                <a:ea typeface="Calibri"/>
                <a:cs typeface="Calibri"/>
                <a:sym typeface="Calibri"/>
              </a:endParaRPr>
            </a:p>
          </p:txBody>
        </p:sp>
        <p:sp>
          <p:nvSpPr>
            <p:cNvPr id="525" name="Google Shape;525;p11"/>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b="0" sz="1400" cap="none">
                <a:solidFill>
                  <a:srgbClr val="211F26"/>
                </a:solidFill>
                <a:latin typeface="Calibri"/>
                <a:ea typeface="Calibri"/>
                <a:cs typeface="Calibri"/>
                <a:sym typeface="Calibri"/>
              </a:endParaRPr>
            </a:p>
          </p:txBody>
        </p:sp>
        <p:sp>
          <p:nvSpPr>
            <p:cNvPr descr="Informatie" id="526" name="Google Shape;526;p11"/>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sz="1500">
                <a:solidFill>
                  <a:srgbClr val="211F26"/>
                </a:solidFill>
                <a:latin typeface="Calibri"/>
                <a:ea typeface="Calibri"/>
                <a:cs typeface="Calibri"/>
                <a:sym typeface="Calibri"/>
              </a:endParaRPr>
            </a:p>
          </p:txBody>
        </p:sp>
        <p:sp>
          <p:nvSpPr>
            <p:cNvPr id="527" name="Google Shape;527;p11"/>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528" name="Google Shape;528;p11"/>
            <p:cNvGrpSpPr/>
            <p:nvPr/>
          </p:nvGrpSpPr>
          <p:grpSpPr>
            <a:xfrm>
              <a:off x="12556437" y="0"/>
              <a:ext cx="3194701" cy="3863409"/>
              <a:chOff x="12556437" y="0"/>
              <a:chExt cx="3194701" cy="3863409"/>
            </a:xfrm>
          </p:grpSpPr>
          <p:sp>
            <p:nvSpPr>
              <p:cNvPr id="529" name="Google Shape;529;p11"/>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AFBEELDING INVOEGEN/VERANDEREN</a:t>
                </a:r>
                <a:endParaRPr sz="1100"/>
              </a:p>
            </p:txBody>
          </p:sp>
          <p:sp>
            <p:nvSpPr>
              <p:cNvPr id="530" name="Google Shape;530;p11"/>
              <p:cNvSpPr/>
              <p:nvPr/>
            </p:nvSpPr>
            <p:spPr>
              <a:xfrm>
                <a:off x="12556437" y="39420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531" name="Google Shape;531;p11"/>
              <p:cNvSpPr/>
              <p:nvPr/>
            </p:nvSpPr>
            <p:spPr>
              <a:xfrm>
                <a:off x="12922118" y="393161"/>
                <a:ext cx="2829000" cy="578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afbeelding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532" name="Google Shape;532;p11"/>
              <p:cNvSpPr/>
              <p:nvPr/>
            </p:nvSpPr>
            <p:spPr>
              <a:xfrm>
                <a:off x="12556437" y="157360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533" name="Google Shape;533;p11"/>
              <p:cNvSpPr/>
              <p:nvPr/>
            </p:nvSpPr>
            <p:spPr>
              <a:xfrm>
                <a:off x="12922118" y="1573600"/>
                <a:ext cx="2829000" cy="28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afbeelding</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534" name="Google Shape;534;p11"/>
              <p:cNvGrpSpPr/>
              <p:nvPr/>
            </p:nvGrpSpPr>
            <p:grpSpPr>
              <a:xfrm>
                <a:off x="12922118" y="2014408"/>
                <a:ext cx="825600" cy="209400"/>
                <a:chOff x="13504624" y="2482850"/>
                <a:chExt cx="825600" cy="209400"/>
              </a:xfrm>
            </p:grpSpPr>
            <p:sp>
              <p:nvSpPr>
                <p:cNvPr id="535" name="Google Shape;535;p11"/>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536" name="Google Shape;536;p11"/>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537" name="Google Shape;537;p11"/>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538" name="Google Shape;538;p11"/>
              <p:cNvGrpSpPr/>
              <p:nvPr/>
            </p:nvGrpSpPr>
            <p:grpSpPr>
              <a:xfrm>
                <a:off x="12921818" y="1108010"/>
                <a:ext cx="294817" cy="346796"/>
                <a:chOff x="14466489" y="1001522"/>
                <a:chExt cx="290661" cy="341907"/>
              </a:xfrm>
            </p:grpSpPr>
            <p:sp>
              <p:nvSpPr>
                <p:cNvPr id="539" name="Google Shape;539;p11"/>
                <p:cNvSpPr/>
                <p:nvPr/>
              </p:nvSpPr>
              <p:spPr>
                <a:xfrm>
                  <a:off x="14466489" y="1001522"/>
                  <a:ext cx="258000" cy="254100"/>
                </a:xfrm>
                <a:prstGeom prst="rect">
                  <a:avLst/>
                </a:prstGeom>
                <a:solidFill>
                  <a:schemeClr val="lt1"/>
                </a:solidFill>
                <a:ln cap="flat" cmpd="sng" w="12700">
                  <a:solidFill>
                    <a:srgbClr val="C0C0C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540" name="Google Shape;540;p11"/>
                <p:cNvSpPr/>
                <p:nvPr/>
              </p:nvSpPr>
              <p:spPr>
                <a:xfrm>
                  <a:off x="14623626" y="1033630"/>
                  <a:ext cx="71100" cy="71100"/>
                </a:xfrm>
                <a:prstGeom prst="ellipse">
                  <a:avLst/>
                </a:prstGeom>
                <a:solidFill>
                  <a:srgbClr val="F1D8A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541" name="Google Shape;541;p11"/>
                <p:cNvSpPr/>
                <p:nvPr/>
              </p:nvSpPr>
              <p:spPr>
                <a:xfrm rot="2700000">
                  <a:off x="14498834" y="1157867"/>
                  <a:ext cx="168652" cy="147541"/>
                </a:xfrm>
                <a:custGeom>
                  <a:rect b="b" l="l" r="r" t="t"/>
                  <a:pathLst>
                    <a:path extrusionOk="0" h="147459" w="168558">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542" name="Google Shape;542;p11"/>
                <p:cNvSpPr/>
                <p:nvPr/>
              </p:nvSpPr>
              <p:spPr>
                <a:xfrm>
                  <a:off x="14601150" y="1145314"/>
                  <a:ext cx="156000" cy="116700"/>
                </a:xfrm>
                <a:prstGeom prst="roundRect">
                  <a:avLst>
                    <a:gd fmla="val 16667" name="adj"/>
                  </a:avLst>
                </a:prstGeom>
                <a:solidFill>
                  <a:schemeClr val="lt1"/>
                </a:solidFill>
                <a:ln cap="flat" cmpd="sng" w="19050">
                  <a:solidFill>
                    <a:srgbClr val="8AADD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cxnSp>
              <p:nvCxnSpPr>
                <p:cNvPr id="543" name="Google Shape;543;p11"/>
                <p:cNvCxnSpPr/>
                <p:nvPr/>
              </p:nvCxnSpPr>
              <p:spPr>
                <a:xfrm>
                  <a:off x="14637490" y="1308665"/>
                  <a:ext cx="83400" cy="0"/>
                </a:xfrm>
                <a:prstGeom prst="straightConnector1">
                  <a:avLst/>
                </a:prstGeom>
                <a:solidFill>
                  <a:schemeClr val="lt1"/>
                </a:solidFill>
                <a:ln cap="flat" cmpd="sng" w="19050">
                  <a:solidFill>
                    <a:srgbClr val="8AADD0"/>
                  </a:solidFill>
                  <a:prstDash val="solid"/>
                  <a:miter lim="800000"/>
                  <a:headEnd len="sm" w="sm" type="none"/>
                  <a:tailEnd len="sm" w="sm" type="none"/>
                </a:ln>
              </p:spPr>
            </p:cxnSp>
            <p:cxnSp>
              <p:nvCxnSpPr>
                <p:cNvPr id="544" name="Google Shape;544;p11"/>
                <p:cNvCxnSpPr>
                  <a:stCxn id="542" idx="2"/>
                </p:cNvCxnSpPr>
                <p:nvPr/>
              </p:nvCxnSpPr>
              <p:spPr>
                <a:xfrm flipH="1">
                  <a:off x="14678850" y="1262014"/>
                  <a:ext cx="300" cy="43500"/>
                </a:xfrm>
                <a:prstGeom prst="straightConnector1">
                  <a:avLst/>
                </a:prstGeom>
                <a:solidFill>
                  <a:schemeClr val="lt1"/>
                </a:solidFill>
                <a:ln cap="flat" cmpd="sng" w="19050">
                  <a:solidFill>
                    <a:srgbClr val="8AADD0"/>
                  </a:solidFill>
                  <a:prstDash val="solid"/>
                  <a:miter lim="800000"/>
                  <a:headEnd len="sm" w="sm" type="none"/>
                  <a:tailEnd len="sm" w="sm" type="none"/>
                </a:ln>
              </p:spPr>
            </p:cxnSp>
          </p:grpSp>
          <p:sp>
            <p:nvSpPr>
              <p:cNvPr id="545" name="Google Shape;545;p11"/>
              <p:cNvSpPr/>
              <p:nvPr/>
            </p:nvSpPr>
            <p:spPr>
              <a:xfrm>
                <a:off x="12556437" y="237685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546" name="Google Shape;546;p11"/>
              <p:cNvSpPr/>
              <p:nvPr/>
            </p:nvSpPr>
            <p:spPr>
              <a:xfrm>
                <a:off x="12922118" y="2376853"/>
                <a:ext cx="2829000" cy="73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afbeelding te schalen of bij te snijden, ga naar de tab </a:t>
                </a:r>
                <a:r>
                  <a:rPr b="1" i="0" lang="en" sz="800" u="none" cap="none" strike="noStrike">
                    <a:solidFill>
                      <a:srgbClr val="211F26"/>
                    </a:solidFill>
                    <a:latin typeface="Calibri"/>
                    <a:ea typeface="Calibri"/>
                    <a:cs typeface="Calibri"/>
                    <a:sym typeface="Calibri"/>
                  </a:rPr>
                  <a:t>‘Hulpmiddelen voor afbeeldingen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afbeelding en met de hoekjes het afbeeldingskader.</a:t>
                </a:r>
                <a:endParaRPr b="1" i="0" sz="800" u="none" cap="none" strike="noStrike">
                  <a:solidFill>
                    <a:srgbClr val="211F26"/>
                  </a:solidFill>
                  <a:latin typeface="Calibri"/>
                  <a:ea typeface="Calibri"/>
                  <a:cs typeface="Calibri"/>
                  <a:sym typeface="Calibri"/>
                </a:endParaRPr>
              </a:p>
            </p:txBody>
          </p:sp>
          <p:grpSp>
            <p:nvGrpSpPr>
              <p:cNvPr id="547" name="Google Shape;547;p11"/>
              <p:cNvGrpSpPr/>
              <p:nvPr/>
            </p:nvGrpSpPr>
            <p:grpSpPr>
              <a:xfrm>
                <a:off x="12775660" y="3250522"/>
                <a:ext cx="684507" cy="612887"/>
                <a:chOff x="12579993" y="3403239"/>
                <a:chExt cx="828300" cy="741634"/>
              </a:xfrm>
            </p:grpSpPr>
            <p:grpSp>
              <p:nvGrpSpPr>
                <p:cNvPr id="548" name="Google Shape;548;p11"/>
                <p:cNvGrpSpPr/>
                <p:nvPr/>
              </p:nvGrpSpPr>
              <p:grpSpPr>
                <a:xfrm>
                  <a:off x="12771530" y="3403239"/>
                  <a:ext cx="467156" cy="448471"/>
                  <a:chOff x="12782157" y="3403239"/>
                  <a:chExt cx="467156" cy="448471"/>
                </a:xfrm>
              </p:grpSpPr>
              <p:grpSp>
                <p:nvGrpSpPr>
                  <p:cNvPr id="549" name="Google Shape;549;p11"/>
                  <p:cNvGrpSpPr/>
                  <p:nvPr/>
                </p:nvGrpSpPr>
                <p:grpSpPr>
                  <a:xfrm>
                    <a:off x="12782157" y="3403239"/>
                    <a:ext cx="413068" cy="393907"/>
                    <a:chOff x="13554906" y="3320109"/>
                    <a:chExt cx="444016" cy="423419"/>
                  </a:xfrm>
                </p:grpSpPr>
                <p:grpSp>
                  <p:nvGrpSpPr>
                    <p:cNvPr id="550" name="Google Shape;550;p11"/>
                    <p:cNvGrpSpPr/>
                    <p:nvPr/>
                  </p:nvGrpSpPr>
                  <p:grpSpPr>
                    <a:xfrm>
                      <a:off x="13554906" y="3320109"/>
                      <a:ext cx="444016" cy="423419"/>
                      <a:chOff x="12909684" y="1276143"/>
                      <a:chExt cx="444016" cy="423419"/>
                    </a:xfrm>
                  </p:grpSpPr>
                  <p:sp>
                    <p:nvSpPr>
                      <p:cNvPr id="551" name="Google Shape;551;p11"/>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552" name="Google Shape;552;p11"/>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553" name="Google Shape;553;p11"/>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554" name="Google Shape;554;p11"/>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555" name="Google Shape;555;p11"/>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556" name="Google Shape;556;p11"/>
                  <p:cNvGrpSpPr/>
                  <p:nvPr/>
                </p:nvGrpSpPr>
                <p:grpSpPr>
                  <a:xfrm>
                    <a:off x="13103401" y="3705268"/>
                    <a:ext cx="145912" cy="146442"/>
                    <a:chOff x="13096057" y="3602278"/>
                    <a:chExt cx="145912" cy="146442"/>
                  </a:xfrm>
                </p:grpSpPr>
                <p:sp>
                  <p:nvSpPr>
                    <p:cNvPr id="557" name="Google Shape;557;p11"/>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558" name="Google Shape;558;p11"/>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559" name="Google Shape;559;p11"/>
                  <p:cNvGrpSpPr/>
                  <p:nvPr/>
                </p:nvGrpSpPr>
                <p:grpSpPr>
                  <a:xfrm rot="10800000">
                    <a:off x="13061422" y="3665657"/>
                    <a:ext cx="145912" cy="146442"/>
                    <a:chOff x="13096057" y="3602278"/>
                    <a:chExt cx="145912" cy="146442"/>
                  </a:xfrm>
                </p:grpSpPr>
                <p:sp>
                  <p:nvSpPr>
                    <p:cNvPr id="560" name="Google Shape;560;p11"/>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561" name="Google Shape;561;p11"/>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562" name="Google Shape;562;p11"/>
                <p:cNvSpPr/>
                <p:nvPr/>
              </p:nvSpPr>
              <p:spPr>
                <a:xfrm>
                  <a:off x="12579993" y="3889890"/>
                  <a:ext cx="8283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563" name="Google Shape;563;p11"/>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564" name="Google Shape;564;p11"/>
          <p:cNvGrpSpPr/>
          <p:nvPr/>
        </p:nvGrpSpPr>
        <p:grpSpPr>
          <a:xfrm>
            <a:off x="-2749746" y="-74475"/>
            <a:ext cx="2543400" cy="5292450"/>
            <a:chOff x="-3666328" y="-99300"/>
            <a:chExt cx="3391200" cy="7056600"/>
          </a:xfrm>
        </p:grpSpPr>
        <p:sp>
          <p:nvSpPr>
            <p:cNvPr id="565" name="Google Shape;565;p11"/>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566" name="Google Shape;566;p11"/>
            <p:cNvSpPr/>
            <p:nvPr/>
          </p:nvSpPr>
          <p:spPr>
            <a:xfrm>
              <a:off x="-3459892" y="1706891"/>
              <a:ext cx="3086700" cy="4148400"/>
            </a:xfrm>
            <a:prstGeom prst="rect">
              <a:avLst/>
            </a:prstGeom>
            <a:solidFill>
              <a:schemeClr val="lt1"/>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567" name="Google Shape;567;p11"/>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568" name="Google Shape;568;p11"/>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569" name="Google Shape;569;p11"/>
            <p:cNvGrpSpPr/>
            <p:nvPr/>
          </p:nvGrpSpPr>
          <p:grpSpPr>
            <a:xfrm>
              <a:off x="-3315795" y="655351"/>
              <a:ext cx="137263" cy="108006"/>
              <a:chOff x="-3310843" y="700986"/>
              <a:chExt cx="182700" cy="143759"/>
            </a:xfrm>
          </p:grpSpPr>
          <p:grpSp>
            <p:nvGrpSpPr>
              <p:cNvPr id="570" name="Google Shape;570;p11"/>
              <p:cNvGrpSpPr/>
              <p:nvPr/>
            </p:nvGrpSpPr>
            <p:grpSpPr>
              <a:xfrm>
                <a:off x="-3310843" y="700986"/>
                <a:ext cx="182700" cy="143759"/>
                <a:chOff x="-3310843" y="700986"/>
                <a:chExt cx="182700" cy="143759"/>
              </a:xfrm>
            </p:grpSpPr>
            <p:cxnSp>
              <p:nvCxnSpPr>
                <p:cNvPr id="571" name="Google Shape;571;p11"/>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572" name="Google Shape;572;p11"/>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573" name="Google Shape;573;p11"/>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574" name="Google Shape;574;p11"/>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575" name="Google Shape;575;p11"/>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576" name="Google Shape;576;p11"/>
              <p:cNvGrpSpPr/>
              <p:nvPr/>
            </p:nvGrpSpPr>
            <p:grpSpPr>
              <a:xfrm flipH="1">
                <a:off x="-3310759" y="735886"/>
                <a:ext cx="88918" cy="72651"/>
                <a:chOff x="-2091201" y="1395403"/>
                <a:chExt cx="157516" cy="128700"/>
              </a:xfrm>
            </p:grpSpPr>
            <p:sp>
              <p:nvSpPr>
                <p:cNvPr id="577" name="Google Shape;577;p1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578" name="Google Shape;578;p1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579" name="Google Shape;579;p11"/>
            <p:cNvGrpSpPr/>
            <p:nvPr/>
          </p:nvGrpSpPr>
          <p:grpSpPr>
            <a:xfrm>
              <a:off x="-3558717" y="655351"/>
              <a:ext cx="137310" cy="108006"/>
              <a:chOff x="-3634179" y="700986"/>
              <a:chExt cx="182763" cy="143759"/>
            </a:xfrm>
          </p:grpSpPr>
          <p:grpSp>
            <p:nvGrpSpPr>
              <p:cNvPr id="580" name="Google Shape;580;p11"/>
              <p:cNvGrpSpPr/>
              <p:nvPr/>
            </p:nvGrpSpPr>
            <p:grpSpPr>
              <a:xfrm>
                <a:off x="-3634116" y="700986"/>
                <a:ext cx="182700" cy="143759"/>
                <a:chOff x="-3634116" y="700986"/>
                <a:chExt cx="182700" cy="143759"/>
              </a:xfrm>
            </p:grpSpPr>
            <p:cxnSp>
              <p:nvCxnSpPr>
                <p:cNvPr id="581" name="Google Shape;581;p11"/>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582" name="Google Shape;582;p11"/>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583" name="Google Shape;583;p11"/>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584" name="Google Shape;584;p11"/>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585" name="Google Shape;585;p11"/>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586" name="Google Shape;586;p11"/>
              <p:cNvGrpSpPr/>
              <p:nvPr/>
            </p:nvGrpSpPr>
            <p:grpSpPr>
              <a:xfrm>
                <a:off x="-3634179" y="735886"/>
                <a:ext cx="88918" cy="72651"/>
                <a:chOff x="-2091201" y="1395403"/>
                <a:chExt cx="157516" cy="128700"/>
              </a:xfrm>
            </p:grpSpPr>
            <p:sp>
              <p:nvSpPr>
                <p:cNvPr id="587" name="Google Shape;587;p1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588" name="Google Shape;588;p1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589" name="Google Shape;589;p11"/>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590" name="Google Shape;590;p11"/>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591" name="Google Shape;591;p11"/>
            <p:cNvGrpSpPr/>
            <p:nvPr/>
          </p:nvGrpSpPr>
          <p:grpSpPr>
            <a:xfrm>
              <a:off x="-2881686" y="392335"/>
              <a:ext cx="268788" cy="248298"/>
              <a:chOff x="-2721817" y="347336"/>
              <a:chExt cx="432900" cy="399900"/>
            </a:xfrm>
          </p:grpSpPr>
          <p:sp>
            <p:nvSpPr>
              <p:cNvPr id="592" name="Google Shape;592;p11"/>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593" name="Google Shape;593;p11"/>
              <p:cNvGrpSpPr/>
              <p:nvPr/>
            </p:nvGrpSpPr>
            <p:grpSpPr>
              <a:xfrm>
                <a:off x="-2652516" y="431573"/>
                <a:ext cx="294339" cy="231524"/>
                <a:chOff x="-3634179" y="700986"/>
                <a:chExt cx="182763" cy="143759"/>
              </a:xfrm>
            </p:grpSpPr>
            <p:grpSp>
              <p:nvGrpSpPr>
                <p:cNvPr id="594" name="Google Shape;594;p11"/>
                <p:cNvGrpSpPr/>
                <p:nvPr/>
              </p:nvGrpSpPr>
              <p:grpSpPr>
                <a:xfrm>
                  <a:off x="-3634116" y="700986"/>
                  <a:ext cx="182700" cy="143759"/>
                  <a:chOff x="-3634116" y="700986"/>
                  <a:chExt cx="182700" cy="143759"/>
                </a:xfrm>
              </p:grpSpPr>
              <p:cxnSp>
                <p:nvCxnSpPr>
                  <p:cNvPr id="595" name="Google Shape;595;p11"/>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596" name="Google Shape;596;p11"/>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597" name="Google Shape;597;p11"/>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598" name="Google Shape;598;p11"/>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599" name="Google Shape;599;p11"/>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600" name="Google Shape;600;p11"/>
                <p:cNvGrpSpPr/>
                <p:nvPr/>
              </p:nvGrpSpPr>
              <p:grpSpPr>
                <a:xfrm>
                  <a:off x="-3634179" y="735886"/>
                  <a:ext cx="88918" cy="72651"/>
                  <a:chOff x="-2091201" y="1395403"/>
                  <a:chExt cx="157516" cy="128700"/>
                </a:xfrm>
              </p:grpSpPr>
              <p:sp>
                <p:nvSpPr>
                  <p:cNvPr id="601" name="Google Shape;601;p1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602" name="Google Shape;602;p1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603" name="Google Shape;603;p11"/>
            <p:cNvGrpSpPr/>
            <p:nvPr/>
          </p:nvGrpSpPr>
          <p:grpSpPr>
            <a:xfrm>
              <a:off x="-2881686" y="701323"/>
              <a:ext cx="268788" cy="248298"/>
              <a:chOff x="-2721817" y="782525"/>
              <a:chExt cx="432900" cy="399900"/>
            </a:xfrm>
          </p:grpSpPr>
          <p:sp>
            <p:nvSpPr>
              <p:cNvPr id="604" name="Google Shape;604;p11"/>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605" name="Google Shape;605;p11"/>
              <p:cNvGrpSpPr/>
              <p:nvPr/>
            </p:nvGrpSpPr>
            <p:grpSpPr>
              <a:xfrm>
                <a:off x="-2652418" y="866762"/>
                <a:ext cx="294238" cy="231524"/>
                <a:chOff x="-3310843" y="700986"/>
                <a:chExt cx="182700" cy="143759"/>
              </a:xfrm>
            </p:grpSpPr>
            <p:grpSp>
              <p:nvGrpSpPr>
                <p:cNvPr id="606" name="Google Shape;606;p11"/>
                <p:cNvGrpSpPr/>
                <p:nvPr/>
              </p:nvGrpSpPr>
              <p:grpSpPr>
                <a:xfrm>
                  <a:off x="-3310843" y="700986"/>
                  <a:ext cx="182700" cy="143759"/>
                  <a:chOff x="-3310843" y="700986"/>
                  <a:chExt cx="182700" cy="143759"/>
                </a:xfrm>
              </p:grpSpPr>
              <p:cxnSp>
                <p:nvCxnSpPr>
                  <p:cNvPr id="607" name="Google Shape;607;p11"/>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608" name="Google Shape;608;p11"/>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609" name="Google Shape;609;p11"/>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610" name="Google Shape;610;p11"/>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611" name="Google Shape;611;p11"/>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612" name="Google Shape;612;p11"/>
                <p:cNvGrpSpPr/>
                <p:nvPr/>
              </p:nvGrpSpPr>
              <p:grpSpPr>
                <a:xfrm flipH="1">
                  <a:off x="-3310759" y="735886"/>
                  <a:ext cx="88918" cy="72651"/>
                  <a:chOff x="-2091201" y="1395403"/>
                  <a:chExt cx="157516" cy="128700"/>
                </a:xfrm>
              </p:grpSpPr>
              <p:sp>
                <p:nvSpPr>
                  <p:cNvPr id="613" name="Google Shape;613;p1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614" name="Google Shape;614;p1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615" name="Google Shape;615;p11"/>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616" name="Google Shape;616;p11"/>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617" name="Google Shape;617;p11"/>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618" name="Google Shape;618;p11"/>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619" name="Google Shape;619;p11"/>
            <p:cNvGrpSpPr/>
            <p:nvPr/>
          </p:nvGrpSpPr>
          <p:grpSpPr>
            <a:xfrm>
              <a:off x="-640684" y="5954566"/>
              <a:ext cx="267361" cy="267361"/>
              <a:chOff x="7881599" y="90188"/>
              <a:chExt cx="387986" cy="387986"/>
            </a:xfrm>
          </p:grpSpPr>
          <p:sp>
            <p:nvSpPr>
              <p:cNvPr id="620" name="Google Shape;620;p11"/>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621" name="Google Shape;621;p11"/>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622" name="Google Shape;622;p11"/>
            <p:cNvGrpSpPr/>
            <p:nvPr/>
          </p:nvGrpSpPr>
          <p:grpSpPr>
            <a:xfrm>
              <a:off x="-3569165" y="1909857"/>
              <a:ext cx="3195882" cy="3742596"/>
              <a:chOff x="-3569165" y="1742767"/>
              <a:chExt cx="3195882" cy="3742596"/>
            </a:xfrm>
          </p:grpSpPr>
          <p:sp>
            <p:nvSpPr>
              <p:cNvPr id="623" name="Google Shape;623;p11"/>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624" name="Google Shape;624;p11"/>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dk2"/>
                  </a:buClr>
                  <a:buSzPts val="1200"/>
                  <a:buFont typeface="Noto Sans Symbols"/>
                  <a:buChar char="▪"/>
                </a:pPr>
                <a:r>
                  <a:rPr lang="en" sz="1200">
                    <a:solidFill>
                      <a:schemeClr val="dk1"/>
                    </a:solidFill>
                    <a:latin typeface="Arial"/>
                    <a:ea typeface="Arial"/>
                    <a:cs typeface="Arial"/>
                    <a:sym typeface="Arial"/>
                  </a:rPr>
                  <a:t>Bullets</a:t>
                </a:r>
                <a:endParaRPr sz="1100"/>
              </a:p>
            </p:txBody>
          </p:sp>
          <p:sp>
            <p:nvSpPr>
              <p:cNvPr id="625" name="Google Shape;625;p11"/>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626" name="Google Shape;626;p11"/>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Sub-bullets</a:t>
                </a:r>
                <a:endParaRPr sz="1100"/>
              </a:p>
            </p:txBody>
          </p:sp>
          <p:sp>
            <p:nvSpPr>
              <p:cNvPr id="627" name="Google Shape;627;p11"/>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628" name="Google Shape;628;p11"/>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dk1"/>
                    </a:solidFill>
                    <a:latin typeface="Arial"/>
                    <a:ea typeface="Arial"/>
                    <a:cs typeface="Arial"/>
                    <a:sym typeface="Arial"/>
                  </a:rPr>
                  <a:t>Leestekst</a:t>
                </a:r>
                <a:endParaRPr sz="1100"/>
              </a:p>
            </p:txBody>
          </p:sp>
          <p:sp>
            <p:nvSpPr>
              <p:cNvPr id="629" name="Google Shape;629;p11"/>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630" name="Google Shape;630;p11"/>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accent1"/>
                  </a:buClr>
                  <a:buSzPts val="1500"/>
                  <a:buFont typeface="Arial"/>
                  <a:buNone/>
                </a:pPr>
                <a:r>
                  <a:rPr b="0" i="0" lang="en" sz="1500" u="none" cap="none" strike="noStrike">
                    <a:solidFill>
                      <a:schemeClr val="accent1"/>
                    </a:solidFill>
                    <a:latin typeface="Roboto Slab"/>
                    <a:ea typeface="Roboto Slab"/>
                    <a:cs typeface="Roboto Slab"/>
                    <a:sym typeface="Roboto Slab"/>
                  </a:rPr>
                  <a:t>Subtitel</a:t>
                </a:r>
                <a:endParaRPr sz="1100"/>
              </a:p>
            </p:txBody>
          </p:sp>
          <p:sp>
            <p:nvSpPr>
              <p:cNvPr id="631" name="Google Shape;631;p11"/>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632" name="Google Shape;632;p11"/>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dk2"/>
                  </a:buClr>
                  <a:buSzPts val="1200"/>
                  <a:buFont typeface="Roboto Slab"/>
                  <a:buAutoNum type="arabicPeriod"/>
                </a:pPr>
                <a:r>
                  <a:rPr b="0" i="0" lang="en" sz="1200" u="none" cap="none" strike="noStrike">
                    <a:solidFill>
                      <a:schemeClr val="dk1"/>
                    </a:solidFill>
                    <a:latin typeface="Arial"/>
                    <a:ea typeface="Arial"/>
                    <a:cs typeface="Arial"/>
                    <a:sym typeface="Arial"/>
                  </a:rPr>
                  <a:t>Numerieke bullets</a:t>
                </a:r>
                <a:endParaRPr sz="1100"/>
              </a:p>
            </p:txBody>
          </p:sp>
          <p:sp>
            <p:nvSpPr>
              <p:cNvPr id="633" name="Google Shape;633;p11"/>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634" name="Google Shape;634;p11"/>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dk2"/>
                  </a:buClr>
                  <a:buSzPts val="1200"/>
                  <a:buFont typeface="Roboto Slab"/>
                  <a:buAutoNum type="alphaLcPeriod"/>
                </a:pPr>
                <a:r>
                  <a:rPr b="0" i="0" lang="en" sz="1200" u="none" cap="none" strike="noStrike">
                    <a:solidFill>
                      <a:schemeClr val="dk1"/>
                    </a:solidFill>
                    <a:latin typeface="Arial"/>
                    <a:ea typeface="Arial"/>
                    <a:cs typeface="Arial"/>
                    <a:sym typeface="Arial"/>
                  </a:rPr>
                  <a:t># Abc</a:t>
                </a:r>
                <a:endParaRPr sz="1100"/>
              </a:p>
            </p:txBody>
          </p:sp>
          <p:sp>
            <p:nvSpPr>
              <p:cNvPr id="635" name="Google Shape;635;p11"/>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636" name="Google Shape;636;p11"/>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 Bullets</a:t>
                </a:r>
                <a:endParaRPr sz="1100"/>
              </a:p>
            </p:txBody>
          </p:sp>
          <p:sp>
            <p:nvSpPr>
              <p:cNvPr id="637" name="Google Shape;637;p11"/>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638" name="Google Shape;638;p11"/>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dk1"/>
                  </a:buClr>
                  <a:buSzPts val="1200"/>
                  <a:buFont typeface="Arial"/>
                  <a:buNone/>
                </a:pPr>
                <a:r>
                  <a:rPr b="0" i="1" lang="en" sz="1200" u="none" cap="none" strike="noStrike">
                    <a:solidFill>
                      <a:schemeClr val="dk1"/>
                    </a:solidFill>
                    <a:latin typeface="Arial"/>
                    <a:ea typeface="Arial"/>
                    <a:cs typeface="Arial"/>
                    <a:sym typeface="Arial"/>
                  </a:rPr>
                  <a:t>Cursief</a:t>
                </a:r>
                <a:endParaRPr sz="1100"/>
              </a:p>
            </p:txBody>
          </p:sp>
          <p:sp>
            <p:nvSpPr>
              <p:cNvPr id="639" name="Google Shape;639;p11"/>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640" name="Google Shape;640;p11"/>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dk1"/>
                  </a:buClr>
                  <a:buSzPts val="1500"/>
                  <a:buFont typeface="Arial"/>
                  <a:buNone/>
                </a:pPr>
                <a:r>
                  <a:rPr b="0" i="0" lang="en" sz="1500" u="none" cap="none" strike="noStrike">
                    <a:solidFill>
                      <a:schemeClr val="dk1"/>
                    </a:solidFill>
                    <a:latin typeface="Roboto Slab"/>
                    <a:ea typeface="Roboto Slab"/>
                    <a:cs typeface="Roboto Slab"/>
                    <a:sym typeface="Roboto Slab"/>
                  </a:rPr>
                  <a:t>Alt. Subtitel</a:t>
                </a:r>
                <a:endParaRPr sz="1100"/>
              </a:p>
            </p:txBody>
          </p:sp>
        </p:grpSp>
        <p:sp>
          <p:nvSpPr>
            <p:cNvPr id="641" name="Google Shape;641;p11"/>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642" name="Google Shape;642;p11"/>
          <p:cNvGrpSpPr/>
          <p:nvPr/>
        </p:nvGrpSpPr>
        <p:grpSpPr>
          <a:xfrm>
            <a:off x="-5596" y="-1339080"/>
            <a:ext cx="1943325" cy="1187775"/>
            <a:chOff x="-7461" y="-3153547"/>
            <a:chExt cx="2591100" cy="1583700"/>
          </a:xfrm>
        </p:grpSpPr>
        <p:sp>
          <p:nvSpPr>
            <p:cNvPr id="643" name="Google Shape;643;p11"/>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644" name="Google Shape;644;p11"/>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645" name="Google Shape;645;p11"/>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646" name="Google Shape;646;p11"/>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647" name="Google Shape;647;p11"/>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648" name="Google Shape;648;p11"/>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Beeld (L)">
  <p:cSld name="Tekst en Beeld (L)">
    <p:spTree>
      <p:nvGrpSpPr>
        <p:cNvPr id="649" name="Shape 649"/>
        <p:cNvGrpSpPr/>
        <p:nvPr/>
      </p:nvGrpSpPr>
      <p:grpSpPr>
        <a:xfrm>
          <a:off x="0" y="0"/>
          <a:ext cx="0" cy="0"/>
          <a:chOff x="0" y="0"/>
          <a:chExt cx="0" cy="0"/>
        </a:xfrm>
      </p:grpSpPr>
      <p:sp>
        <p:nvSpPr>
          <p:cNvPr id="650" name="Google Shape;650;p12"/>
          <p:cNvSpPr/>
          <p:nvPr/>
        </p:nvSpPr>
        <p:spPr>
          <a:xfrm>
            <a:off x="3194525" y="0"/>
            <a:ext cx="59508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651" name="Google Shape;651;p12"/>
          <p:cNvSpPr txBox="1"/>
          <p:nvPr>
            <p:ph idx="1" type="body"/>
          </p:nvPr>
        </p:nvSpPr>
        <p:spPr>
          <a:xfrm>
            <a:off x="3194526" y="141875"/>
            <a:ext cx="5949600" cy="5001600"/>
          </a:xfrm>
          <a:prstGeom prst="rect">
            <a:avLst/>
          </a:prstGeom>
          <a:solidFill>
            <a:srgbClr val="00B7D3"/>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652" name="Google Shape;652;p12"/>
          <p:cNvSpPr/>
          <p:nvPr>
            <p:ph idx="2" type="pic"/>
          </p:nvPr>
        </p:nvSpPr>
        <p:spPr>
          <a:xfrm>
            <a:off x="3194525" y="1076"/>
            <a:ext cx="5949600" cy="5142300"/>
          </a:xfrm>
          <a:prstGeom prst="rect">
            <a:avLst/>
          </a:prstGeom>
          <a:solidFill>
            <a:srgbClr val="F2F2F2">
              <a:alpha val="80000"/>
            </a:srgbClr>
          </a:solidFill>
          <a:ln>
            <a:noFill/>
          </a:ln>
        </p:spPr>
      </p:sp>
      <p:sp>
        <p:nvSpPr>
          <p:cNvPr id="653" name="Google Shape;653;p12"/>
          <p:cNvSpPr txBox="1"/>
          <p:nvPr>
            <p:ph type="title"/>
          </p:nvPr>
        </p:nvSpPr>
        <p:spPr>
          <a:xfrm>
            <a:off x="523875" y="556125"/>
            <a:ext cx="20997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54" name="Google Shape;654;p12"/>
          <p:cNvSpPr txBox="1"/>
          <p:nvPr>
            <p:ph idx="3" type="body"/>
          </p:nvPr>
        </p:nvSpPr>
        <p:spPr>
          <a:xfrm>
            <a:off x="523875" y="1193925"/>
            <a:ext cx="20997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SzPts val="1200"/>
              <a:buChar char="▪"/>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655" name="Google Shape;655;p12"/>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en Beeld (L)</a:t>
            </a:r>
            <a:endParaRPr sz="1100"/>
          </a:p>
        </p:txBody>
      </p:sp>
      <p:sp>
        <p:nvSpPr>
          <p:cNvPr id="656" name="Google Shape;656;p12"/>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7" name="Google Shape;657;p12"/>
          <p:cNvSpPr txBox="1"/>
          <p:nvPr>
            <p:ph idx="11" type="ftr"/>
          </p:nvPr>
        </p:nvSpPr>
        <p:spPr>
          <a:xfrm>
            <a:off x="1915422" y="4612481"/>
            <a:ext cx="7080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8" name="Google Shape;658;p12"/>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659" name="Google Shape;659;p12"/>
          <p:cNvGrpSpPr/>
          <p:nvPr/>
        </p:nvGrpSpPr>
        <p:grpSpPr>
          <a:xfrm>
            <a:off x="9331154" y="-74475"/>
            <a:ext cx="2543400" cy="5292450"/>
            <a:chOff x="12441539" y="-99300"/>
            <a:chExt cx="3391200" cy="7056600"/>
          </a:xfrm>
        </p:grpSpPr>
        <p:sp>
          <p:nvSpPr>
            <p:cNvPr id="660" name="Google Shape;660;p12"/>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0" sz="1100" cap="none">
                <a:solidFill>
                  <a:schemeClr val="lt1"/>
                </a:solidFill>
                <a:latin typeface="Calibri"/>
                <a:ea typeface="Calibri"/>
                <a:cs typeface="Calibri"/>
                <a:sym typeface="Calibri"/>
              </a:endParaRPr>
            </a:p>
          </p:txBody>
        </p:sp>
        <p:sp>
          <p:nvSpPr>
            <p:cNvPr id="661" name="Google Shape;661;p12"/>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b="0" sz="1400" cap="none">
                <a:solidFill>
                  <a:srgbClr val="211F26"/>
                </a:solidFill>
                <a:latin typeface="Calibri"/>
                <a:ea typeface="Calibri"/>
                <a:cs typeface="Calibri"/>
                <a:sym typeface="Calibri"/>
              </a:endParaRPr>
            </a:p>
          </p:txBody>
        </p:sp>
        <p:sp>
          <p:nvSpPr>
            <p:cNvPr descr="Informatie" id="662" name="Google Shape;662;p12"/>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sz="1500">
                <a:solidFill>
                  <a:srgbClr val="211F26"/>
                </a:solidFill>
                <a:latin typeface="Calibri"/>
                <a:ea typeface="Calibri"/>
                <a:cs typeface="Calibri"/>
                <a:sym typeface="Calibri"/>
              </a:endParaRPr>
            </a:p>
          </p:txBody>
        </p:sp>
        <p:sp>
          <p:nvSpPr>
            <p:cNvPr id="663" name="Google Shape;663;p12"/>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664" name="Google Shape;664;p12"/>
            <p:cNvGrpSpPr/>
            <p:nvPr/>
          </p:nvGrpSpPr>
          <p:grpSpPr>
            <a:xfrm>
              <a:off x="12556437" y="0"/>
              <a:ext cx="3194701" cy="3863409"/>
              <a:chOff x="12556437" y="0"/>
              <a:chExt cx="3194701" cy="3863409"/>
            </a:xfrm>
          </p:grpSpPr>
          <p:sp>
            <p:nvSpPr>
              <p:cNvPr id="665" name="Google Shape;665;p12"/>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AFBEELDING INVOEGEN/VERANDEREN</a:t>
                </a:r>
                <a:endParaRPr sz="1100"/>
              </a:p>
            </p:txBody>
          </p:sp>
          <p:sp>
            <p:nvSpPr>
              <p:cNvPr id="666" name="Google Shape;666;p12"/>
              <p:cNvSpPr/>
              <p:nvPr/>
            </p:nvSpPr>
            <p:spPr>
              <a:xfrm>
                <a:off x="12556437" y="39420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667" name="Google Shape;667;p12"/>
              <p:cNvSpPr/>
              <p:nvPr/>
            </p:nvSpPr>
            <p:spPr>
              <a:xfrm>
                <a:off x="12922118" y="393161"/>
                <a:ext cx="2829000" cy="578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afbeelding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668" name="Google Shape;668;p12"/>
              <p:cNvSpPr/>
              <p:nvPr/>
            </p:nvSpPr>
            <p:spPr>
              <a:xfrm>
                <a:off x="12556437" y="157360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669" name="Google Shape;669;p12"/>
              <p:cNvSpPr/>
              <p:nvPr/>
            </p:nvSpPr>
            <p:spPr>
              <a:xfrm>
                <a:off x="12922118" y="1573600"/>
                <a:ext cx="2829000" cy="28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afbeelding</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670" name="Google Shape;670;p12"/>
              <p:cNvGrpSpPr/>
              <p:nvPr/>
            </p:nvGrpSpPr>
            <p:grpSpPr>
              <a:xfrm>
                <a:off x="12922118" y="2014408"/>
                <a:ext cx="825600" cy="209400"/>
                <a:chOff x="13504624" y="2482850"/>
                <a:chExt cx="825600" cy="209400"/>
              </a:xfrm>
            </p:grpSpPr>
            <p:sp>
              <p:nvSpPr>
                <p:cNvPr id="671" name="Google Shape;671;p12"/>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672" name="Google Shape;672;p12"/>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673" name="Google Shape;673;p12"/>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674" name="Google Shape;674;p12"/>
              <p:cNvGrpSpPr/>
              <p:nvPr/>
            </p:nvGrpSpPr>
            <p:grpSpPr>
              <a:xfrm>
                <a:off x="12921818" y="1108010"/>
                <a:ext cx="294817" cy="346796"/>
                <a:chOff x="14466489" y="1001522"/>
                <a:chExt cx="290661" cy="341907"/>
              </a:xfrm>
            </p:grpSpPr>
            <p:sp>
              <p:nvSpPr>
                <p:cNvPr id="675" name="Google Shape;675;p12"/>
                <p:cNvSpPr/>
                <p:nvPr/>
              </p:nvSpPr>
              <p:spPr>
                <a:xfrm>
                  <a:off x="14466489" y="1001522"/>
                  <a:ext cx="258000" cy="254100"/>
                </a:xfrm>
                <a:prstGeom prst="rect">
                  <a:avLst/>
                </a:prstGeom>
                <a:solidFill>
                  <a:schemeClr val="lt1"/>
                </a:solidFill>
                <a:ln cap="flat" cmpd="sng" w="12700">
                  <a:solidFill>
                    <a:srgbClr val="C0C0C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676" name="Google Shape;676;p12"/>
                <p:cNvSpPr/>
                <p:nvPr/>
              </p:nvSpPr>
              <p:spPr>
                <a:xfrm>
                  <a:off x="14623626" y="1033630"/>
                  <a:ext cx="71100" cy="71100"/>
                </a:xfrm>
                <a:prstGeom prst="ellipse">
                  <a:avLst/>
                </a:prstGeom>
                <a:solidFill>
                  <a:srgbClr val="F1D8A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677" name="Google Shape;677;p12"/>
                <p:cNvSpPr/>
                <p:nvPr/>
              </p:nvSpPr>
              <p:spPr>
                <a:xfrm rot="2700000">
                  <a:off x="14498834" y="1157867"/>
                  <a:ext cx="168652" cy="147541"/>
                </a:xfrm>
                <a:custGeom>
                  <a:rect b="b" l="l" r="r" t="t"/>
                  <a:pathLst>
                    <a:path extrusionOk="0" h="147459" w="168558">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678" name="Google Shape;678;p12"/>
                <p:cNvSpPr/>
                <p:nvPr/>
              </p:nvSpPr>
              <p:spPr>
                <a:xfrm>
                  <a:off x="14601150" y="1145314"/>
                  <a:ext cx="156000" cy="116700"/>
                </a:xfrm>
                <a:prstGeom prst="roundRect">
                  <a:avLst>
                    <a:gd fmla="val 16667" name="adj"/>
                  </a:avLst>
                </a:prstGeom>
                <a:solidFill>
                  <a:schemeClr val="lt1"/>
                </a:solidFill>
                <a:ln cap="flat" cmpd="sng" w="19050">
                  <a:solidFill>
                    <a:srgbClr val="8AADD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cxnSp>
              <p:nvCxnSpPr>
                <p:cNvPr id="679" name="Google Shape;679;p12"/>
                <p:cNvCxnSpPr/>
                <p:nvPr/>
              </p:nvCxnSpPr>
              <p:spPr>
                <a:xfrm>
                  <a:off x="14637490" y="1308665"/>
                  <a:ext cx="83400" cy="0"/>
                </a:xfrm>
                <a:prstGeom prst="straightConnector1">
                  <a:avLst/>
                </a:prstGeom>
                <a:solidFill>
                  <a:schemeClr val="lt1"/>
                </a:solidFill>
                <a:ln cap="flat" cmpd="sng" w="19050">
                  <a:solidFill>
                    <a:srgbClr val="8AADD0"/>
                  </a:solidFill>
                  <a:prstDash val="solid"/>
                  <a:miter lim="800000"/>
                  <a:headEnd len="sm" w="sm" type="none"/>
                  <a:tailEnd len="sm" w="sm" type="none"/>
                </a:ln>
              </p:spPr>
            </p:cxnSp>
            <p:cxnSp>
              <p:nvCxnSpPr>
                <p:cNvPr id="680" name="Google Shape;680;p12"/>
                <p:cNvCxnSpPr>
                  <a:stCxn id="678" idx="2"/>
                </p:cNvCxnSpPr>
                <p:nvPr/>
              </p:nvCxnSpPr>
              <p:spPr>
                <a:xfrm flipH="1">
                  <a:off x="14678850" y="1262014"/>
                  <a:ext cx="300" cy="43500"/>
                </a:xfrm>
                <a:prstGeom prst="straightConnector1">
                  <a:avLst/>
                </a:prstGeom>
                <a:solidFill>
                  <a:schemeClr val="lt1"/>
                </a:solidFill>
                <a:ln cap="flat" cmpd="sng" w="19050">
                  <a:solidFill>
                    <a:srgbClr val="8AADD0"/>
                  </a:solidFill>
                  <a:prstDash val="solid"/>
                  <a:miter lim="800000"/>
                  <a:headEnd len="sm" w="sm" type="none"/>
                  <a:tailEnd len="sm" w="sm" type="none"/>
                </a:ln>
              </p:spPr>
            </p:cxnSp>
          </p:grpSp>
          <p:sp>
            <p:nvSpPr>
              <p:cNvPr id="681" name="Google Shape;681;p12"/>
              <p:cNvSpPr/>
              <p:nvPr/>
            </p:nvSpPr>
            <p:spPr>
              <a:xfrm>
                <a:off x="12556437" y="237685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682" name="Google Shape;682;p12"/>
              <p:cNvSpPr/>
              <p:nvPr/>
            </p:nvSpPr>
            <p:spPr>
              <a:xfrm>
                <a:off x="12922118" y="2376853"/>
                <a:ext cx="2829000" cy="73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afbeelding te schalen of bij te snijden, ga naar de tab </a:t>
                </a:r>
                <a:r>
                  <a:rPr b="1" i="0" lang="en" sz="800" u="none" cap="none" strike="noStrike">
                    <a:solidFill>
                      <a:srgbClr val="211F26"/>
                    </a:solidFill>
                    <a:latin typeface="Calibri"/>
                    <a:ea typeface="Calibri"/>
                    <a:cs typeface="Calibri"/>
                    <a:sym typeface="Calibri"/>
                  </a:rPr>
                  <a:t>‘Hulpmiddelen voor afbeeldingen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afbeelding en met de hoekjes het afbeeldingskader.</a:t>
                </a:r>
                <a:endParaRPr b="1" i="0" sz="800" u="none" cap="none" strike="noStrike">
                  <a:solidFill>
                    <a:srgbClr val="211F26"/>
                  </a:solidFill>
                  <a:latin typeface="Calibri"/>
                  <a:ea typeface="Calibri"/>
                  <a:cs typeface="Calibri"/>
                  <a:sym typeface="Calibri"/>
                </a:endParaRPr>
              </a:p>
            </p:txBody>
          </p:sp>
          <p:grpSp>
            <p:nvGrpSpPr>
              <p:cNvPr id="683" name="Google Shape;683;p12"/>
              <p:cNvGrpSpPr/>
              <p:nvPr/>
            </p:nvGrpSpPr>
            <p:grpSpPr>
              <a:xfrm>
                <a:off x="12775660" y="3250522"/>
                <a:ext cx="684507" cy="612887"/>
                <a:chOff x="12579993" y="3403239"/>
                <a:chExt cx="828300" cy="741634"/>
              </a:xfrm>
            </p:grpSpPr>
            <p:grpSp>
              <p:nvGrpSpPr>
                <p:cNvPr id="684" name="Google Shape;684;p12"/>
                <p:cNvGrpSpPr/>
                <p:nvPr/>
              </p:nvGrpSpPr>
              <p:grpSpPr>
                <a:xfrm>
                  <a:off x="12771530" y="3403239"/>
                  <a:ext cx="467156" cy="448471"/>
                  <a:chOff x="12782157" y="3403239"/>
                  <a:chExt cx="467156" cy="448471"/>
                </a:xfrm>
              </p:grpSpPr>
              <p:grpSp>
                <p:nvGrpSpPr>
                  <p:cNvPr id="685" name="Google Shape;685;p12"/>
                  <p:cNvGrpSpPr/>
                  <p:nvPr/>
                </p:nvGrpSpPr>
                <p:grpSpPr>
                  <a:xfrm>
                    <a:off x="12782157" y="3403239"/>
                    <a:ext cx="413068" cy="393907"/>
                    <a:chOff x="13554906" y="3320109"/>
                    <a:chExt cx="444016" cy="423419"/>
                  </a:xfrm>
                </p:grpSpPr>
                <p:grpSp>
                  <p:nvGrpSpPr>
                    <p:cNvPr id="686" name="Google Shape;686;p12"/>
                    <p:cNvGrpSpPr/>
                    <p:nvPr/>
                  </p:nvGrpSpPr>
                  <p:grpSpPr>
                    <a:xfrm>
                      <a:off x="13554906" y="3320109"/>
                      <a:ext cx="444016" cy="423419"/>
                      <a:chOff x="12909684" y="1276143"/>
                      <a:chExt cx="444016" cy="423419"/>
                    </a:xfrm>
                  </p:grpSpPr>
                  <p:sp>
                    <p:nvSpPr>
                      <p:cNvPr id="687" name="Google Shape;687;p12"/>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688" name="Google Shape;688;p12"/>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689" name="Google Shape;689;p12"/>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690" name="Google Shape;690;p12"/>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691" name="Google Shape;691;p12"/>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692" name="Google Shape;692;p12"/>
                  <p:cNvGrpSpPr/>
                  <p:nvPr/>
                </p:nvGrpSpPr>
                <p:grpSpPr>
                  <a:xfrm>
                    <a:off x="13103401" y="3705268"/>
                    <a:ext cx="145912" cy="146442"/>
                    <a:chOff x="13096057" y="3602278"/>
                    <a:chExt cx="145912" cy="146442"/>
                  </a:xfrm>
                </p:grpSpPr>
                <p:sp>
                  <p:nvSpPr>
                    <p:cNvPr id="693" name="Google Shape;693;p12"/>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694" name="Google Shape;694;p12"/>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695" name="Google Shape;695;p12"/>
                  <p:cNvGrpSpPr/>
                  <p:nvPr/>
                </p:nvGrpSpPr>
                <p:grpSpPr>
                  <a:xfrm rot="10800000">
                    <a:off x="13061422" y="3665657"/>
                    <a:ext cx="145912" cy="146442"/>
                    <a:chOff x="13096057" y="3602278"/>
                    <a:chExt cx="145912" cy="146442"/>
                  </a:xfrm>
                </p:grpSpPr>
                <p:sp>
                  <p:nvSpPr>
                    <p:cNvPr id="696" name="Google Shape;696;p12"/>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697" name="Google Shape;697;p12"/>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698" name="Google Shape;698;p12"/>
                <p:cNvSpPr/>
                <p:nvPr/>
              </p:nvSpPr>
              <p:spPr>
                <a:xfrm>
                  <a:off x="12579993" y="3889890"/>
                  <a:ext cx="8283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699" name="Google Shape;699;p12"/>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700" name="Google Shape;700;p12"/>
          <p:cNvGrpSpPr/>
          <p:nvPr/>
        </p:nvGrpSpPr>
        <p:grpSpPr>
          <a:xfrm>
            <a:off x="-2749746" y="-74475"/>
            <a:ext cx="2543400" cy="5292450"/>
            <a:chOff x="-3666328" y="-99300"/>
            <a:chExt cx="3391200" cy="7056600"/>
          </a:xfrm>
        </p:grpSpPr>
        <p:sp>
          <p:nvSpPr>
            <p:cNvPr id="701" name="Google Shape;701;p12"/>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702" name="Google Shape;702;p12"/>
            <p:cNvSpPr/>
            <p:nvPr/>
          </p:nvSpPr>
          <p:spPr>
            <a:xfrm>
              <a:off x="-3459892" y="1706891"/>
              <a:ext cx="3086700" cy="4148400"/>
            </a:xfrm>
            <a:prstGeom prst="rect">
              <a:avLst/>
            </a:prstGeom>
            <a:solidFill>
              <a:schemeClr val="lt1"/>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703" name="Google Shape;703;p12"/>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704" name="Google Shape;704;p12"/>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705" name="Google Shape;705;p12"/>
            <p:cNvGrpSpPr/>
            <p:nvPr/>
          </p:nvGrpSpPr>
          <p:grpSpPr>
            <a:xfrm>
              <a:off x="-3315795" y="655351"/>
              <a:ext cx="137263" cy="108006"/>
              <a:chOff x="-3310843" y="700986"/>
              <a:chExt cx="182700" cy="143759"/>
            </a:xfrm>
          </p:grpSpPr>
          <p:grpSp>
            <p:nvGrpSpPr>
              <p:cNvPr id="706" name="Google Shape;706;p12"/>
              <p:cNvGrpSpPr/>
              <p:nvPr/>
            </p:nvGrpSpPr>
            <p:grpSpPr>
              <a:xfrm>
                <a:off x="-3310843" y="700986"/>
                <a:ext cx="182700" cy="143759"/>
                <a:chOff x="-3310843" y="700986"/>
                <a:chExt cx="182700" cy="143759"/>
              </a:xfrm>
            </p:grpSpPr>
            <p:cxnSp>
              <p:nvCxnSpPr>
                <p:cNvPr id="707" name="Google Shape;707;p12"/>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708" name="Google Shape;708;p12"/>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709" name="Google Shape;709;p12"/>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710" name="Google Shape;710;p12"/>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711" name="Google Shape;711;p12"/>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712" name="Google Shape;712;p12"/>
              <p:cNvGrpSpPr/>
              <p:nvPr/>
            </p:nvGrpSpPr>
            <p:grpSpPr>
              <a:xfrm flipH="1">
                <a:off x="-3310759" y="735886"/>
                <a:ext cx="88918" cy="72651"/>
                <a:chOff x="-2091201" y="1395403"/>
                <a:chExt cx="157516" cy="128700"/>
              </a:xfrm>
            </p:grpSpPr>
            <p:sp>
              <p:nvSpPr>
                <p:cNvPr id="713" name="Google Shape;713;p12"/>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714" name="Google Shape;714;p12"/>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715" name="Google Shape;715;p12"/>
            <p:cNvGrpSpPr/>
            <p:nvPr/>
          </p:nvGrpSpPr>
          <p:grpSpPr>
            <a:xfrm>
              <a:off x="-3558717" y="655351"/>
              <a:ext cx="137310" cy="108006"/>
              <a:chOff x="-3634179" y="700986"/>
              <a:chExt cx="182763" cy="143759"/>
            </a:xfrm>
          </p:grpSpPr>
          <p:grpSp>
            <p:nvGrpSpPr>
              <p:cNvPr id="716" name="Google Shape;716;p12"/>
              <p:cNvGrpSpPr/>
              <p:nvPr/>
            </p:nvGrpSpPr>
            <p:grpSpPr>
              <a:xfrm>
                <a:off x="-3634116" y="700986"/>
                <a:ext cx="182700" cy="143759"/>
                <a:chOff x="-3634116" y="700986"/>
                <a:chExt cx="182700" cy="143759"/>
              </a:xfrm>
            </p:grpSpPr>
            <p:cxnSp>
              <p:nvCxnSpPr>
                <p:cNvPr id="717" name="Google Shape;717;p12"/>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718" name="Google Shape;718;p12"/>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719" name="Google Shape;719;p12"/>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720" name="Google Shape;720;p12"/>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721" name="Google Shape;721;p12"/>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722" name="Google Shape;722;p12"/>
              <p:cNvGrpSpPr/>
              <p:nvPr/>
            </p:nvGrpSpPr>
            <p:grpSpPr>
              <a:xfrm>
                <a:off x="-3634179" y="735886"/>
                <a:ext cx="88918" cy="72651"/>
                <a:chOff x="-2091201" y="1395403"/>
                <a:chExt cx="157516" cy="128700"/>
              </a:xfrm>
            </p:grpSpPr>
            <p:sp>
              <p:nvSpPr>
                <p:cNvPr id="723" name="Google Shape;723;p12"/>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724" name="Google Shape;724;p12"/>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725" name="Google Shape;725;p12"/>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726" name="Google Shape;726;p12"/>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727" name="Google Shape;727;p12"/>
            <p:cNvGrpSpPr/>
            <p:nvPr/>
          </p:nvGrpSpPr>
          <p:grpSpPr>
            <a:xfrm>
              <a:off x="-2881686" y="392335"/>
              <a:ext cx="268788" cy="248298"/>
              <a:chOff x="-2721817" y="347336"/>
              <a:chExt cx="432900" cy="399900"/>
            </a:xfrm>
          </p:grpSpPr>
          <p:sp>
            <p:nvSpPr>
              <p:cNvPr id="728" name="Google Shape;728;p12"/>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729" name="Google Shape;729;p12"/>
              <p:cNvGrpSpPr/>
              <p:nvPr/>
            </p:nvGrpSpPr>
            <p:grpSpPr>
              <a:xfrm>
                <a:off x="-2652516" y="431573"/>
                <a:ext cx="294339" cy="231524"/>
                <a:chOff x="-3634179" y="700986"/>
                <a:chExt cx="182763" cy="143759"/>
              </a:xfrm>
            </p:grpSpPr>
            <p:grpSp>
              <p:nvGrpSpPr>
                <p:cNvPr id="730" name="Google Shape;730;p12"/>
                <p:cNvGrpSpPr/>
                <p:nvPr/>
              </p:nvGrpSpPr>
              <p:grpSpPr>
                <a:xfrm>
                  <a:off x="-3634116" y="700986"/>
                  <a:ext cx="182700" cy="143759"/>
                  <a:chOff x="-3634116" y="700986"/>
                  <a:chExt cx="182700" cy="143759"/>
                </a:xfrm>
              </p:grpSpPr>
              <p:cxnSp>
                <p:nvCxnSpPr>
                  <p:cNvPr id="731" name="Google Shape;731;p12"/>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732" name="Google Shape;732;p12"/>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733" name="Google Shape;733;p12"/>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734" name="Google Shape;734;p12"/>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735" name="Google Shape;735;p12"/>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736" name="Google Shape;736;p12"/>
                <p:cNvGrpSpPr/>
                <p:nvPr/>
              </p:nvGrpSpPr>
              <p:grpSpPr>
                <a:xfrm>
                  <a:off x="-3634179" y="735886"/>
                  <a:ext cx="88918" cy="72651"/>
                  <a:chOff x="-2091201" y="1395403"/>
                  <a:chExt cx="157516" cy="128700"/>
                </a:xfrm>
              </p:grpSpPr>
              <p:sp>
                <p:nvSpPr>
                  <p:cNvPr id="737" name="Google Shape;737;p12"/>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738" name="Google Shape;738;p12"/>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739" name="Google Shape;739;p12"/>
            <p:cNvGrpSpPr/>
            <p:nvPr/>
          </p:nvGrpSpPr>
          <p:grpSpPr>
            <a:xfrm>
              <a:off x="-2881686" y="701323"/>
              <a:ext cx="268788" cy="248298"/>
              <a:chOff x="-2721817" y="782525"/>
              <a:chExt cx="432900" cy="399900"/>
            </a:xfrm>
          </p:grpSpPr>
          <p:sp>
            <p:nvSpPr>
              <p:cNvPr id="740" name="Google Shape;740;p12"/>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741" name="Google Shape;741;p12"/>
              <p:cNvGrpSpPr/>
              <p:nvPr/>
            </p:nvGrpSpPr>
            <p:grpSpPr>
              <a:xfrm>
                <a:off x="-2652418" y="866762"/>
                <a:ext cx="294238" cy="231524"/>
                <a:chOff x="-3310843" y="700986"/>
                <a:chExt cx="182700" cy="143759"/>
              </a:xfrm>
            </p:grpSpPr>
            <p:grpSp>
              <p:nvGrpSpPr>
                <p:cNvPr id="742" name="Google Shape;742;p12"/>
                <p:cNvGrpSpPr/>
                <p:nvPr/>
              </p:nvGrpSpPr>
              <p:grpSpPr>
                <a:xfrm>
                  <a:off x="-3310843" y="700986"/>
                  <a:ext cx="182700" cy="143759"/>
                  <a:chOff x="-3310843" y="700986"/>
                  <a:chExt cx="182700" cy="143759"/>
                </a:xfrm>
              </p:grpSpPr>
              <p:cxnSp>
                <p:nvCxnSpPr>
                  <p:cNvPr id="743" name="Google Shape;743;p12"/>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744" name="Google Shape;744;p12"/>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745" name="Google Shape;745;p12"/>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746" name="Google Shape;746;p12"/>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747" name="Google Shape;747;p12"/>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748" name="Google Shape;748;p12"/>
                <p:cNvGrpSpPr/>
                <p:nvPr/>
              </p:nvGrpSpPr>
              <p:grpSpPr>
                <a:xfrm flipH="1">
                  <a:off x="-3310759" y="735886"/>
                  <a:ext cx="88918" cy="72651"/>
                  <a:chOff x="-2091201" y="1395403"/>
                  <a:chExt cx="157516" cy="128700"/>
                </a:xfrm>
              </p:grpSpPr>
              <p:sp>
                <p:nvSpPr>
                  <p:cNvPr id="749" name="Google Shape;749;p12"/>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750" name="Google Shape;750;p12"/>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751" name="Google Shape;751;p12"/>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752" name="Google Shape;752;p12"/>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753" name="Google Shape;753;p12"/>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754" name="Google Shape;754;p12"/>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755" name="Google Shape;755;p12"/>
            <p:cNvGrpSpPr/>
            <p:nvPr/>
          </p:nvGrpSpPr>
          <p:grpSpPr>
            <a:xfrm>
              <a:off x="-640684" y="5954566"/>
              <a:ext cx="267361" cy="267361"/>
              <a:chOff x="7881599" y="90188"/>
              <a:chExt cx="387986" cy="387986"/>
            </a:xfrm>
          </p:grpSpPr>
          <p:sp>
            <p:nvSpPr>
              <p:cNvPr id="756" name="Google Shape;756;p12"/>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757" name="Google Shape;757;p12"/>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758" name="Google Shape;758;p12"/>
            <p:cNvGrpSpPr/>
            <p:nvPr/>
          </p:nvGrpSpPr>
          <p:grpSpPr>
            <a:xfrm>
              <a:off x="-3569165" y="1909857"/>
              <a:ext cx="3195882" cy="3742596"/>
              <a:chOff x="-3569165" y="1742767"/>
              <a:chExt cx="3195882" cy="3742596"/>
            </a:xfrm>
          </p:grpSpPr>
          <p:sp>
            <p:nvSpPr>
              <p:cNvPr id="759" name="Google Shape;759;p12"/>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760" name="Google Shape;760;p12"/>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dk2"/>
                  </a:buClr>
                  <a:buSzPts val="1200"/>
                  <a:buFont typeface="Noto Sans Symbols"/>
                  <a:buChar char="▪"/>
                </a:pPr>
                <a:r>
                  <a:rPr lang="en" sz="1200">
                    <a:solidFill>
                      <a:schemeClr val="dk1"/>
                    </a:solidFill>
                    <a:latin typeface="Arial"/>
                    <a:ea typeface="Arial"/>
                    <a:cs typeface="Arial"/>
                    <a:sym typeface="Arial"/>
                  </a:rPr>
                  <a:t>Bullets</a:t>
                </a:r>
                <a:endParaRPr sz="1100"/>
              </a:p>
            </p:txBody>
          </p:sp>
          <p:sp>
            <p:nvSpPr>
              <p:cNvPr id="761" name="Google Shape;761;p12"/>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762" name="Google Shape;762;p12"/>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Sub-bullets</a:t>
                </a:r>
                <a:endParaRPr sz="1100"/>
              </a:p>
            </p:txBody>
          </p:sp>
          <p:sp>
            <p:nvSpPr>
              <p:cNvPr id="763" name="Google Shape;763;p12"/>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764" name="Google Shape;764;p12"/>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dk1"/>
                    </a:solidFill>
                    <a:latin typeface="Arial"/>
                    <a:ea typeface="Arial"/>
                    <a:cs typeface="Arial"/>
                    <a:sym typeface="Arial"/>
                  </a:rPr>
                  <a:t>Leestekst</a:t>
                </a:r>
                <a:endParaRPr sz="1100"/>
              </a:p>
            </p:txBody>
          </p:sp>
          <p:sp>
            <p:nvSpPr>
              <p:cNvPr id="765" name="Google Shape;765;p12"/>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766" name="Google Shape;766;p12"/>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accent1"/>
                  </a:buClr>
                  <a:buSzPts val="1500"/>
                  <a:buFont typeface="Arial"/>
                  <a:buNone/>
                </a:pPr>
                <a:r>
                  <a:rPr b="0" i="0" lang="en" sz="1500" u="none" cap="none" strike="noStrike">
                    <a:solidFill>
                      <a:schemeClr val="accent1"/>
                    </a:solidFill>
                    <a:latin typeface="Roboto Slab"/>
                    <a:ea typeface="Roboto Slab"/>
                    <a:cs typeface="Roboto Slab"/>
                    <a:sym typeface="Roboto Slab"/>
                  </a:rPr>
                  <a:t>Subtitel</a:t>
                </a:r>
                <a:endParaRPr sz="1100"/>
              </a:p>
            </p:txBody>
          </p:sp>
          <p:sp>
            <p:nvSpPr>
              <p:cNvPr id="767" name="Google Shape;767;p12"/>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768" name="Google Shape;768;p12"/>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dk2"/>
                  </a:buClr>
                  <a:buSzPts val="1200"/>
                  <a:buFont typeface="Roboto Slab"/>
                  <a:buAutoNum type="arabicPeriod"/>
                </a:pPr>
                <a:r>
                  <a:rPr b="0" i="0" lang="en" sz="1200" u="none" cap="none" strike="noStrike">
                    <a:solidFill>
                      <a:schemeClr val="dk1"/>
                    </a:solidFill>
                    <a:latin typeface="Arial"/>
                    <a:ea typeface="Arial"/>
                    <a:cs typeface="Arial"/>
                    <a:sym typeface="Arial"/>
                  </a:rPr>
                  <a:t>Numerieke bullets</a:t>
                </a:r>
                <a:endParaRPr sz="1100"/>
              </a:p>
            </p:txBody>
          </p:sp>
          <p:sp>
            <p:nvSpPr>
              <p:cNvPr id="769" name="Google Shape;769;p12"/>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770" name="Google Shape;770;p12"/>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dk2"/>
                  </a:buClr>
                  <a:buSzPts val="1200"/>
                  <a:buFont typeface="Roboto Slab"/>
                  <a:buAutoNum type="alphaLcPeriod"/>
                </a:pPr>
                <a:r>
                  <a:rPr b="0" i="0" lang="en" sz="1200" u="none" cap="none" strike="noStrike">
                    <a:solidFill>
                      <a:schemeClr val="dk1"/>
                    </a:solidFill>
                    <a:latin typeface="Arial"/>
                    <a:ea typeface="Arial"/>
                    <a:cs typeface="Arial"/>
                    <a:sym typeface="Arial"/>
                  </a:rPr>
                  <a:t># Abc</a:t>
                </a:r>
                <a:endParaRPr sz="1100"/>
              </a:p>
            </p:txBody>
          </p:sp>
          <p:sp>
            <p:nvSpPr>
              <p:cNvPr id="771" name="Google Shape;771;p12"/>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772" name="Google Shape;772;p12"/>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 Bullets</a:t>
                </a:r>
                <a:endParaRPr sz="1100"/>
              </a:p>
            </p:txBody>
          </p:sp>
          <p:sp>
            <p:nvSpPr>
              <p:cNvPr id="773" name="Google Shape;773;p12"/>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774" name="Google Shape;774;p12"/>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dk1"/>
                  </a:buClr>
                  <a:buSzPts val="1200"/>
                  <a:buFont typeface="Arial"/>
                  <a:buNone/>
                </a:pPr>
                <a:r>
                  <a:rPr b="0" i="1" lang="en" sz="1200" u="none" cap="none" strike="noStrike">
                    <a:solidFill>
                      <a:schemeClr val="dk1"/>
                    </a:solidFill>
                    <a:latin typeface="Arial"/>
                    <a:ea typeface="Arial"/>
                    <a:cs typeface="Arial"/>
                    <a:sym typeface="Arial"/>
                  </a:rPr>
                  <a:t>Cursief</a:t>
                </a:r>
                <a:endParaRPr sz="1100"/>
              </a:p>
            </p:txBody>
          </p:sp>
          <p:sp>
            <p:nvSpPr>
              <p:cNvPr id="775" name="Google Shape;775;p12"/>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776" name="Google Shape;776;p12"/>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dk1"/>
                  </a:buClr>
                  <a:buSzPts val="1500"/>
                  <a:buFont typeface="Arial"/>
                  <a:buNone/>
                </a:pPr>
                <a:r>
                  <a:rPr b="0" i="0" lang="en" sz="1500" u="none" cap="none" strike="noStrike">
                    <a:solidFill>
                      <a:schemeClr val="dk1"/>
                    </a:solidFill>
                    <a:latin typeface="Roboto Slab"/>
                    <a:ea typeface="Roboto Slab"/>
                    <a:cs typeface="Roboto Slab"/>
                    <a:sym typeface="Roboto Slab"/>
                  </a:rPr>
                  <a:t>Alt. Subtitel</a:t>
                </a:r>
                <a:endParaRPr sz="1100"/>
              </a:p>
            </p:txBody>
          </p:sp>
        </p:grpSp>
        <p:sp>
          <p:nvSpPr>
            <p:cNvPr id="777" name="Google Shape;777;p12"/>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778" name="Google Shape;778;p12"/>
          <p:cNvGrpSpPr/>
          <p:nvPr/>
        </p:nvGrpSpPr>
        <p:grpSpPr>
          <a:xfrm>
            <a:off x="-5596" y="-1339080"/>
            <a:ext cx="1943325" cy="1187775"/>
            <a:chOff x="-7461" y="-3153547"/>
            <a:chExt cx="2591100" cy="1583700"/>
          </a:xfrm>
        </p:grpSpPr>
        <p:sp>
          <p:nvSpPr>
            <p:cNvPr id="779" name="Google Shape;779;p12"/>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780" name="Google Shape;780;p12"/>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781" name="Google Shape;781;p12"/>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782" name="Google Shape;782;p12"/>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783" name="Google Shape;783;p12"/>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784" name="Google Shape;784;p12"/>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785" name="Shape 785"/>
        <p:cNvGrpSpPr/>
        <p:nvPr/>
      </p:nvGrpSpPr>
      <p:grpSpPr>
        <a:xfrm>
          <a:off x="0" y="0"/>
          <a:ext cx="0" cy="0"/>
          <a:chOff x="0" y="0"/>
          <a:chExt cx="0" cy="0"/>
        </a:xfrm>
      </p:grpSpPr>
      <p:sp>
        <p:nvSpPr>
          <p:cNvPr id="786" name="Google Shape;786;p13"/>
          <p:cNvSpPr/>
          <p:nvPr/>
        </p:nvSpPr>
        <p:spPr>
          <a:xfrm>
            <a:off x="-8062" y="0"/>
            <a:ext cx="91533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787" name="Google Shape;787;p13"/>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Foto</a:t>
            </a:r>
            <a:endParaRPr sz="1100"/>
          </a:p>
        </p:txBody>
      </p:sp>
      <p:grpSp>
        <p:nvGrpSpPr>
          <p:cNvPr id="788" name="Google Shape;788;p13"/>
          <p:cNvGrpSpPr/>
          <p:nvPr/>
        </p:nvGrpSpPr>
        <p:grpSpPr>
          <a:xfrm>
            <a:off x="9331154" y="-74475"/>
            <a:ext cx="2543400" cy="5292450"/>
            <a:chOff x="12441539" y="-99300"/>
            <a:chExt cx="3391200" cy="7056600"/>
          </a:xfrm>
        </p:grpSpPr>
        <p:sp>
          <p:nvSpPr>
            <p:cNvPr id="789" name="Google Shape;789;p13"/>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0" sz="1100" cap="none">
                <a:solidFill>
                  <a:schemeClr val="lt1"/>
                </a:solidFill>
                <a:latin typeface="Calibri"/>
                <a:ea typeface="Calibri"/>
                <a:cs typeface="Calibri"/>
                <a:sym typeface="Calibri"/>
              </a:endParaRPr>
            </a:p>
          </p:txBody>
        </p:sp>
        <p:sp>
          <p:nvSpPr>
            <p:cNvPr id="790" name="Google Shape;790;p13"/>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b="0" sz="1400" cap="none">
                <a:solidFill>
                  <a:srgbClr val="211F26"/>
                </a:solidFill>
                <a:latin typeface="Calibri"/>
                <a:ea typeface="Calibri"/>
                <a:cs typeface="Calibri"/>
                <a:sym typeface="Calibri"/>
              </a:endParaRPr>
            </a:p>
          </p:txBody>
        </p:sp>
        <p:sp>
          <p:nvSpPr>
            <p:cNvPr descr="Informatie" id="791" name="Google Shape;791;p13"/>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sz="1500">
                <a:solidFill>
                  <a:srgbClr val="211F26"/>
                </a:solidFill>
                <a:latin typeface="Calibri"/>
                <a:ea typeface="Calibri"/>
                <a:cs typeface="Calibri"/>
                <a:sym typeface="Calibri"/>
              </a:endParaRPr>
            </a:p>
          </p:txBody>
        </p:sp>
        <p:sp>
          <p:nvSpPr>
            <p:cNvPr id="792" name="Google Shape;792;p13"/>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793" name="Google Shape;793;p13"/>
            <p:cNvGrpSpPr/>
            <p:nvPr/>
          </p:nvGrpSpPr>
          <p:grpSpPr>
            <a:xfrm>
              <a:off x="12556437" y="0"/>
              <a:ext cx="3194701" cy="3863409"/>
              <a:chOff x="12556437" y="0"/>
              <a:chExt cx="3194701" cy="3863409"/>
            </a:xfrm>
          </p:grpSpPr>
          <p:sp>
            <p:nvSpPr>
              <p:cNvPr id="794" name="Google Shape;794;p13"/>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AFBEELDING INVOEGEN/VERANDEREN</a:t>
                </a:r>
                <a:endParaRPr sz="1100"/>
              </a:p>
            </p:txBody>
          </p:sp>
          <p:sp>
            <p:nvSpPr>
              <p:cNvPr id="795" name="Google Shape;795;p13"/>
              <p:cNvSpPr/>
              <p:nvPr/>
            </p:nvSpPr>
            <p:spPr>
              <a:xfrm>
                <a:off x="12556437" y="39420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796" name="Google Shape;796;p13"/>
              <p:cNvSpPr/>
              <p:nvPr/>
            </p:nvSpPr>
            <p:spPr>
              <a:xfrm>
                <a:off x="12922118" y="393161"/>
                <a:ext cx="2829000" cy="578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afbeelding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797" name="Google Shape;797;p13"/>
              <p:cNvSpPr/>
              <p:nvPr/>
            </p:nvSpPr>
            <p:spPr>
              <a:xfrm>
                <a:off x="12556437" y="157360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798" name="Google Shape;798;p13"/>
              <p:cNvSpPr/>
              <p:nvPr/>
            </p:nvSpPr>
            <p:spPr>
              <a:xfrm>
                <a:off x="12922118" y="1573600"/>
                <a:ext cx="2829000" cy="28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afbeelding</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799" name="Google Shape;799;p13"/>
              <p:cNvGrpSpPr/>
              <p:nvPr/>
            </p:nvGrpSpPr>
            <p:grpSpPr>
              <a:xfrm>
                <a:off x="12922118" y="2014408"/>
                <a:ext cx="825600" cy="209400"/>
                <a:chOff x="13504624" y="2482850"/>
                <a:chExt cx="825600" cy="209400"/>
              </a:xfrm>
            </p:grpSpPr>
            <p:sp>
              <p:nvSpPr>
                <p:cNvPr id="800" name="Google Shape;800;p13"/>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801" name="Google Shape;801;p13"/>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802" name="Google Shape;802;p13"/>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803" name="Google Shape;803;p13"/>
              <p:cNvGrpSpPr/>
              <p:nvPr/>
            </p:nvGrpSpPr>
            <p:grpSpPr>
              <a:xfrm>
                <a:off x="12921818" y="1108010"/>
                <a:ext cx="294817" cy="346796"/>
                <a:chOff x="14466489" y="1001522"/>
                <a:chExt cx="290661" cy="341907"/>
              </a:xfrm>
            </p:grpSpPr>
            <p:sp>
              <p:nvSpPr>
                <p:cNvPr id="804" name="Google Shape;804;p13"/>
                <p:cNvSpPr/>
                <p:nvPr/>
              </p:nvSpPr>
              <p:spPr>
                <a:xfrm>
                  <a:off x="14466489" y="1001522"/>
                  <a:ext cx="258000" cy="254100"/>
                </a:xfrm>
                <a:prstGeom prst="rect">
                  <a:avLst/>
                </a:prstGeom>
                <a:solidFill>
                  <a:schemeClr val="lt1"/>
                </a:solidFill>
                <a:ln cap="flat" cmpd="sng" w="12700">
                  <a:solidFill>
                    <a:srgbClr val="C0C0C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805" name="Google Shape;805;p13"/>
                <p:cNvSpPr/>
                <p:nvPr/>
              </p:nvSpPr>
              <p:spPr>
                <a:xfrm>
                  <a:off x="14623626" y="1033630"/>
                  <a:ext cx="71100" cy="71100"/>
                </a:xfrm>
                <a:prstGeom prst="ellipse">
                  <a:avLst/>
                </a:prstGeom>
                <a:solidFill>
                  <a:srgbClr val="F1D8A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06" name="Google Shape;806;p13"/>
                <p:cNvSpPr/>
                <p:nvPr/>
              </p:nvSpPr>
              <p:spPr>
                <a:xfrm rot="2700000">
                  <a:off x="14498834" y="1157867"/>
                  <a:ext cx="168652" cy="147541"/>
                </a:xfrm>
                <a:custGeom>
                  <a:rect b="b" l="l" r="r" t="t"/>
                  <a:pathLst>
                    <a:path extrusionOk="0" h="147459" w="168558">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07" name="Google Shape;807;p13"/>
                <p:cNvSpPr/>
                <p:nvPr/>
              </p:nvSpPr>
              <p:spPr>
                <a:xfrm>
                  <a:off x="14601150" y="1145314"/>
                  <a:ext cx="156000" cy="116700"/>
                </a:xfrm>
                <a:prstGeom prst="roundRect">
                  <a:avLst>
                    <a:gd fmla="val 16667" name="adj"/>
                  </a:avLst>
                </a:prstGeom>
                <a:solidFill>
                  <a:schemeClr val="lt1"/>
                </a:solidFill>
                <a:ln cap="flat" cmpd="sng" w="19050">
                  <a:solidFill>
                    <a:srgbClr val="8AADD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cxnSp>
              <p:nvCxnSpPr>
                <p:cNvPr id="808" name="Google Shape;808;p13"/>
                <p:cNvCxnSpPr/>
                <p:nvPr/>
              </p:nvCxnSpPr>
              <p:spPr>
                <a:xfrm>
                  <a:off x="14637490" y="1308665"/>
                  <a:ext cx="83400" cy="0"/>
                </a:xfrm>
                <a:prstGeom prst="straightConnector1">
                  <a:avLst/>
                </a:prstGeom>
                <a:solidFill>
                  <a:schemeClr val="lt1"/>
                </a:solidFill>
                <a:ln cap="flat" cmpd="sng" w="19050">
                  <a:solidFill>
                    <a:srgbClr val="8AADD0"/>
                  </a:solidFill>
                  <a:prstDash val="solid"/>
                  <a:miter lim="800000"/>
                  <a:headEnd len="sm" w="sm" type="none"/>
                  <a:tailEnd len="sm" w="sm" type="none"/>
                </a:ln>
              </p:spPr>
            </p:cxnSp>
            <p:cxnSp>
              <p:nvCxnSpPr>
                <p:cNvPr id="809" name="Google Shape;809;p13"/>
                <p:cNvCxnSpPr>
                  <a:stCxn id="807" idx="2"/>
                </p:cNvCxnSpPr>
                <p:nvPr/>
              </p:nvCxnSpPr>
              <p:spPr>
                <a:xfrm flipH="1">
                  <a:off x="14678850" y="1262014"/>
                  <a:ext cx="300" cy="43500"/>
                </a:xfrm>
                <a:prstGeom prst="straightConnector1">
                  <a:avLst/>
                </a:prstGeom>
                <a:solidFill>
                  <a:schemeClr val="lt1"/>
                </a:solidFill>
                <a:ln cap="flat" cmpd="sng" w="19050">
                  <a:solidFill>
                    <a:srgbClr val="8AADD0"/>
                  </a:solidFill>
                  <a:prstDash val="solid"/>
                  <a:miter lim="800000"/>
                  <a:headEnd len="sm" w="sm" type="none"/>
                  <a:tailEnd len="sm" w="sm" type="none"/>
                </a:ln>
              </p:spPr>
            </p:cxnSp>
          </p:grpSp>
          <p:sp>
            <p:nvSpPr>
              <p:cNvPr id="810" name="Google Shape;810;p13"/>
              <p:cNvSpPr/>
              <p:nvPr/>
            </p:nvSpPr>
            <p:spPr>
              <a:xfrm>
                <a:off x="12556437" y="237685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811" name="Google Shape;811;p13"/>
              <p:cNvSpPr/>
              <p:nvPr/>
            </p:nvSpPr>
            <p:spPr>
              <a:xfrm>
                <a:off x="12922118" y="2376853"/>
                <a:ext cx="2829000" cy="73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afbeelding te schalen of bij te snijden, ga naar de tab </a:t>
                </a:r>
                <a:r>
                  <a:rPr b="1" i="0" lang="en" sz="800" u="none" cap="none" strike="noStrike">
                    <a:solidFill>
                      <a:srgbClr val="211F26"/>
                    </a:solidFill>
                    <a:latin typeface="Calibri"/>
                    <a:ea typeface="Calibri"/>
                    <a:cs typeface="Calibri"/>
                    <a:sym typeface="Calibri"/>
                  </a:rPr>
                  <a:t>‘Hulpmiddelen voor afbeeldingen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afbeelding en met de hoekjes het afbeeldingskader.</a:t>
                </a:r>
                <a:endParaRPr b="1" i="0" sz="800" u="none" cap="none" strike="noStrike">
                  <a:solidFill>
                    <a:srgbClr val="211F26"/>
                  </a:solidFill>
                  <a:latin typeface="Calibri"/>
                  <a:ea typeface="Calibri"/>
                  <a:cs typeface="Calibri"/>
                  <a:sym typeface="Calibri"/>
                </a:endParaRPr>
              </a:p>
            </p:txBody>
          </p:sp>
          <p:grpSp>
            <p:nvGrpSpPr>
              <p:cNvPr id="812" name="Google Shape;812;p13"/>
              <p:cNvGrpSpPr/>
              <p:nvPr/>
            </p:nvGrpSpPr>
            <p:grpSpPr>
              <a:xfrm>
                <a:off x="12775660" y="3250522"/>
                <a:ext cx="684507" cy="612887"/>
                <a:chOff x="12579993" y="3403239"/>
                <a:chExt cx="828300" cy="741634"/>
              </a:xfrm>
            </p:grpSpPr>
            <p:grpSp>
              <p:nvGrpSpPr>
                <p:cNvPr id="813" name="Google Shape;813;p13"/>
                <p:cNvGrpSpPr/>
                <p:nvPr/>
              </p:nvGrpSpPr>
              <p:grpSpPr>
                <a:xfrm>
                  <a:off x="12771530" y="3403239"/>
                  <a:ext cx="467156" cy="448471"/>
                  <a:chOff x="12782157" y="3403239"/>
                  <a:chExt cx="467156" cy="448471"/>
                </a:xfrm>
              </p:grpSpPr>
              <p:grpSp>
                <p:nvGrpSpPr>
                  <p:cNvPr id="814" name="Google Shape;814;p13"/>
                  <p:cNvGrpSpPr/>
                  <p:nvPr/>
                </p:nvGrpSpPr>
                <p:grpSpPr>
                  <a:xfrm>
                    <a:off x="12782157" y="3403239"/>
                    <a:ext cx="413068" cy="393907"/>
                    <a:chOff x="13554906" y="3320109"/>
                    <a:chExt cx="444016" cy="423419"/>
                  </a:xfrm>
                </p:grpSpPr>
                <p:grpSp>
                  <p:nvGrpSpPr>
                    <p:cNvPr id="815" name="Google Shape;815;p13"/>
                    <p:cNvGrpSpPr/>
                    <p:nvPr/>
                  </p:nvGrpSpPr>
                  <p:grpSpPr>
                    <a:xfrm>
                      <a:off x="13554906" y="3320109"/>
                      <a:ext cx="444016" cy="423419"/>
                      <a:chOff x="12909684" y="1276143"/>
                      <a:chExt cx="444016" cy="423419"/>
                    </a:xfrm>
                  </p:grpSpPr>
                  <p:sp>
                    <p:nvSpPr>
                      <p:cNvPr id="816" name="Google Shape;816;p13"/>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817" name="Google Shape;817;p13"/>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818" name="Google Shape;818;p13"/>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819" name="Google Shape;819;p13"/>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820" name="Google Shape;820;p13"/>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821" name="Google Shape;821;p13"/>
                  <p:cNvGrpSpPr/>
                  <p:nvPr/>
                </p:nvGrpSpPr>
                <p:grpSpPr>
                  <a:xfrm>
                    <a:off x="13103401" y="3705268"/>
                    <a:ext cx="145912" cy="146442"/>
                    <a:chOff x="13096057" y="3602278"/>
                    <a:chExt cx="145912" cy="146442"/>
                  </a:xfrm>
                </p:grpSpPr>
                <p:sp>
                  <p:nvSpPr>
                    <p:cNvPr id="822" name="Google Shape;822;p13"/>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23" name="Google Shape;823;p13"/>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824" name="Google Shape;824;p13"/>
                  <p:cNvGrpSpPr/>
                  <p:nvPr/>
                </p:nvGrpSpPr>
                <p:grpSpPr>
                  <a:xfrm rot="10800000">
                    <a:off x="13061422" y="3665657"/>
                    <a:ext cx="145912" cy="146442"/>
                    <a:chOff x="13096057" y="3602278"/>
                    <a:chExt cx="145912" cy="146442"/>
                  </a:xfrm>
                </p:grpSpPr>
                <p:sp>
                  <p:nvSpPr>
                    <p:cNvPr id="825" name="Google Shape;825;p13"/>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26" name="Google Shape;826;p13"/>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827" name="Google Shape;827;p13"/>
                <p:cNvSpPr/>
                <p:nvPr/>
              </p:nvSpPr>
              <p:spPr>
                <a:xfrm>
                  <a:off x="12579993" y="3889890"/>
                  <a:ext cx="8283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828" name="Google Shape;828;p13"/>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829" name="Google Shape;829;p13"/>
          <p:cNvGrpSpPr/>
          <p:nvPr/>
        </p:nvGrpSpPr>
        <p:grpSpPr>
          <a:xfrm>
            <a:off x="-5596" y="-1339080"/>
            <a:ext cx="1943325" cy="1187775"/>
            <a:chOff x="-7461" y="-3153547"/>
            <a:chExt cx="2591100" cy="1583700"/>
          </a:xfrm>
        </p:grpSpPr>
        <p:sp>
          <p:nvSpPr>
            <p:cNvPr id="830" name="Google Shape;830;p13"/>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831" name="Google Shape;831;p13"/>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832" name="Google Shape;832;p13"/>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833" name="Google Shape;833;p13"/>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834" name="Google Shape;834;p13"/>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835" name="Google Shape;835;p13"/>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836" name="Google Shape;836;p13"/>
          <p:cNvSpPr/>
          <p:nvPr>
            <p:ph idx="2" type="pic"/>
          </p:nvPr>
        </p:nvSpPr>
        <p:spPr>
          <a:xfrm>
            <a:off x="-12428" y="730"/>
            <a:ext cx="9148500" cy="5142900"/>
          </a:xfrm>
          <a:prstGeom prst="rect">
            <a:avLst/>
          </a:prstGeom>
          <a:solidFill>
            <a:srgbClr val="F2F2F2">
              <a:alpha val="80000"/>
            </a:srgbClr>
          </a:solidFill>
          <a:ln>
            <a:noFill/>
          </a:ln>
        </p:spPr>
      </p:sp>
      <p:sp>
        <p:nvSpPr>
          <p:cNvPr id="837" name="Google Shape;837;p13"/>
          <p:cNvSpPr txBox="1"/>
          <p:nvPr>
            <p:ph idx="1" type="body"/>
          </p:nvPr>
        </p:nvSpPr>
        <p:spPr>
          <a:xfrm>
            <a:off x="0" y="1"/>
            <a:ext cx="9154200" cy="556200"/>
          </a:xfrm>
          <a:prstGeom prst="rect">
            <a:avLst/>
          </a:prstGeom>
          <a:solidFill>
            <a:schemeClr val="accent1"/>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838" name="Google Shape;838;p13"/>
          <p:cNvSpPr txBox="1"/>
          <p:nvPr>
            <p:ph type="title"/>
          </p:nvPr>
        </p:nvSpPr>
        <p:spPr>
          <a:xfrm>
            <a:off x="523875" y="144778"/>
            <a:ext cx="80814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2400"/>
              <a:buFont typeface="Roboto Slab"/>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9" name="Google Shape;839;p13"/>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0" name="Google Shape;840;p13"/>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1" name="Google Shape;841;p13"/>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42" name="Google Shape;842;p13"/>
          <p:cNvSpPr txBox="1"/>
          <p:nvPr>
            <p:ph idx="3" type="body"/>
          </p:nvPr>
        </p:nvSpPr>
        <p:spPr>
          <a:xfrm>
            <a:off x="523875" y="4376593"/>
            <a:ext cx="1091100" cy="516600"/>
          </a:xfrm>
          <a:prstGeom prst="rect">
            <a:avLst/>
          </a:prstGeom>
          <a:blipFill rotWithShape="1">
            <a:blip r:embed="rId3">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837"/>
                                        </p:tgtEl>
                                        <p:attrNameLst>
                                          <p:attrName>style.visibility</p:attrName>
                                        </p:attrNameLst>
                                      </p:cBhvr>
                                      <p:to>
                                        <p:strVal val="visible"/>
                                      </p:to>
                                    </p:set>
                                    <p:anim calcmode="lin" valueType="num">
                                      <p:cBhvr additive="base">
                                        <p:cTn dur="750"/>
                                        <p:tgtEl>
                                          <p:spTgt spid="8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38"/>
                                        </p:tgtEl>
                                        <p:attrNameLst>
                                          <p:attrName>style.visibility</p:attrName>
                                        </p:attrNameLst>
                                      </p:cBhvr>
                                      <p:to>
                                        <p:strVal val="visible"/>
                                      </p:to>
                                    </p:set>
                                    <p:anim calcmode="lin" valueType="num">
                                      <p:cBhvr additive="base">
                                        <p:cTn dur="750"/>
                                        <p:tgtEl>
                                          <p:spTgt spid="8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eld en Tekst (Blauw)">
  <p:cSld name="Beeld en Tekst (Blauw)">
    <p:spTree>
      <p:nvGrpSpPr>
        <p:cNvPr id="843" name="Shape 843"/>
        <p:cNvGrpSpPr/>
        <p:nvPr/>
      </p:nvGrpSpPr>
      <p:grpSpPr>
        <a:xfrm>
          <a:off x="0" y="0"/>
          <a:ext cx="0" cy="0"/>
          <a:chOff x="0" y="0"/>
          <a:chExt cx="0" cy="0"/>
        </a:xfrm>
      </p:grpSpPr>
      <p:sp>
        <p:nvSpPr>
          <p:cNvPr id="844" name="Google Shape;844;p14"/>
          <p:cNvSpPr/>
          <p:nvPr/>
        </p:nvSpPr>
        <p:spPr>
          <a:xfrm>
            <a:off x="-12301" y="0"/>
            <a:ext cx="91563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45" name="Google Shape;845;p14"/>
          <p:cNvSpPr txBox="1"/>
          <p:nvPr>
            <p:ph idx="1" type="body"/>
          </p:nvPr>
        </p:nvSpPr>
        <p:spPr>
          <a:xfrm>
            <a:off x="-9023" y="1"/>
            <a:ext cx="5244000" cy="5143500"/>
          </a:xfrm>
          <a:prstGeom prst="rect">
            <a:avLst/>
          </a:prstGeom>
          <a:solidFill>
            <a:schemeClr val="accent5"/>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846" name="Google Shape;846;p14"/>
          <p:cNvSpPr/>
          <p:nvPr>
            <p:ph idx="2" type="pic"/>
          </p:nvPr>
        </p:nvSpPr>
        <p:spPr>
          <a:xfrm>
            <a:off x="-1" y="1076"/>
            <a:ext cx="5741100" cy="5142300"/>
          </a:xfrm>
          <a:prstGeom prst="rect">
            <a:avLst/>
          </a:prstGeom>
          <a:solidFill>
            <a:srgbClr val="F2F2F2">
              <a:alpha val="80000"/>
            </a:srgbClr>
          </a:solidFill>
          <a:ln>
            <a:noFill/>
          </a:ln>
        </p:spPr>
      </p:sp>
      <p:sp>
        <p:nvSpPr>
          <p:cNvPr id="847" name="Google Shape;847;p14"/>
          <p:cNvSpPr txBox="1"/>
          <p:nvPr>
            <p:ph type="title"/>
          </p:nvPr>
        </p:nvSpPr>
        <p:spPr>
          <a:xfrm>
            <a:off x="6281057" y="556125"/>
            <a:ext cx="23391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2400"/>
              <a:buFont typeface="Roboto Slab"/>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8" name="Google Shape;848;p14"/>
          <p:cNvSpPr txBox="1"/>
          <p:nvPr>
            <p:ph idx="3" type="body"/>
          </p:nvPr>
        </p:nvSpPr>
        <p:spPr>
          <a:xfrm>
            <a:off x="6281057" y="1193925"/>
            <a:ext cx="23391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Clr>
                <a:schemeClr val="lt1"/>
              </a:buClr>
              <a:buSzPts val="1200"/>
              <a:buChar char="▪"/>
              <a:defRPr>
                <a:solidFill>
                  <a:schemeClr val="lt1"/>
                </a:solidFill>
              </a:defRPr>
            </a:lvl1pPr>
            <a:lvl2pPr indent="-304800" lvl="1" marL="914400" rtl="0" algn="l">
              <a:lnSpc>
                <a:spcPct val="90000"/>
              </a:lnSpc>
              <a:spcBef>
                <a:spcPts val="900"/>
              </a:spcBef>
              <a:spcAft>
                <a:spcPts val="0"/>
              </a:spcAft>
              <a:buClr>
                <a:schemeClr val="lt1"/>
              </a:buClr>
              <a:buSzPts val="1200"/>
              <a:buChar char="▪"/>
              <a:defRPr>
                <a:solidFill>
                  <a:schemeClr val="lt1"/>
                </a:solidFill>
              </a:defRPr>
            </a:lvl2pPr>
            <a:lvl3pPr indent="-228600" lvl="2" marL="1371600" rtl="0" algn="l">
              <a:lnSpc>
                <a:spcPct val="90000"/>
              </a:lnSpc>
              <a:spcBef>
                <a:spcPts val="900"/>
              </a:spcBef>
              <a:spcAft>
                <a:spcPts val="0"/>
              </a:spcAft>
              <a:buSzPts val="1000"/>
              <a:buNone/>
              <a:defRPr>
                <a:solidFill>
                  <a:schemeClr val="lt1"/>
                </a:solidFill>
              </a:defRPr>
            </a:lvl3pPr>
            <a:lvl4pPr indent="-228600" lvl="3" marL="1828800" rtl="0" algn="l">
              <a:lnSpc>
                <a:spcPct val="90000"/>
              </a:lnSpc>
              <a:spcBef>
                <a:spcPts val="900"/>
              </a:spcBef>
              <a:spcAft>
                <a:spcPts val="0"/>
              </a:spcAft>
              <a:buClr>
                <a:schemeClr val="lt1"/>
              </a:buClr>
              <a:buSzPts val="1500"/>
              <a:buNone/>
              <a:defRPr>
                <a:solidFill>
                  <a:schemeClr val="lt1"/>
                </a:solidFill>
              </a:defRPr>
            </a:lvl4pPr>
            <a:lvl5pPr indent="-304800" lvl="4" marL="2286000" rtl="0" algn="l">
              <a:lnSpc>
                <a:spcPct val="90000"/>
              </a:lnSpc>
              <a:spcBef>
                <a:spcPts val="900"/>
              </a:spcBef>
              <a:spcAft>
                <a:spcPts val="0"/>
              </a:spcAft>
              <a:buClr>
                <a:schemeClr val="lt1"/>
              </a:buClr>
              <a:buSzPts val="1200"/>
              <a:buAutoNum type="arabicPeriod"/>
              <a:defRPr>
                <a:solidFill>
                  <a:schemeClr val="lt1"/>
                </a:solidFill>
              </a:defRPr>
            </a:lvl5pPr>
            <a:lvl6pPr indent="-304800" lvl="5" marL="2743200" rtl="0" algn="l">
              <a:lnSpc>
                <a:spcPct val="90000"/>
              </a:lnSpc>
              <a:spcBef>
                <a:spcPts val="900"/>
              </a:spcBef>
              <a:spcAft>
                <a:spcPts val="0"/>
              </a:spcAft>
              <a:buClr>
                <a:schemeClr val="lt1"/>
              </a:buClr>
              <a:buSzPts val="1200"/>
              <a:buAutoNum type="alphaLcPeriod"/>
              <a:defRPr>
                <a:solidFill>
                  <a:schemeClr val="lt1"/>
                </a:solidFill>
              </a:defRPr>
            </a:lvl6pPr>
            <a:lvl7pPr indent="-304800" lvl="6" marL="3200400" rtl="0" algn="l">
              <a:lnSpc>
                <a:spcPct val="90000"/>
              </a:lnSpc>
              <a:spcBef>
                <a:spcPts val="900"/>
              </a:spcBef>
              <a:spcAft>
                <a:spcPts val="0"/>
              </a:spcAft>
              <a:buClr>
                <a:schemeClr val="lt1"/>
              </a:buClr>
              <a:buSzPts val="1200"/>
              <a:buChar char="▪"/>
              <a:defRPr>
                <a:solidFill>
                  <a:schemeClr val="lt1"/>
                </a:solidFill>
              </a:defRPr>
            </a:lvl7pPr>
            <a:lvl8pPr indent="-228600" lvl="7" marL="3657600" rtl="0" algn="l">
              <a:lnSpc>
                <a:spcPct val="90000"/>
              </a:lnSpc>
              <a:spcBef>
                <a:spcPts val="900"/>
              </a:spcBef>
              <a:spcAft>
                <a:spcPts val="0"/>
              </a:spcAft>
              <a:buClr>
                <a:schemeClr val="lt1"/>
              </a:buClr>
              <a:buSzPts val="1200"/>
              <a:buNone/>
              <a:defRPr>
                <a:solidFill>
                  <a:schemeClr val="lt1"/>
                </a:solidFill>
              </a:defRPr>
            </a:lvl8pPr>
            <a:lvl9pPr indent="-228600" lvl="8" marL="4114800" rtl="0" algn="l">
              <a:lnSpc>
                <a:spcPct val="90000"/>
              </a:lnSpc>
              <a:spcBef>
                <a:spcPts val="900"/>
              </a:spcBef>
              <a:spcAft>
                <a:spcPts val="900"/>
              </a:spcAft>
              <a:buClr>
                <a:schemeClr val="lt1"/>
              </a:buClr>
              <a:buSzPts val="1500"/>
              <a:buNone/>
              <a:defRPr>
                <a:solidFill>
                  <a:schemeClr val="lt1"/>
                </a:solidFill>
              </a:defRPr>
            </a:lvl9pPr>
          </a:lstStyle>
          <a:p/>
        </p:txBody>
      </p:sp>
      <p:sp>
        <p:nvSpPr>
          <p:cNvPr id="849" name="Google Shape;849;p14"/>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Beeld en Tekst (Blauw)</a:t>
            </a:r>
            <a:endParaRPr sz="1100"/>
          </a:p>
        </p:txBody>
      </p:sp>
      <p:sp>
        <p:nvSpPr>
          <p:cNvPr id="850" name="Google Shape;850;p14"/>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1" name="Google Shape;851;p14"/>
          <p:cNvSpPr txBox="1"/>
          <p:nvPr>
            <p:ph idx="11" type="ftr"/>
          </p:nvPr>
        </p:nvSpPr>
        <p:spPr>
          <a:xfrm>
            <a:off x="1915422" y="4612481"/>
            <a:ext cx="32898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2" name="Google Shape;852;p14"/>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853" name="Google Shape;853;p14"/>
          <p:cNvGrpSpPr/>
          <p:nvPr/>
        </p:nvGrpSpPr>
        <p:grpSpPr>
          <a:xfrm>
            <a:off x="9331154" y="-74475"/>
            <a:ext cx="2543400" cy="5292450"/>
            <a:chOff x="12441539" y="-99300"/>
            <a:chExt cx="3391200" cy="7056600"/>
          </a:xfrm>
        </p:grpSpPr>
        <p:sp>
          <p:nvSpPr>
            <p:cNvPr id="854" name="Google Shape;854;p14"/>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0" sz="1100" cap="none">
                <a:solidFill>
                  <a:schemeClr val="lt1"/>
                </a:solidFill>
                <a:latin typeface="Calibri"/>
                <a:ea typeface="Calibri"/>
                <a:cs typeface="Calibri"/>
                <a:sym typeface="Calibri"/>
              </a:endParaRPr>
            </a:p>
          </p:txBody>
        </p:sp>
        <p:sp>
          <p:nvSpPr>
            <p:cNvPr id="855" name="Google Shape;855;p14"/>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b="0" sz="1400" cap="none">
                <a:solidFill>
                  <a:srgbClr val="211F26"/>
                </a:solidFill>
                <a:latin typeface="Calibri"/>
                <a:ea typeface="Calibri"/>
                <a:cs typeface="Calibri"/>
                <a:sym typeface="Calibri"/>
              </a:endParaRPr>
            </a:p>
          </p:txBody>
        </p:sp>
        <p:sp>
          <p:nvSpPr>
            <p:cNvPr descr="Informatie" id="856" name="Google Shape;856;p14"/>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sz="1500">
                <a:solidFill>
                  <a:srgbClr val="211F26"/>
                </a:solidFill>
                <a:latin typeface="Calibri"/>
                <a:ea typeface="Calibri"/>
                <a:cs typeface="Calibri"/>
                <a:sym typeface="Calibri"/>
              </a:endParaRPr>
            </a:p>
          </p:txBody>
        </p:sp>
        <p:sp>
          <p:nvSpPr>
            <p:cNvPr id="857" name="Google Shape;857;p14"/>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858" name="Google Shape;858;p14"/>
            <p:cNvGrpSpPr/>
            <p:nvPr/>
          </p:nvGrpSpPr>
          <p:grpSpPr>
            <a:xfrm>
              <a:off x="12556437" y="0"/>
              <a:ext cx="3194701" cy="3863409"/>
              <a:chOff x="12556437" y="0"/>
              <a:chExt cx="3194701" cy="3863409"/>
            </a:xfrm>
          </p:grpSpPr>
          <p:sp>
            <p:nvSpPr>
              <p:cNvPr id="859" name="Google Shape;859;p14"/>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AFBEELDING INVOEGEN/VERANDEREN</a:t>
                </a:r>
                <a:endParaRPr sz="1100"/>
              </a:p>
            </p:txBody>
          </p:sp>
          <p:sp>
            <p:nvSpPr>
              <p:cNvPr id="860" name="Google Shape;860;p14"/>
              <p:cNvSpPr/>
              <p:nvPr/>
            </p:nvSpPr>
            <p:spPr>
              <a:xfrm>
                <a:off x="12556437" y="39420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861" name="Google Shape;861;p14"/>
              <p:cNvSpPr/>
              <p:nvPr/>
            </p:nvSpPr>
            <p:spPr>
              <a:xfrm>
                <a:off x="12922118" y="393161"/>
                <a:ext cx="2829000" cy="578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afbeelding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862" name="Google Shape;862;p14"/>
              <p:cNvSpPr/>
              <p:nvPr/>
            </p:nvSpPr>
            <p:spPr>
              <a:xfrm>
                <a:off x="12556437" y="157360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863" name="Google Shape;863;p14"/>
              <p:cNvSpPr/>
              <p:nvPr/>
            </p:nvSpPr>
            <p:spPr>
              <a:xfrm>
                <a:off x="12922118" y="1573600"/>
                <a:ext cx="2829000" cy="28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afbeelding</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864" name="Google Shape;864;p14"/>
              <p:cNvGrpSpPr/>
              <p:nvPr/>
            </p:nvGrpSpPr>
            <p:grpSpPr>
              <a:xfrm>
                <a:off x="12922118" y="2014408"/>
                <a:ext cx="825600" cy="209400"/>
                <a:chOff x="13504624" y="2482850"/>
                <a:chExt cx="825600" cy="209400"/>
              </a:xfrm>
            </p:grpSpPr>
            <p:sp>
              <p:nvSpPr>
                <p:cNvPr id="865" name="Google Shape;865;p14"/>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866" name="Google Shape;866;p14"/>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867" name="Google Shape;867;p14"/>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868" name="Google Shape;868;p14"/>
              <p:cNvGrpSpPr/>
              <p:nvPr/>
            </p:nvGrpSpPr>
            <p:grpSpPr>
              <a:xfrm>
                <a:off x="12921818" y="1108010"/>
                <a:ext cx="294817" cy="346796"/>
                <a:chOff x="14466489" y="1001522"/>
                <a:chExt cx="290661" cy="341907"/>
              </a:xfrm>
            </p:grpSpPr>
            <p:sp>
              <p:nvSpPr>
                <p:cNvPr id="869" name="Google Shape;869;p14"/>
                <p:cNvSpPr/>
                <p:nvPr/>
              </p:nvSpPr>
              <p:spPr>
                <a:xfrm>
                  <a:off x="14466489" y="1001522"/>
                  <a:ext cx="258000" cy="254100"/>
                </a:xfrm>
                <a:prstGeom prst="rect">
                  <a:avLst/>
                </a:prstGeom>
                <a:solidFill>
                  <a:schemeClr val="lt1"/>
                </a:solidFill>
                <a:ln cap="flat" cmpd="sng" w="12700">
                  <a:solidFill>
                    <a:srgbClr val="C0C0C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870" name="Google Shape;870;p14"/>
                <p:cNvSpPr/>
                <p:nvPr/>
              </p:nvSpPr>
              <p:spPr>
                <a:xfrm>
                  <a:off x="14623626" y="1033630"/>
                  <a:ext cx="71100" cy="71100"/>
                </a:xfrm>
                <a:prstGeom prst="ellipse">
                  <a:avLst/>
                </a:prstGeom>
                <a:solidFill>
                  <a:srgbClr val="F1D8A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71" name="Google Shape;871;p14"/>
                <p:cNvSpPr/>
                <p:nvPr/>
              </p:nvSpPr>
              <p:spPr>
                <a:xfrm rot="2700000">
                  <a:off x="14498834" y="1157867"/>
                  <a:ext cx="168652" cy="147541"/>
                </a:xfrm>
                <a:custGeom>
                  <a:rect b="b" l="l" r="r" t="t"/>
                  <a:pathLst>
                    <a:path extrusionOk="0" h="147459" w="168558">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72" name="Google Shape;872;p14"/>
                <p:cNvSpPr/>
                <p:nvPr/>
              </p:nvSpPr>
              <p:spPr>
                <a:xfrm>
                  <a:off x="14601150" y="1145314"/>
                  <a:ext cx="156000" cy="116700"/>
                </a:xfrm>
                <a:prstGeom prst="roundRect">
                  <a:avLst>
                    <a:gd fmla="val 16667" name="adj"/>
                  </a:avLst>
                </a:prstGeom>
                <a:solidFill>
                  <a:schemeClr val="lt1"/>
                </a:solidFill>
                <a:ln cap="flat" cmpd="sng" w="19050">
                  <a:solidFill>
                    <a:srgbClr val="8AADD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cxnSp>
              <p:nvCxnSpPr>
                <p:cNvPr id="873" name="Google Shape;873;p14"/>
                <p:cNvCxnSpPr/>
                <p:nvPr/>
              </p:nvCxnSpPr>
              <p:spPr>
                <a:xfrm>
                  <a:off x="14637490" y="1308665"/>
                  <a:ext cx="83400" cy="0"/>
                </a:xfrm>
                <a:prstGeom prst="straightConnector1">
                  <a:avLst/>
                </a:prstGeom>
                <a:solidFill>
                  <a:schemeClr val="lt1"/>
                </a:solidFill>
                <a:ln cap="flat" cmpd="sng" w="19050">
                  <a:solidFill>
                    <a:srgbClr val="8AADD0"/>
                  </a:solidFill>
                  <a:prstDash val="solid"/>
                  <a:miter lim="800000"/>
                  <a:headEnd len="sm" w="sm" type="none"/>
                  <a:tailEnd len="sm" w="sm" type="none"/>
                </a:ln>
              </p:spPr>
            </p:cxnSp>
            <p:cxnSp>
              <p:nvCxnSpPr>
                <p:cNvPr id="874" name="Google Shape;874;p14"/>
                <p:cNvCxnSpPr>
                  <a:stCxn id="872" idx="2"/>
                </p:cNvCxnSpPr>
                <p:nvPr/>
              </p:nvCxnSpPr>
              <p:spPr>
                <a:xfrm flipH="1">
                  <a:off x="14678850" y="1262014"/>
                  <a:ext cx="300" cy="43500"/>
                </a:xfrm>
                <a:prstGeom prst="straightConnector1">
                  <a:avLst/>
                </a:prstGeom>
                <a:solidFill>
                  <a:schemeClr val="lt1"/>
                </a:solidFill>
                <a:ln cap="flat" cmpd="sng" w="19050">
                  <a:solidFill>
                    <a:srgbClr val="8AADD0"/>
                  </a:solidFill>
                  <a:prstDash val="solid"/>
                  <a:miter lim="800000"/>
                  <a:headEnd len="sm" w="sm" type="none"/>
                  <a:tailEnd len="sm" w="sm" type="none"/>
                </a:ln>
              </p:spPr>
            </p:cxnSp>
          </p:grpSp>
          <p:sp>
            <p:nvSpPr>
              <p:cNvPr id="875" name="Google Shape;875;p14"/>
              <p:cNvSpPr/>
              <p:nvPr/>
            </p:nvSpPr>
            <p:spPr>
              <a:xfrm>
                <a:off x="12556437" y="237685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876" name="Google Shape;876;p14"/>
              <p:cNvSpPr/>
              <p:nvPr/>
            </p:nvSpPr>
            <p:spPr>
              <a:xfrm>
                <a:off x="12922118" y="2376853"/>
                <a:ext cx="2829000" cy="73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afbeelding te schalen of bij te snijden, ga naar de tab </a:t>
                </a:r>
                <a:r>
                  <a:rPr b="1" i="0" lang="en" sz="800" u="none" cap="none" strike="noStrike">
                    <a:solidFill>
                      <a:srgbClr val="211F26"/>
                    </a:solidFill>
                    <a:latin typeface="Calibri"/>
                    <a:ea typeface="Calibri"/>
                    <a:cs typeface="Calibri"/>
                    <a:sym typeface="Calibri"/>
                  </a:rPr>
                  <a:t>‘Hulpmiddelen voor afbeeldingen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afbeelding en met de hoekjes het afbeeldingskader.</a:t>
                </a:r>
                <a:endParaRPr b="1" i="0" sz="800" u="none" cap="none" strike="noStrike">
                  <a:solidFill>
                    <a:srgbClr val="211F26"/>
                  </a:solidFill>
                  <a:latin typeface="Calibri"/>
                  <a:ea typeface="Calibri"/>
                  <a:cs typeface="Calibri"/>
                  <a:sym typeface="Calibri"/>
                </a:endParaRPr>
              </a:p>
            </p:txBody>
          </p:sp>
          <p:grpSp>
            <p:nvGrpSpPr>
              <p:cNvPr id="877" name="Google Shape;877;p14"/>
              <p:cNvGrpSpPr/>
              <p:nvPr/>
            </p:nvGrpSpPr>
            <p:grpSpPr>
              <a:xfrm>
                <a:off x="12775660" y="3250522"/>
                <a:ext cx="684507" cy="612887"/>
                <a:chOff x="12579993" y="3403239"/>
                <a:chExt cx="828300" cy="741634"/>
              </a:xfrm>
            </p:grpSpPr>
            <p:grpSp>
              <p:nvGrpSpPr>
                <p:cNvPr id="878" name="Google Shape;878;p14"/>
                <p:cNvGrpSpPr/>
                <p:nvPr/>
              </p:nvGrpSpPr>
              <p:grpSpPr>
                <a:xfrm>
                  <a:off x="12771530" y="3403239"/>
                  <a:ext cx="467156" cy="448471"/>
                  <a:chOff x="12782157" y="3403239"/>
                  <a:chExt cx="467156" cy="448471"/>
                </a:xfrm>
              </p:grpSpPr>
              <p:grpSp>
                <p:nvGrpSpPr>
                  <p:cNvPr id="879" name="Google Shape;879;p14"/>
                  <p:cNvGrpSpPr/>
                  <p:nvPr/>
                </p:nvGrpSpPr>
                <p:grpSpPr>
                  <a:xfrm>
                    <a:off x="12782157" y="3403239"/>
                    <a:ext cx="413068" cy="393907"/>
                    <a:chOff x="13554906" y="3320109"/>
                    <a:chExt cx="444016" cy="423419"/>
                  </a:xfrm>
                </p:grpSpPr>
                <p:grpSp>
                  <p:nvGrpSpPr>
                    <p:cNvPr id="880" name="Google Shape;880;p14"/>
                    <p:cNvGrpSpPr/>
                    <p:nvPr/>
                  </p:nvGrpSpPr>
                  <p:grpSpPr>
                    <a:xfrm>
                      <a:off x="13554906" y="3320109"/>
                      <a:ext cx="444016" cy="423419"/>
                      <a:chOff x="12909684" y="1276143"/>
                      <a:chExt cx="444016" cy="423419"/>
                    </a:xfrm>
                  </p:grpSpPr>
                  <p:sp>
                    <p:nvSpPr>
                      <p:cNvPr id="881" name="Google Shape;881;p14"/>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882" name="Google Shape;882;p14"/>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883" name="Google Shape;883;p14"/>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884" name="Google Shape;884;p14"/>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885" name="Google Shape;885;p14"/>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886" name="Google Shape;886;p14"/>
                  <p:cNvGrpSpPr/>
                  <p:nvPr/>
                </p:nvGrpSpPr>
                <p:grpSpPr>
                  <a:xfrm>
                    <a:off x="13103401" y="3705268"/>
                    <a:ext cx="145912" cy="146442"/>
                    <a:chOff x="13096057" y="3602278"/>
                    <a:chExt cx="145912" cy="146442"/>
                  </a:xfrm>
                </p:grpSpPr>
                <p:sp>
                  <p:nvSpPr>
                    <p:cNvPr id="887" name="Google Shape;887;p14"/>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88" name="Google Shape;888;p14"/>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889" name="Google Shape;889;p14"/>
                  <p:cNvGrpSpPr/>
                  <p:nvPr/>
                </p:nvGrpSpPr>
                <p:grpSpPr>
                  <a:xfrm rot="10800000">
                    <a:off x="13061422" y="3665657"/>
                    <a:ext cx="145912" cy="146442"/>
                    <a:chOff x="13096057" y="3602278"/>
                    <a:chExt cx="145912" cy="146442"/>
                  </a:xfrm>
                </p:grpSpPr>
                <p:sp>
                  <p:nvSpPr>
                    <p:cNvPr id="890" name="Google Shape;890;p14"/>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891" name="Google Shape;891;p14"/>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892" name="Google Shape;892;p14"/>
                <p:cNvSpPr/>
                <p:nvPr/>
              </p:nvSpPr>
              <p:spPr>
                <a:xfrm>
                  <a:off x="12579993" y="3889890"/>
                  <a:ext cx="8283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893" name="Google Shape;893;p14"/>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894" name="Google Shape;894;p14"/>
          <p:cNvGrpSpPr/>
          <p:nvPr/>
        </p:nvGrpSpPr>
        <p:grpSpPr>
          <a:xfrm>
            <a:off x="-2749746" y="-74475"/>
            <a:ext cx="2543400" cy="5292450"/>
            <a:chOff x="-3666328" y="-99300"/>
            <a:chExt cx="3391200" cy="7056600"/>
          </a:xfrm>
        </p:grpSpPr>
        <p:sp>
          <p:nvSpPr>
            <p:cNvPr id="895" name="Google Shape;895;p14"/>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896" name="Google Shape;896;p14"/>
            <p:cNvSpPr/>
            <p:nvPr/>
          </p:nvSpPr>
          <p:spPr>
            <a:xfrm>
              <a:off x="-3459892" y="1706891"/>
              <a:ext cx="3086700" cy="4148400"/>
            </a:xfrm>
            <a:prstGeom prst="rect">
              <a:avLst/>
            </a:prstGeom>
            <a:solidFill>
              <a:schemeClr val="lt1"/>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897" name="Google Shape;897;p14"/>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898" name="Google Shape;898;p14"/>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899" name="Google Shape;899;p14"/>
            <p:cNvGrpSpPr/>
            <p:nvPr/>
          </p:nvGrpSpPr>
          <p:grpSpPr>
            <a:xfrm>
              <a:off x="-3315795" y="655351"/>
              <a:ext cx="137263" cy="108006"/>
              <a:chOff x="-3310843" y="700986"/>
              <a:chExt cx="182700" cy="143759"/>
            </a:xfrm>
          </p:grpSpPr>
          <p:grpSp>
            <p:nvGrpSpPr>
              <p:cNvPr id="900" name="Google Shape;900;p14"/>
              <p:cNvGrpSpPr/>
              <p:nvPr/>
            </p:nvGrpSpPr>
            <p:grpSpPr>
              <a:xfrm>
                <a:off x="-3310843" y="700986"/>
                <a:ext cx="182700" cy="143759"/>
                <a:chOff x="-3310843" y="700986"/>
                <a:chExt cx="182700" cy="143759"/>
              </a:xfrm>
            </p:grpSpPr>
            <p:cxnSp>
              <p:nvCxnSpPr>
                <p:cNvPr id="901" name="Google Shape;901;p14"/>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902" name="Google Shape;902;p14"/>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903" name="Google Shape;903;p14"/>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904" name="Google Shape;904;p14"/>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905" name="Google Shape;905;p14"/>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906" name="Google Shape;906;p14"/>
              <p:cNvGrpSpPr/>
              <p:nvPr/>
            </p:nvGrpSpPr>
            <p:grpSpPr>
              <a:xfrm flipH="1">
                <a:off x="-3310759" y="735886"/>
                <a:ext cx="88918" cy="72651"/>
                <a:chOff x="-2091201" y="1395403"/>
                <a:chExt cx="157516" cy="128700"/>
              </a:xfrm>
            </p:grpSpPr>
            <p:sp>
              <p:nvSpPr>
                <p:cNvPr id="907" name="Google Shape;907;p14"/>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908" name="Google Shape;908;p14"/>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909" name="Google Shape;909;p14"/>
            <p:cNvGrpSpPr/>
            <p:nvPr/>
          </p:nvGrpSpPr>
          <p:grpSpPr>
            <a:xfrm>
              <a:off x="-3558717" y="655351"/>
              <a:ext cx="137310" cy="108006"/>
              <a:chOff x="-3634179" y="700986"/>
              <a:chExt cx="182763" cy="143759"/>
            </a:xfrm>
          </p:grpSpPr>
          <p:grpSp>
            <p:nvGrpSpPr>
              <p:cNvPr id="910" name="Google Shape;910;p14"/>
              <p:cNvGrpSpPr/>
              <p:nvPr/>
            </p:nvGrpSpPr>
            <p:grpSpPr>
              <a:xfrm>
                <a:off x="-3634116" y="700986"/>
                <a:ext cx="182700" cy="143759"/>
                <a:chOff x="-3634116" y="700986"/>
                <a:chExt cx="182700" cy="143759"/>
              </a:xfrm>
            </p:grpSpPr>
            <p:cxnSp>
              <p:nvCxnSpPr>
                <p:cNvPr id="911" name="Google Shape;911;p14"/>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912" name="Google Shape;912;p14"/>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913" name="Google Shape;913;p14"/>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914" name="Google Shape;914;p14"/>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915" name="Google Shape;915;p14"/>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916" name="Google Shape;916;p14"/>
              <p:cNvGrpSpPr/>
              <p:nvPr/>
            </p:nvGrpSpPr>
            <p:grpSpPr>
              <a:xfrm>
                <a:off x="-3634179" y="735886"/>
                <a:ext cx="88918" cy="72651"/>
                <a:chOff x="-2091201" y="1395403"/>
                <a:chExt cx="157516" cy="128700"/>
              </a:xfrm>
            </p:grpSpPr>
            <p:sp>
              <p:nvSpPr>
                <p:cNvPr id="917" name="Google Shape;917;p14"/>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918" name="Google Shape;918;p14"/>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919" name="Google Shape;919;p14"/>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920" name="Google Shape;920;p14"/>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921" name="Google Shape;921;p14"/>
            <p:cNvGrpSpPr/>
            <p:nvPr/>
          </p:nvGrpSpPr>
          <p:grpSpPr>
            <a:xfrm>
              <a:off x="-2881686" y="392335"/>
              <a:ext cx="268788" cy="248298"/>
              <a:chOff x="-2721817" y="347336"/>
              <a:chExt cx="432900" cy="399900"/>
            </a:xfrm>
          </p:grpSpPr>
          <p:sp>
            <p:nvSpPr>
              <p:cNvPr id="922" name="Google Shape;922;p14"/>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923" name="Google Shape;923;p14"/>
              <p:cNvGrpSpPr/>
              <p:nvPr/>
            </p:nvGrpSpPr>
            <p:grpSpPr>
              <a:xfrm>
                <a:off x="-2652516" y="431573"/>
                <a:ext cx="294339" cy="231524"/>
                <a:chOff x="-3634179" y="700986"/>
                <a:chExt cx="182763" cy="143759"/>
              </a:xfrm>
            </p:grpSpPr>
            <p:grpSp>
              <p:nvGrpSpPr>
                <p:cNvPr id="924" name="Google Shape;924;p14"/>
                <p:cNvGrpSpPr/>
                <p:nvPr/>
              </p:nvGrpSpPr>
              <p:grpSpPr>
                <a:xfrm>
                  <a:off x="-3634116" y="700986"/>
                  <a:ext cx="182700" cy="143759"/>
                  <a:chOff x="-3634116" y="700986"/>
                  <a:chExt cx="182700" cy="143759"/>
                </a:xfrm>
              </p:grpSpPr>
              <p:cxnSp>
                <p:nvCxnSpPr>
                  <p:cNvPr id="925" name="Google Shape;925;p14"/>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926" name="Google Shape;926;p14"/>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927" name="Google Shape;927;p14"/>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928" name="Google Shape;928;p14"/>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929" name="Google Shape;929;p14"/>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930" name="Google Shape;930;p14"/>
                <p:cNvGrpSpPr/>
                <p:nvPr/>
              </p:nvGrpSpPr>
              <p:grpSpPr>
                <a:xfrm>
                  <a:off x="-3634179" y="735886"/>
                  <a:ext cx="88918" cy="72651"/>
                  <a:chOff x="-2091201" y="1395403"/>
                  <a:chExt cx="157516" cy="128700"/>
                </a:xfrm>
              </p:grpSpPr>
              <p:sp>
                <p:nvSpPr>
                  <p:cNvPr id="931" name="Google Shape;931;p14"/>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932" name="Google Shape;932;p14"/>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933" name="Google Shape;933;p14"/>
            <p:cNvGrpSpPr/>
            <p:nvPr/>
          </p:nvGrpSpPr>
          <p:grpSpPr>
            <a:xfrm>
              <a:off x="-2881686" y="701323"/>
              <a:ext cx="268788" cy="248298"/>
              <a:chOff x="-2721817" y="782525"/>
              <a:chExt cx="432900" cy="399900"/>
            </a:xfrm>
          </p:grpSpPr>
          <p:sp>
            <p:nvSpPr>
              <p:cNvPr id="934" name="Google Shape;934;p14"/>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935" name="Google Shape;935;p14"/>
              <p:cNvGrpSpPr/>
              <p:nvPr/>
            </p:nvGrpSpPr>
            <p:grpSpPr>
              <a:xfrm>
                <a:off x="-2652418" y="866762"/>
                <a:ext cx="294238" cy="231524"/>
                <a:chOff x="-3310843" y="700986"/>
                <a:chExt cx="182700" cy="143759"/>
              </a:xfrm>
            </p:grpSpPr>
            <p:grpSp>
              <p:nvGrpSpPr>
                <p:cNvPr id="936" name="Google Shape;936;p14"/>
                <p:cNvGrpSpPr/>
                <p:nvPr/>
              </p:nvGrpSpPr>
              <p:grpSpPr>
                <a:xfrm>
                  <a:off x="-3310843" y="700986"/>
                  <a:ext cx="182700" cy="143759"/>
                  <a:chOff x="-3310843" y="700986"/>
                  <a:chExt cx="182700" cy="143759"/>
                </a:xfrm>
              </p:grpSpPr>
              <p:cxnSp>
                <p:nvCxnSpPr>
                  <p:cNvPr id="937" name="Google Shape;937;p14"/>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938" name="Google Shape;938;p14"/>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939" name="Google Shape;939;p14"/>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940" name="Google Shape;940;p14"/>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941" name="Google Shape;941;p14"/>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942" name="Google Shape;942;p14"/>
                <p:cNvGrpSpPr/>
                <p:nvPr/>
              </p:nvGrpSpPr>
              <p:grpSpPr>
                <a:xfrm flipH="1">
                  <a:off x="-3310759" y="735886"/>
                  <a:ext cx="88918" cy="72651"/>
                  <a:chOff x="-2091201" y="1395403"/>
                  <a:chExt cx="157516" cy="128700"/>
                </a:xfrm>
              </p:grpSpPr>
              <p:sp>
                <p:nvSpPr>
                  <p:cNvPr id="943" name="Google Shape;943;p14"/>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944" name="Google Shape;944;p14"/>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945" name="Google Shape;945;p14"/>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946" name="Google Shape;946;p14"/>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947" name="Google Shape;947;p14"/>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948" name="Google Shape;948;p14"/>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949" name="Google Shape;949;p14"/>
            <p:cNvGrpSpPr/>
            <p:nvPr/>
          </p:nvGrpSpPr>
          <p:grpSpPr>
            <a:xfrm>
              <a:off x="-640684" y="5954566"/>
              <a:ext cx="267361" cy="267361"/>
              <a:chOff x="7881599" y="90188"/>
              <a:chExt cx="387986" cy="387986"/>
            </a:xfrm>
          </p:grpSpPr>
          <p:sp>
            <p:nvSpPr>
              <p:cNvPr id="950" name="Google Shape;950;p14"/>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951" name="Google Shape;951;p14"/>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952" name="Google Shape;952;p14"/>
            <p:cNvGrpSpPr/>
            <p:nvPr/>
          </p:nvGrpSpPr>
          <p:grpSpPr>
            <a:xfrm>
              <a:off x="-3569165" y="1909857"/>
              <a:ext cx="3195882" cy="3742596"/>
              <a:chOff x="-3569165" y="1742767"/>
              <a:chExt cx="3195882" cy="3742596"/>
            </a:xfrm>
          </p:grpSpPr>
          <p:sp>
            <p:nvSpPr>
              <p:cNvPr id="953" name="Google Shape;953;p14"/>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954" name="Google Shape;954;p14"/>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dk2"/>
                  </a:buClr>
                  <a:buSzPts val="1200"/>
                  <a:buFont typeface="Noto Sans Symbols"/>
                  <a:buChar char="▪"/>
                </a:pPr>
                <a:r>
                  <a:rPr lang="en" sz="1200">
                    <a:solidFill>
                      <a:schemeClr val="dk1"/>
                    </a:solidFill>
                    <a:latin typeface="Arial"/>
                    <a:ea typeface="Arial"/>
                    <a:cs typeface="Arial"/>
                    <a:sym typeface="Arial"/>
                  </a:rPr>
                  <a:t>Bullets</a:t>
                </a:r>
                <a:endParaRPr sz="1100"/>
              </a:p>
            </p:txBody>
          </p:sp>
          <p:sp>
            <p:nvSpPr>
              <p:cNvPr id="955" name="Google Shape;955;p14"/>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956" name="Google Shape;956;p14"/>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Sub-bullets</a:t>
                </a:r>
                <a:endParaRPr sz="1100"/>
              </a:p>
            </p:txBody>
          </p:sp>
          <p:sp>
            <p:nvSpPr>
              <p:cNvPr id="957" name="Google Shape;957;p14"/>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958" name="Google Shape;958;p14"/>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dk1"/>
                    </a:solidFill>
                    <a:latin typeface="Arial"/>
                    <a:ea typeface="Arial"/>
                    <a:cs typeface="Arial"/>
                    <a:sym typeface="Arial"/>
                  </a:rPr>
                  <a:t>Leestekst</a:t>
                </a:r>
                <a:endParaRPr sz="1100"/>
              </a:p>
            </p:txBody>
          </p:sp>
          <p:sp>
            <p:nvSpPr>
              <p:cNvPr id="959" name="Google Shape;959;p14"/>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960" name="Google Shape;960;p14"/>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accent1"/>
                  </a:buClr>
                  <a:buSzPts val="1500"/>
                  <a:buFont typeface="Arial"/>
                  <a:buNone/>
                </a:pPr>
                <a:r>
                  <a:rPr b="0" i="0" lang="en" sz="1500" u="none" cap="none" strike="noStrike">
                    <a:solidFill>
                      <a:schemeClr val="accent1"/>
                    </a:solidFill>
                    <a:latin typeface="Roboto Slab"/>
                    <a:ea typeface="Roboto Slab"/>
                    <a:cs typeface="Roboto Slab"/>
                    <a:sym typeface="Roboto Slab"/>
                  </a:rPr>
                  <a:t>Subtitel</a:t>
                </a:r>
                <a:endParaRPr sz="1100"/>
              </a:p>
            </p:txBody>
          </p:sp>
          <p:sp>
            <p:nvSpPr>
              <p:cNvPr id="961" name="Google Shape;961;p14"/>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962" name="Google Shape;962;p14"/>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dk2"/>
                  </a:buClr>
                  <a:buSzPts val="1200"/>
                  <a:buFont typeface="Roboto Slab"/>
                  <a:buAutoNum type="arabicPeriod"/>
                </a:pPr>
                <a:r>
                  <a:rPr b="0" i="0" lang="en" sz="1200" u="none" cap="none" strike="noStrike">
                    <a:solidFill>
                      <a:schemeClr val="dk1"/>
                    </a:solidFill>
                    <a:latin typeface="Arial"/>
                    <a:ea typeface="Arial"/>
                    <a:cs typeface="Arial"/>
                    <a:sym typeface="Arial"/>
                  </a:rPr>
                  <a:t>Numerieke bullets</a:t>
                </a:r>
                <a:endParaRPr sz="1100"/>
              </a:p>
            </p:txBody>
          </p:sp>
          <p:sp>
            <p:nvSpPr>
              <p:cNvPr id="963" name="Google Shape;963;p14"/>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964" name="Google Shape;964;p14"/>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dk2"/>
                  </a:buClr>
                  <a:buSzPts val="1200"/>
                  <a:buFont typeface="Roboto Slab"/>
                  <a:buAutoNum type="alphaLcPeriod"/>
                </a:pPr>
                <a:r>
                  <a:rPr b="0" i="0" lang="en" sz="1200" u="none" cap="none" strike="noStrike">
                    <a:solidFill>
                      <a:schemeClr val="dk1"/>
                    </a:solidFill>
                    <a:latin typeface="Arial"/>
                    <a:ea typeface="Arial"/>
                    <a:cs typeface="Arial"/>
                    <a:sym typeface="Arial"/>
                  </a:rPr>
                  <a:t># Abc</a:t>
                </a:r>
                <a:endParaRPr sz="1100"/>
              </a:p>
            </p:txBody>
          </p:sp>
          <p:sp>
            <p:nvSpPr>
              <p:cNvPr id="965" name="Google Shape;965;p14"/>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966" name="Google Shape;966;p14"/>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 Bullets</a:t>
                </a:r>
                <a:endParaRPr sz="1100"/>
              </a:p>
            </p:txBody>
          </p:sp>
          <p:sp>
            <p:nvSpPr>
              <p:cNvPr id="967" name="Google Shape;967;p14"/>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968" name="Google Shape;968;p14"/>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dk1"/>
                  </a:buClr>
                  <a:buSzPts val="1200"/>
                  <a:buFont typeface="Arial"/>
                  <a:buNone/>
                </a:pPr>
                <a:r>
                  <a:rPr b="0" i="1" lang="en" sz="1200" u="none" cap="none" strike="noStrike">
                    <a:solidFill>
                      <a:schemeClr val="dk1"/>
                    </a:solidFill>
                    <a:latin typeface="Arial"/>
                    <a:ea typeface="Arial"/>
                    <a:cs typeface="Arial"/>
                    <a:sym typeface="Arial"/>
                  </a:rPr>
                  <a:t>Cursief</a:t>
                </a:r>
                <a:endParaRPr sz="1100"/>
              </a:p>
            </p:txBody>
          </p:sp>
          <p:sp>
            <p:nvSpPr>
              <p:cNvPr id="969" name="Google Shape;969;p14"/>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970" name="Google Shape;970;p14"/>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dk1"/>
                  </a:buClr>
                  <a:buSzPts val="1500"/>
                  <a:buFont typeface="Arial"/>
                  <a:buNone/>
                </a:pPr>
                <a:r>
                  <a:rPr b="0" i="0" lang="en" sz="1500" u="none" cap="none" strike="noStrike">
                    <a:solidFill>
                      <a:schemeClr val="dk1"/>
                    </a:solidFill>
                    <a:latin typeface="Roboto Slab"/>
                    <a:ea typeface="Roboto Slab"/>
                    <a:cs typeface="Roboto Slab"/>
                    <a:sym typeface="Roboto Slab"/>
                  </a:rPr>
                  <a:t>Alt. Subtitel</a:t>
                </a:r>
                <a:endParaRPr sz="1100"/>
              </a:p>
            </p:txBody>
          </p:sp>
        </p:grpSp>
        <p:sp>
          <p:nvSpPr>
            <p:cNvPr id="971" name="Google Shape;971;p14"/>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972" name="Google Shape;972;p14"/>
          <p:cNvGrpSpPr/>
          <p:nvPr/>
        </p:nvGrpSpPr>
        <p:grpSpPr>
          <a:xfrm>
            <a:off x="-5596" y="-1339080"/>
            <a:ext cx="1943325" cy="1187775"/>
            <a:chOff x="-7461" y="-3153547"/>
            <a:chExt cx="2591100" cy="1583700"/>
          </a:xfrm>
        </p:grpSpPr>
        <p:sp>
          <p:nvSpPr>
            <p:cNvPr id="973" name="Google Shape;973;p14"/>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974" name="Google Shape;974;p14"/>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975" name="Google Shape;975;p14"/>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976" name="Google Shape;976;p14"/>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977" name="Google Shape;977;p14"/>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978" name="Google Shape;978;p14"/>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979" name="Google Shape;979;p14"/>
          <p:cNvSpPr txBox="1"/>
          <p:nvPr>
            <p:ph idx="4" type="body"/>
          </p:nvPr>
        </p:nvSpPr>
        <p:spPr>
          <a:xfrm>
            <a:off x="523875" y="4376593"/>
            <a:ext cx="1091100" cy="516600"/>
          </a:xfrm>
          <a:prstGeom prst="rect">
            <a:avLst/>
          </a:prstGeom>
          <a:blipFill rotWithShape="1">
            <a:blip r:embed="rId3">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46"/>
                                        </p:tgtEl>
                                        <p:attrNameLst>
                                          <p:attrName>style.visibility</p:attrName>
                                        </p:attrNameLst>
                                      </p:cBhvr>
                                      <p:to>
                                        <p:strVal val="visible"/>
                                      </p:to>
                                    </p:set>
                                    <p:anim calcmode="lin" valueType="num">
                                      <p:cBhvr additive="base">
                                        <p:cTn dur="1500"/>
                                        <p:tgtEl>
                                          <p:spTgt spid="8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ofdstuk">
  <p:cSld name="Hoofdstuk">
    <p:spTree>
      <p:nvGrpSpPr>
        <p:cNvPr id="980" name="Shape 980"/>
        <p:cNvGrpSpPr/>
        <p:nvPr/>
      </p:nvGrpSpPr>
      <p:grpSpPr>
        <a:xfrm>
          <a:off x="0" y="0"/>
          <a:ext cx="0" cy="0"/>
          <a:chOff x="0" y="0"/>
          <a:chExt cx="0" cy="0"/>
        </a:xfrm>
      </p:grpSpPr>
      <p:sp>
        <p:nvSpPr>
          <p:cNvPr id="981" name="Google Shape;981;p15"/>
          <p:cNvSpPr/>
          <p:nvPr/>
        </p:nvSpPr>
        <p:spPr>
          <a:xfrm>
            <a:off x="-9024" y="0"/>
            <a:ext cx="9144000" cy="4028400"/>
          </a:xfrm>
          <a:prstGeom prst="rect">
            <a:avLst/>
          </a:prstGeom>
          <a:solidFill>
            <a:schemeClr val="accent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982" name="Google Shape;982;p15"/>
          <p:cNvSpPr/>
          <p:nvPr>
            <p:ph idx="2" type="pic"/>
          </p:nvPr>
        </p:nvSpPr>
        <p:spPr>
          <a:xfrm>
            <a:off x="-450" y="538"/>
            <a:ext cx="9144900" cy="4028400"/>
          </a:xfrm>
          <a:prstGeom prst="rect">
            <a:avLst/>
          </a:prstGeom>
          <a:solidFill>
            <a:srgbClr val="F2F2F2"/>
          </a:solidFill>
          <a:ln>
            <a:noFill/>
          </a:ln>
        </p:spPr>
      </p:sp>
      <p:sp>
        <p:nvSpPr>
          <p:cNvPr id="983" name="Google Shape;983;p15"/>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Hoofdstuk</a:t>
            </a:r>
            <a:endParaRPr sz="1100"/>
          </a:p>
        </p:txBody>
      </p:sp>
      <p:grpSp>
        <p:nvGrpSpPr>
          <p:cNvPr id="984" name="Google Shape;984;p15"/>
          <p:cNvGrpSpPr/>
          <p:nvPr/>
        </p:nvGrpSpPr>
        <p:grpSpPr>
          <a:xfrm>
            <a:off x="9331154" y="-74475"/>
            <a:ext cx="2543400" cy="5292450"/>
            <a:chOff x="12441539" y="-99300"/>
            <a:chExt cx="3391200" cy="7056600"/>
          </a:xfrm>
        </p:grpSpPr>
        <p:sp>
          <p:nvSpPr>
            <p:cNvPr id="985" name="Google Shape;985;p15"/>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0" sz="1100" cap="none">
                <a:solidFill>
                  <a:schemeClr val="lt1"/>
                </a:solidFill>
                <a:latin typeface="Calibri"/>
                <a:ea typeface="Calibri"/>
                <a:cs typeface="Calibri"/>
                <a:sym typeface="Calibri"/>
              </a:endParaRPr>
            </a:p>
          </p:txBody>
        </p:sp>
        <p:sp>
          <p:nvSpPr>
            <p:cNvPr id="986" name="Google Shape;986;p15"/>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b="0" sz="1400" cap="none">
                <a:solidFill>
                  <a:srgbClr val="211F26"/>
                </a:solidFill>
                <a:latin typeface="Calibri"/>
                <a:ea typeface="Calibri"/>
                <a:cs typeface="Calibri"/>
                <a:sym typeface="Calibri"/>
              </a:endParaRPr>
            </a:p>
          </p:txBody>
        </p:sp>
        <p:sp>
          <p:nvSpPr>
            <p:cNvPr descr="Informatie" id="987" name="Google Shape;987;p15"/>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sz="1500">
                <a:solidFill>
                  <a:srgbClr val="211F26"/>
                </a:solidFill>
                <a:latin typeface="Calibri"/>
                <a:ea typeface="Calibri"/>
                <a:cs typeface="Calibri"/>
                <a:sym typeface="Calibri"/>
              </a:endParaRPr>
            </a:p>
          </p:txBody>
        </p:sp>
        <p:sp>
          <p:nvSpPr>
            <p:cNvPr id="988" name="Google Shape;988;p15"/>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989" name="Google Shape;989;p15"/>
            <p:cNvGrpSpPr/>
            <p:nvPr/>
          </p:nvGrpSpPr>
          <p:grpSpPr>
            <a:xfrm>
              <a:off x="12556437" y="0"/>
              <a:ext cx="3194701" cy="3863409"/>
              <a:chOff x="12556437" y="0"/>
              <a:chExt cx="3194701" cy="3863409"/>
            </a:xfrm>
          </p:grpSpPr>
          <p:sp>
            <p:nvSpPr>
              <p:cNvPr id="990" name="Google Shape;990;p15"/>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AFBEELDING INVOEGEN/VERANDEREN</a:t>
                </a:r>
                <a:endParaRPr sz="1100"/>
              </a:p>
            </p:txBody>
          </p:sp>
          <p:sp>
            <p:nvSpPr>
              <p:cNvPr id="991" name="Google Shape;991;p15"/>
              <p:cNvSpPr/>
              <p:nvPr/>
            </p:nvSpPr>
            <p:spPr>
              <a:xfrm>
                <a:off x="12556437" y="39420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992" name="Google Shape;992;p15"/>
              <p:cNvSpPr/>
              <p:nvPr/>
            </p:nvSpPr>
            <p:spPr>
              <a:xfrm>
                <a:off x="12922118" y="393161"/>
                <a:ext cx="2829000" cy="578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afbeelding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993" name="Google Shape;993;p15"/>
              <p:cNvSpPr/>
              <p:nvPr/>
            </p:nvSpPr>
            <p:spPr>
              <a:xfrm>
                <a:off x="12556437" y="157360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994" name="Google Shape;994;p15"/>
              <p:cNvSpPr/>
              <p:nvPr/>
            </p:nvSpPr>
            <p:spPr>
              <a:xfrm>
                <a:off x="12922118" y="1573600"/>
                <a:ext cx="2829000" cy="28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afbeelding</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995" name="Google Shape;995;p15"/>
              <p:cNvGrpSpPr/>
              <p:nvPr/>
            </p:nvGrpSpPr>
            <p:grpSpPr>
              <a:xfrm>
                <a:off x="12922118" y="2014408"/>
                <a:ext cx="825600" cy="209400"/>
                <a:chOff x="13504624" y="2482850"/>
                <a:chExt cx="825600" cy="209400"/>
              </a:xfrm>
            </p:grpSpPr>
            <p:sp>
              <p:nvSpPr>
                <p:cNvPr id="996" name="Google Shape;996;p15"/>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997" name="Google Shape;997;p15"/>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998" name="Google Shape;998;p15"/>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999" name="Google Shape;999;p15"/>
              <p:cNvGrpSpPr/>
              <p:nvPr/>
            </p:nvGrpSpPr>
            <p:grpSpPr>
              <a:xfrm>
                <a:off x="12921818" y="1108010"/>
                <a:ext cx="294817" cy="346796"/>
                <a:chOff x="14466489" y="1001522"/>
                <a:chExt cx="290661" cy="341907"/>
              </a:xfrm>
            </p:grpSpPr>
            <p:sp>
              <p:nvSpPr>
                <p:cNvPr id="1000" name="Google Shape;1000;p15"/>
                <p:cNvSpPr/>
                <p:nvPr/>
              </p:nvSpPr>
              <p:spPr>
                <a:xfrm>
                  <a:off x="14466489" y="1001522"/>
                  <a:ext cx="258000" cy="254100"/>
                </a:xfrm>
                <a:prstGeom prst="rect">
                  <a:avLst/>
                </a:prstGeom>
                <a:solidFill>
                  <a:schemeClr val="lt1"/>
                </a:solidFill>
                <a:ln cap="flat" cmpd="sng" w="12700">
                  <a:solidFill>
                    <a:srgbClr val="C0C0C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001" name="Google Shape;1001;p15"/>
                <p:cNvSpPr/>
                <p:nvPr/>
              </p:nvSpPr>
              <p:spPr>
                <a:xfrm>
                  <a:off x="14623626" y="1033630"/>
                  <a:ext cx="71100" cy="71100"/>
                </a:xfrm>
                <a:prstGeom prst="ellipse">
                  <a:avLst/>
                </a:prstGeom>
                <a:solidFill>
                  <a:srgbClr val="F1D8A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002" name="Google Shape;1002;p15"/>
                <p:cNvSpPr/>
                <p:nvPr/>
              </p:nvSpPr>
              <p:spPr>
                <a:xfrm rot="2700000">
                  <a:off x="14498834" y="1157867"/>
                  <a:ext cx="168652" cy="147541"/>
                </a:xfrm>
                <a:custGeom>
                  <a:rect b="b" l="l" r="r" t="t"/>
                  <a:pathLst>
                    <a:path extrusionOk="0" h="147459" w="168558">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003" name="Google Shape;1003;p15"/>
                <p:cNvSpPr/>
                <p:nvPr/>
              </p:nvSpPr>
              <p:spPr>
                <a:xfrm>
                  <a:off x="14601150" y="1145314"/>
                  <a:ext cx="156000" cy="116700"/>
                </a:xfrm>
                <a:prstGeom prst="roundRect">
                  <a:avLst>
                    <a:gd fmla="val 16667" name="adj"/>
                  </a:avLst>
                </a:prstGeom>
                <a:solidFill>
                  <a:schemeClr val="lt1"/>
                </a:solidFill>
                <a:ln cap="flat" cmpd="sng" w="19050">
                  <a:solidFill>
                    <a:srgbClr val="8AADD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cxnSp>
              <p:nvCxnSpPr>
                <p:cNvPr id="1004" name="Google Shape;1004;p15"/>
                <p:cNvCxnSpPr/>
                <p:nvPr/>
              </p:nvCxnSpPr>
              <p:spPr>
                <a:xfrm>
                  <a:off x="14637490" y="1308665"/>
                  <a:ext cx="83400" cy="0"/>
                </a:xfrm>
                <a:prstGeom prst="straightConnector1">
                  <a:avLst/>
                </a:prstGeom>
                <a:solidFill>
                  <a:schemeClr val="lt1"/>
                </a:solidFill>
                <a:ln cap="flat" cmpd="sng" w="19050">
                  <a:solidFill>
                    <a:srgbClr val="8AADD0"/>
                  </a:solidFill>
                  <a:prstDash val="solid"/>
                  <a:miter lim="800000"/>
                  <a:headEnd len="sm" w="sm" type="none"/>
                  <a:tailEnd len="sm" w="sm" type="none"/>
                </a:ln>
              </p:spPr>
            </p:cxnSp>
            <p:cxnSp>
              <p:nvCxnSpPr>
                <p:cNvPr id="1005" name="Google Shape;1005;p15"/>
                <p:cNvCxnSpPr>
                  <a:stCxn id="1003" idx="2"/>
                </p:cNvCxnSpPr>
                <p:nvPr/>
              </p:nvCxnSpPr>
              <p:spPr>
                <a:xfrm flipH="1">
                  <a:off x="14678850" y="1262014"/>
                  <a:ext cx="300" cy="43500"/>
                </a:xfrm>
                <a:prstGeom prst="straightConnector1">
                  <a:avLst/>
                </a:prstGeom>
                <a:solidFill>
                  <a:schemeClr val="lt1"/>
                </a:solidFill>
                <a:ln cap="flat" cmpd="sng" w="19050">
                  <a:solidFill>
                    <a:srgbClr val="8AADD0"/>
                  </a:solidFill>
                  <a:prstDash val="solid"/>
                  <a:miter lim="800000"/>
                  <a:headEnd len="sm" w="sm" type="none"/>
                  <a:tailEnd len="sm" w="sm" type="none"/>
                </a:ln>
              </p:spPr>
            </p:cxnSp>
          </p:grpSp>
          <p:sp>
            <p:nvSpPr>
              <p:cNvPr id="1006" name="Google Shape;1006;p15"/>
              <p:cNvSpPr/>
              <p:nvPr/>
            </p:nvSpPr>
            <p:spPr>
              <a:xfrm>
                <a:off x="12556437" y="237685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1007" name="Google Shape;1007;p15"/>
              <p:cNvSpPr/>
              <p:nvPr/>
            </p:nvSpPr>
            <p:spPr>
              <a:xfrm>
                <a:off x="12922118" y="2376853"/>
                <a:ext cx="2829000" cy="73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afbeelding te schalen of bij te snijden, ga naar de tab </a:t>
                </a:r>
                <a:r>
                  <a:rPr b="1" i="0" lang="en" sz="800" u="none" cap="none" strike="noStrike">
                    <a:solidFill>
                      <a:srgbClr val="211F26"/>
                    </a:solidFill>
                    <a:latin typeface="Calibri"/>
                    <a:ea typeface="Calibri"/>
                    <a:cs typeface="Calibri"/>
                    <a:sym typeface="Calibri"/>
                  </a:rPr>
                  <a:t>‘Hulpmiddelen voor afbeeldingen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afbeelding en met de hoekjes het afbeeldingskader.</a:t>
                </a:r>
                <a:endParaRPr b="1" i="0" sz="800" u="none" cap="none" strike="noStrike">
                  <a:solidFill>
                    <a:srgbClr val="211F26"/>
                  </a:solidFill>
                  <a:latin typeface="Calibri"/>
                  <a:ea typeface="Calibri"/>
                  <a:cs typeface="Calibri"/>
                  <a:sym typeface="Calibri"/>
                </a:endParaRPr>
              </a:p>
            </p:txBody>
          </p:sp>
          <p:grpSp>
            <p:nvGrpSpPr>
              <p:cNvPr id="1008" name="Google Shape;1008;p15"/>
              <p:cNvGrpSpPr/>
              <p:nvPr/>
            </p:nvGrpSpPr>
            <p:grpSpPr>
              <a:xfrm>
                <a:off x="12775660" y="3250522"/>
                <a:ext cx="684507" cy="612887"/>
                <a:chOff x="12579993" y="3403239"/>
                <a:chExt cx="828300" cy="741634"/>
              </a:xfrm>
            </p:grpSpPr>
            <p:grpSp>
              <p:nvGrpSpPr>
                <p:cNvPr id="1009" name="Google Shape;1009;p15"/>
                <p:cNvGrpSpPr/>
                <p:nvPr/>
              </p:nvGrpSpPr>
              <p:grpSpPr>
                <a:xfrm>
                  <a:off x="12771530" y="3403239"/>
                  <a:ext cx="467156" cy="448471"/>
                  <a:chOff x="12782157" y="3403239"/>
                  <a:chExt cx="467156" cy="448471"/>
                </a:xfrm>
              </p:grpSpPr>
              <p:grpSp>
                <p:nvGrpSpPr>
                  <p:cNvPr id="1010" name="Google Shape;1010;p15"/>
                  <p:cNvGrpSpPr/>
                  <p:nvPr/>
                </p:nvGrpSpPr>
                <p:grpSpPr>
                  <a:xfrm>
                    <a:off x="12782157" y="3403239"/>
                    <a:ext cx="413068" cy="393907"/>
                    <a:chOff x="13554906" y="3320109"/>
                    <a:chExt cx="444016" cy="423419"/>
                  </a:xfrm>
                </p:grpSpPr>
                <p:grpSp>
                  <p:nvGrpSpPr>
                    <p:cNvPr id="1011" name="Google Shape;1011;p15"/>
                    <p:cNvGrpSpPr/>
                    <p:nvPr/>
                  </p:nvGrpSpPr>
                  <p:grpSpPr>
                    <a:xfrm>
                      <a:off x="13554906" y="3320109"/>
                      <a:ext cx="444016" cy="423419"/>
                      <a:chOff x="12909684" y="1276143"/>
                      <a:chExt cx="444016" cy="423419"/>
                    </a:xfrm>
                  </p:grpSpPr>
                  <p:sp>
                    <p:nvSpPr>
                      <p:cNvPr id="1012" name="Google Shape;1012;p15"/>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013" name="Google Shape;1013;p15"/>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014" name="Google Shape;1014;p15"/>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1015" name="Google Shape;1015;p15"/>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1016" name="Google Shape;1016;p15"/>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1017" name="Google Shape;1017;p15"/>
                  <p:cNvGrpSpPr/>
                  <p:nvPr/>
                </p:nvGrpSpPr>
                <p:grpSpPr>
                  <a:xfrm>
                    <a:off x="13103401" y="3705268"/>
                    <a:ext cx="145912" cy="146442"/>
                    <a:chOff x="13096057" y="3602278"/>
                    <a:chExt cx="145912" cy="146442"/>
                  </a:xfrm>
                </p:grpSpPr>
                <p:sp>
                  <p:nvSpPr>
                    <p:cNvPr id="1018" name="Google Shape;1018;p15"/>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019" name="Google Shape;1019;p15"/>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1020" name="Google Shape;1020;p15"/>
                  <p:cNvGrpSpPr/>
                  <p:nvPr/>
                </p:nvGrpSpPr>
                <p:grpSpPr>
                  <a:xfrm rot="10800000">
                    <a:off x="13061422" y="3665657"/>
                    <a:ext cx="145912" cy="146442"/>
                    <a:chOff x="13096057" y="3602278"/>
                    <a:chExt cx="145912" cy="146442"/>
                  </a:xfrm>
                </p:grpSpPr>
                <p:sp>
                  <p:nvSpPr>
                    <p:cNvPr id="1021" name="Google Shape;1021;p15"/>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022" name="Google Shape;1022;p15"/>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1023" name="Google Shape;1023;p15"/>
                <p:cNvSpPr/>
                <p:nvPr/>
              </p:nvSpPr>
              <p:spPr>
                <a:xfrm>
                  <a:off x="12579993" y="3889890"/>
                  <a:ext cx="8283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1024" name="Google Shape;1024;p15"/>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1025" name="Google Shape;1025;p15"/>
          <p:cNvGrpSpPr/>
          <p:nvPr/>
        </p:nvGrpSpPr>
        <p:grpSpPr>
          <a:xfrm>
            <a:off x="-5596" y="-1339080"/>
            <a:ext cx="1943325" cy="1187775"/>
            <a:chOff x="-7461" y="-3153547"/>
            <a:chExt cx="2591100" cy="1583700"/>
          </a:xfrm>
        </p:grpSpPr>
        <p:sp>
          <p:nvSpPr>
            <p:cNvPr id="1026" name="Google Shape;1026;p15"/>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027" name="Google Shape;1027;p15"/>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1028" name="Google Shape;1028;p15"/>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029" name="Google Shape;1029;p15"/>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1030" name="Google Shape;1030;p15"/>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031" name="Google Shape;1031;p15"/>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1032" name="Google Shape;1032;p15"/>
          <p:cNvSpPr txBox="1"/>
          <p:nvPr>
            <p:ph idx="1" type="body"/>
          </p:nvPr>
        </p:nvSpPr>
        <p:spPr>
          <a:xfrm>
            <a:off x="2026969" y="2077811"/>
            <a:ext cx="5090100" cy="2240700"/>
          </a:xfrm>
          <a:prstGeom prst="rect">
            <a:avLst/>
          </a:prstGeom>
          <a:solidFill>
            <a:schemeClr val="dk2"/>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00"/>
              <a:buNone/>
              <a:defRPr sz="100">
                <a:solidFill>
                  <a:schemeClr val="accent1"/>
                </a:solidFill>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1033" name="Google Shape;1033;p15"/>
          <p:cNvSpPr txBox="1"/>
          <p:nvPr>
            <p:ph idx="3" type="body"/>
          </p:nvPr>
        </p:nvSpPr>
        <p:spPr>
          <a:xfrm>
            <a:off x="2026970" y="2077811"/>
            <a:ext cx="4885800" cy="2240700"/>
          </a:xfrm>
          <a:prstGeom prst="rect">
            <a:avLst/>
          </a:prstGeom>
          <a:solidFill>
            <a:schemeClr val="accent3"/>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1034" name="Google Shape;1034;p15"/>
          <p:cNvSpPr txBox="1"/>
          <p:nvPr>
            <p:ph idx="4" type="body"/>
          </p:nvPr>
        </p:nvSpPr>
        <p:spPr>
          <a:xfrm>
            <a:off x="2314732" y="2938173"/>
            <a:ext cx="4514400" cy="826200"/>
          </a:xfrm>
          <a:prstGeom prst="rect">
            <a:avLst/>
          </a:prstGeom>
          <a:noFill/>
          <a:ln>
            <a:noFill/>
          </a:ln>
        </p:spPr>
        <p:txBody>
          <a:bodyPr anchorCtr="0" anchor="b" bIns="0" lIns="0" spcFirstLastPara="1" rIns="0" wrap="square" tIns="0">
            <a:noAutofit/>
          </a:bodyPr>
          <a:lstStyle>
            <a:lvl1pPr indent="-228600" lvl="0" marL="457200" rtl="0" algn="ctr">
              <a:lnSpc>
                <a:spcPct val="90000"/>
              </a:lnSpc>
              <a:spcBef>
                <a:spcPts val="0"/>
              </a:spcBef>
              <a:spcAft>
                <a:spcPts val="0"/>
              </a:spcAft>
              <a:buSzPts val="2600"/>
              <a:buNone/>
              <a:defRPr b="0" sz="2600">
                <a:solidFill>
                  <a:schemeClr val="lt1"/>
                </a:solidFill>
                <a:latin typeface="Roboto Slab"/>
                <a:ea typeface="Roboto Slab"/>
                <a:cs typeface="Roboto Slab"/>
                <a:sym typeface="Roboto Slab"/>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1035" name="Google Shape;1035;p15"/>
          <p:cNvSpPr txBox="1"/>
          <p:nvPr>
            <p:ph idx="5" type="body"/>
          </p:nvPr>
        </p:nvSpPr>
        <p:spPr>
          <a:xfrm>
            <a:off x="4246497" y="2325304"/>
            <a:ext cx="651000" cy="539700"/>
          </a:xfrm>
          <a:prstGeom prst="rect">
            <a:avLst/>
          </a:prstGeom>
          <a:noFill/>
          <a:ln>
            <a:noFill/>
          </a:ln>
        </p:spPr>
        <p:txBody>
          <a:bodyPr anchorCtr="0" anchor="b" bIns="0" lIns="0" spcFirstLastPara="1" rIns="0" wrap="square" tIns="0">
            <a:noAutofit/>
          </a:bodyPr>
          <a:lstStyle>
            <a:lvl1pPr indent="-228600" lvl="0" marL="457200" rtl="0" algn="ctr">
              <a:lnSpc>
                <a:spcPct val="90000"/>
              </a:lnSpc>
              <a:spcBef>
                <a:spcPts val="0"/>
              </a:spcBef>
              <a:spcAft>
                <a:spcPts val="0"/>
              </a:spcAft>
              <a:buSzPts val="3800"/>
              <a:buNone/>
              <a:defRPr b="1" sz="3800">
                <a:solidFill>
                  <a:schemeClr val="lt1"/>
                </a:solidFill>
                <a:latin typeface="Roboto Slab"/>
                <a:ea typeface="Roboto Slab"/>
                <a:cs typeface="Roboto Slab"/>
                <a:sym typeface="Roboto Slab"/>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1036" name="Google Shape;1036;p15"/>
          <p:cNvSpPr txBox="1"/>
          <p:nvPr>
            <p:ph idx="6" type="body"/>
          </p:nvPr>
        </p:nvSpPr>
        <p:spPr>
          <a:xfrm>
            <a:off x="2316711" y="3876179"/>
            <a:ext cx="4510500" cy="210600"/>
          </a:xfrm>
          <a:prstGeom prst="rect">
            <a:avLst/>
          </a:prstGeom>
          <a:noFill/>
          <a:ln>
            <a:noFill/>
          </a:ln>
        </p:spPr>
        <p:txBody>
          <a:bodyPr anchorCtr="0" anchor="t" bIns="0" lIns="0" spcFirstLastPara="1" rIns="0" wrap="square" tIns="0">
            <a:noAutofit/>
          </a:bodyPr>
          <a:lstStyle>
            <a:lvl1pPr indent="-228600" lvl="0" marL="457200" rtl="0" algn="ctr">
              <a:lnSpc>
                <a:spcPct val="90000"/>
              </a:lnSpc>
              <a:spcBef>
                <a:spcPts val="0"/>
              </a:spcBef>
              <a:spcAft>
                <a:spcPts val="0"/>
              </a:spcAft>
              <a:buSzPts val="1200"/>
              <a:buNone/>
              <a:defRPr b="1" sz="1200">
                <a:solidFill>
                  <a:schemeClr val="lt1"/>
                </a:solidFill>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1037" name="Google Shape;1037;p15"/>
          <p:cNvSpPr txBox="1"/>
          <p:nvPr>
            <p:ph idx="7" type="body"/>
          </p:nvPr>
        </p:nvSpPr>
        <p:spPr>
          <a:xfrm>
            <a:off x="4275000" y="2920550"/>
            <a:ext cx="594000" cy="5400"/>
          </a:xfrm>
          <a:prstGeom prst="rect">
            <a:avLst/>
          </a:prstGeom>
          <a:solidFill>
            <a:schemeClr val="lt1"/>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1038" name="Google Shape;1038;p15"/>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9" name="Google Shape;1039;p15"/>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0" name="Google Shape;1040;p15"/>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33"/>
                                        </p:tgtEl>
                                        <p:attrNameLst>
                                          <p:attrName>style.visibility</p:attrName>
                                        </p:attrNameLst>
                                      </p:cBhvr>
                                      <p:to>
                                        <p:strVal val="visible"/>
                                      </p:to>
                                    </p:set>
                                    <p:anim calcmode="lin" valueType="num">
                                      <p:cBhvr additive="base">
                                        <p:cTn dur="750"/>
                                        <p:tgtEl>
                                          <p:spTgt spid="10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2"/>
                                        </p:tgtEl>
                                        <p:attrNameLst>
                                          <p:attrName>style.visibility</p:attrName>
                                        </p:attrNameLst>
                                      </p:cBhvr>
                                      <p:to>
                                        <p:strVal val="visible"/>
                                      </p:to>
                                    </p:set>
                                    <p:anim calcmode="lin" valueType="num">
                                      <p:cBhvr additive="base">
                                        <p:cTn dur="750"/>
                                        <p:tgtEl>
                                          <p:spTgt spid="1032"/>
                                        </p:tgtEl>
                                        <p:attrNameLst>
                                          <p:attrName>ppt_y</p:attrName>
                                        </p:attrNameLst>
                                      </p:cBhvr>
                                      <p:tavLst>
                                        <p:tav fmla="" tm="0">
                                          <p:val>
                                            <p:strVal val="#ppt_y+1"/>
                                          </p:val>
                                        </p:tav>
                                        <p:tav fmla="" tm="100000">
                                          <p:val>
                                            <p:strVal val="#ppt_y"/>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0" st="0"/>
                                            </p:txEl>
                                          </p:spTgt>
                                        </p:tgtEl>
                                        <p:attrNameLst>
                                          <p:attrName>style.visibility</p:attrName>
                                        </p:attrNameLst>
                                      </p:cBhvr>
                                      <p:to>
                                        <p:strVal val="visible"/>
                                      </p:to>
                                    </p:set>
                                    <p:anim calcmode="lin" valueType="num">
                                      <p:cBhvr additive="base">
                                        <p:cTn dur="250"/>
                                        <p:tgtEl>
                                          <p:spTgt spid="1035">
                                            <p:txEl>
                                              <p:pRg end="0" st="0"/>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1" st="1"/>
                                            </p:txEl>
                                          </p:spTgt>
                                        </p:tgtEl>
                                        <p:attrNameLst>
                                          <p:attrName>style.visibility</p:attrName>
                                        </p:attrNameLst>
                                      </p:cBhvr>
                                      <p:to>
                                        <p:strVal val="visible"/>
                                      </p:to>
                                    </p:set>
                                    <p:anim calcmode="lin" valueType="num">
                                      <p:cBhvr additive="base">
                                        <p:cTn dur="250"/>
                                        <p:tgtEl>
                                          <p:spTgt spid="1035">
                                            <p:txEl>
                                              <p:pRg end="1" st="1"/>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2" st="2"/>
                                            </p:txEl>
                                          </p:spTgt>
                                        </p:tgtEl>
                                        <p:attrNameLst>
                                          <p:attrName>style.visibility</p:attrName>
                                        </p:attrNameLst>
                                      </p:cBhvr>
                                      <p:to>
                                        <p:strVal val="visible"/>
                                      </p:to>
                                    </p:set>
                                    <p:anim calcmode="lin" valueType="num">
                                      <p:cBhvr additive="base">
                                        <p:cTn dur="250"/>
                                        <p:tgtEl>
                                          <p:spTgt spid="1035">
                                            <p:txEl>
                                              <p:pRg end="2" st="2"/>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3" st="3"/>
                                            </p:txEl>
                                          </p:spTgt>
                                        </p:tgtEl>
                                        <p:attrNameLst>
                                          <p:attrName>style.visibility</p:attrName>
                                        </p:attrNameLst>
                                      </p:cBhvr>
                                      <p:to>
                                        <p:strVal val="visible"/>
                                      </p:to>
                                    </p:set>
                                    <p:anim calcmode="lin" valueType="num">
                                      <p:cBhvr additive="base">
                                        <p:cTn dur="250"/>
                                        <p:tgtEl>
                                          <p:spTgt spid="1035">
                                            <p:txEl>
                                              <p:pRg end="3" st="3"/>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4" st="4"/>
                                            </p:txEl>
                                          </p:spTgt>
                                        </p:tgtEl>
                                        <p:attrNameLst>
                                          <p:attrName>style.visibility</p:attrName>
                                        </p:attrNameLst>
                                      </p:cBhvr>
                                      <p:to>
                                        <p:strVal val="visible"/>
                                      </p:to>
                                    </p:set>
                                    <p:anim calcmode="lin" valueType="num">
                                      <p:cBhvr additive="base">
                                        <p:cTn dur="250"/>
                                        <p:tgtEl>
                                          <p:spTgt spid="1035">
                                            <p:txEl>
                                              <p:pRg end="4" st="4"/>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5" st="5"/>
                                            </p:txEl>
                                          </p:spTgt>
                                        </p:tgtEl>
                                        <p:attrNameLst>
                                          <p:attrName>style.visibility</p:attrName>
                                        </p:attrNameLst>
                                      </p:cBhvr>
                                      <p:to>
                                        <p:strVal val="visible"/>
                                      </p:to>
                                    </p:set>
                                    <p:anim calcmode="lin" valueType="num">
                                      <p:cBhvr additive="base">
                                        <p:cTn dur="250"/>
                                        <p:tgtEl>
                                          <p:spTgt spid="1035">
                                            <p:txEl>
                                              <p:pRg end="5" st="5"/>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6" st="6"/>
                                            </p:txEl>
                                          </p:spTgt>
                                        </p:tgtEl>
                                        <p:attrNameLst>
                                          <p:attrName>style.visibility</p:attrName>
                                        </p:attrNameLst>
                                      </p:cBhvr>
                                      <p:to>
                                        <p:strVal val="visible"/>
                                      </p:to>
                                    </p:set>
                                    <p:anim calcmode="lin" valueType="num">
                                      <p:cBhvr additive="base">
                                        <p:cTn dur="250"/>
                                        <p:tgtEl>
                                          <p:spTgt spid="1035">
                                            <p:txEl>
                                              <p:pRg end="6" st="6"/>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7" st="7"/>
                                            </p:txEl>
                                          </p:spTgt>
                                        </p:tgtEl>
                                        <p:attrNameLst>
                                          <p:attrName>style.visibility</p:attrName>
                                        </p:attrNameLst>
                                      </p:cBhvr>
                                      <p:to>
                                        <p:strVal val="visible"/>
                                      </p:to>
                                    </p:set>
                                    <p:anim calcmode="lin" valueType="num">
                                      <p:cBhvr additive="base">
                                        <p:cTn dur="250"/>
                                        <p:tgtEl>
                                          <p:spTgt spid="1035">
                                            <p:txEl>
                                              <p:pRg end="7" st="7"/>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5">
                                            <p:txEl>
                                              <p:pRg end="8" st="8"/>
                                            </p:txEl>
                                          </p:spTgt>
                                        </p:tgtEl>
                                        <p:attrNameLst>
                                          <p:attrName>style.visibility</p:attrName>
                                        </p:attrNameLst>
                                      </p:cBhvr>
                                      <p:to>
                                        <p:strVal val="visible"/>
                                      </p:to>
                                    </p:set>
                                    <p:anim calcmode="lin" valueType="num">
                                      <p:cBhvr additive="base">
                                        <p:cTn dur="250"/>
                                        <p:tgtEl>
                                          <p:spTgt spid="1035">
                                            <p:txEl>
                                              <p:pRg end="8" st="8"/>
                                            </p:txEl>
                                          </p:spTgt>
                                        </p:tgtEl>
                                        <p:attrNameLst>
                                          <p:attrName>ppt_w</p:attrName>
                                        </p:attrNameLst>
                                      </p:cBhvr>
                                      <p:tavLst>
                                        <p:tav fmla="" tm="0">
                                          <p:val>
                                            <p:strVal val="0"/>
                                          </p:val>
                                        </p:tav>
                                        <p:tav fmla="" tm="100000">
                                          <p:val>
                                            <p:strVal val="#ppt_w"/>
                                          </p:val>
                                        </p:tav>
                                      </p:tavLst>
                                    </p:anim>
                                    <p:anim calcmode="lin" valueType="num">
                                      <p:cBhvr additive="base">
                                        <p:cTn dur="250"/>
                                        <p:tgtEl>
                                          <p:spTgt spid="1035">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850"/>
                                  </p:stCondLst>
                                  <p:childTnLst>
                                    <p:set>
                                      <p:cBhvr>
                                        <p:cTn dur="1" fill="hold">
                                          <p:stCondLst>
                                            <p:cond delay="0"/>
                                          </p:stCondLst>
                                        </p:cTn>
                                        <p:tgtEl>
                                          <p:spTgt spid="1034">
                                            <p:txEl>
                                              <p:pRg end="0" st="0"/>
                                            </p:txEl>
                                          </p:spTgt>
                                        </p:tgtEl>
                                        <p:attrNameLst>
                                          <p:attrName>style.visibility</p:attrName>
                                        </p:attrNameLst>
                                      </p:cBhvr>
                                      <p:to>
                                        <p:strVal val="visible"/>
                                      </p:to>
                                    </p:set>
                                    <p:animEffect filter="fade" transition="in">
                                      <p:cBhvr>
                                        <p:cTn dur="250"/>
                                        <p:tgtEl>
                                          <p:spTgt spid="1034">
                                            <p:txEl>
                                              <p:pRg end="0" st="0"/>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1" st="1"/>
                                            </p:txEl>
                                          </p:spTgt>
                                        </p:tgtEl>
                                        <p:attrNameLst>
                                          <p:attrName>style.visibility</p:attrName>
                                        </p:attrNameLst>
                                      </p:cBhvr>
                                      <p:to>
                                        <p:strVal val="visible"/>
                                      </p:to>
                                    </p:set>
                                    <p:animEffect filter="fade" transition="in">
                                      <p:cBhvr>
                                        <p:cTn dur="250"/>
                                        <p:tgtEl>
                                          <p:spTgt spid="1034">
                                            <p:txEl>
                                              <p:pRg end="1" st="1"/>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2" st="2"/>
                                            </p:txEl>
                                          </p:spTgt>
                                        </p:tgtEl>
                                        <p:attrNameLst>
                                          <p:attrName>style.visibility</p:attrName>
                                        </p:attrNameLst>
                                      </p:cBhvr>
                                      <p:to>
                                        <p:strVal val="visible"/>
                                      </p:to>
                                    </p:set>
                                    <p:animEffect filter="fade" transition="in">
                                      <p:cBhvr>
                                        <p:cTn dur="250"/>
                                        <p:tgtEl>
                                          <p:spTgt spid="1034">
                                            <p:txEl>
                                              <p:pRg end="2" st="2"/>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3" st="3"/>
                                            </p:txEl>
                                          </p:spTgt>
                                        </p:tgtEl>
                                        <p:attrNameLst>
                                          <p:attrName>style.visibility</p:attrName>
                                        </p:attrNameLst>
                                      </p:cBhvr>
                                      <p:to>
                                        <p:strVal val="visible"/>
                                      </p:to>
                                    </p:set>
                                    <p:animEffect filter="fade" transition="in">
                                      <p:cBhvr>
                                        <p:cTn dur="250"/>
                                        <p:tgtEl>
                                          <p:spTgt spid="1034">
                                            <p:txEl>
                                              <p:pRg end="3" st="3"/>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4" st="4"/>
                                            </p:txEl>
                                          </p:spTgt>
                                        </p:tgtEl>
                                        <p:attrNameLst>
                                          <p:attrName>style.visibility</p:attrName>
                                        </p:attrNameLst>
                                      </p:cBhvr>
                                      <p:to>
                                        <p:strVal val="visible"/>
                                      </p:to>
                                    </p:set>
                                    <p:animEffect filter="fade" transition="in">
                                      <p:cBhvr>
                                        <p:cTn dur="250"/>
                                        <p:tgtEl>
                                          <p:spTgt spid="1034">
                                            <p:txEl>
                                              <p:pRg end="4" st="4"/>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5" st="5"/>
                                            </p:txEl>
                                          </p:spTgt>
                                        </p:tgtEl>
                                        <p:attrNameLst>
                                          <p:attrName>style.visibility</p:attrName>
                                        </p:attrNameLst>
                                      </p:cBhvr>
                                      <p:to>
                                        <p:strVal val="visible"/>
                                      </p:to>
                                    </p:set>
                                    <p:animEffect filter="fade" transition="in">
                                      <p:cBhvr>
                                        <p:cTn dur="250"/>
                                        <p:tgtEl>
                                          <p:spTgt spid="1034">
                                            <p:txEl>
                                              <p:pRg end="5" st="5"/>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6" st="6"/>
                                            </p:txEl>
                                          </p:spTgt>
                                        </p:tgtEl>
                                        <p:attrNameLst>
                                          <p:attrName>style.visibility</p:attrName>
                                        </p:attrNameLst>
                                      </p:cBhvr>
                                      <p:to>
                                        <p:strVal val="visible"/>
                                      </p:to>
                                    </p:set>
                                    <p:animEffect filter="fade" transition="in">
                                      <p:cBhvr>
                                        <p:cTn dur="250"/>
                                        <p:tgtEl>
                                          <p:spTgt spid="1034">
                                            <p:txEl>
                                              <p:pRg end="6" st="6"/>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7" st="7"/>
                                            </p:txEl>
                                          </p:spTgt>
                                        </p:tgtEl>
                                        <p:attrNameLst>
                                          <p:attrName>style.visibility</p:attrName>
                                        </p:attrNameLst>
                                      </p:cBhvr>
                                      <p:to>
                                        <p:strVal val="visible"/>
                                      </p:to>
                                    </p:set>
                                    <p:animEffect filter="fade" transition="in">
                                      <p:cBhvr>
                                        <p:cTn dur="250"/>
                                        <p:tgtEl>
                                          <p:spTgt spid="1034">
                                            <p:txEl>
                                              <p:pRg end="7" st="7"/>
                                            </p:txEl>
                                          </p:spTgt>
                                        </p:tgtEl>
                                      </p:cBhvr>
                                    </p:animEffect>
                                  </p:childTnLst>
                                </p:cTn>
                              </p:par>
                              <p:par>
                                <p:cTn fill="hold" nodeType="withEffect" presetClass="entr" presetID="10" presetSubtype="0">
                                  <p:stCondLst>
                                    <p:cond delay="850"/>
                                  </p:stCondLst>
                                  <p:childTnLst>
                                    <p:set>
                                      <p:cBhvr>
                                        <p:cTn dur="1" fill="hold">
                                          <p:stCondLst>
                                            <p:cond delay="0"/>
                                          </p:stCondLst>
                                        </p:cTn>
                                        <p:tgtEl>
                                          <p:spTgt spid="1034">
                                            <p:txEl>
                                              <p:pRg end="8" st="8"/>
                                            </p:txEl>
                                          </p:spTgt>
                                        </p:tgtEl>
                                        <p:attrNameLst>
                                          <p:attrName>style.visibility</p:attrName>
                                        </p:attrNameLst>
                                      </p:cBhvr>
                                      <p:to>
                                        <p:strVal val="visible"/>
                                      </p:to>
                                    </p:set>
                                    <p:animEffect filter="fade" transition="in">
                                      <p:cBhvr>
                                        <p:cTn dur="250"/>
                                        <p:tgtEl>
                                          <p:spTgt spid="1034">
                                            <p:txEl>
                                              <p:pRg end="8" st="8"/>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0" st="0"/>
                                            </p:txEl>
                                          </p:spTgt>
                                        </p:tgtEl>
                                        <p:attrNameLst>
                                          <p:attrName>style.visibility</p:attrName>
                                        </p:attrNameLst>
                                      </p:cBhvr>
                                      <p:to>
                                        <p:strVal val="visible"/>
                                      </p:to>
                                    </p:set>
                                    <p:animEffect filter="fade" transition="in">
                                      <p:cBhvr>
                                        <p:cTn dur="750"/>
                                        <p:tgtEl>
                                          <p:spTgt spid="1036">
                                            <p:txEl>
                                              <p:pRg end="0" st="0"/>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1" st="1"/>
                                            </p:txEl>
                                          </p:spTgt>
                                        </p:tgtEl>
                                        <p:attrNameLst>
                                          <p:attrName>style.visibility</p:attrName>
                                        </p:attrNameLst>
                                      </p:cBhvr>
                                      <p:to>
                                        <p:strVal val="visible"/>
                                      </p:to>
                                    </p:set>
                                    <p:animEffect filter="fade" transition="in">
                                      <p:cBhvr>
                                        <p:cTn dur="750"/>
                                        <p:tgtEl>
                                          <p:spTgt spid="1036">
                                            <p:txEl>
                                              <p:pRg end="1" st="1"/>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2" st="2"/>
                                            </p:txEl>
                                          </p:spTgt>
                                        </p:tgtEl>
                                        <p:attrNameLst>
                                          <p:attrName>style.visibility</p:attrName>
                                        </p:attrNameLst>
                                      </p:cBhvr>
                                      <p:to>
                                        <p:strVal val="visible"/>
                                      </p:to>
                                    </p:set>
                                    <p:animEffect filter="fade" transition="in">
                                      <p:cBhvr>
                                        <p:cTn dur="750"/>
                                        <p:tgtEl>
                                          <p:spTgt spid="1036">
                                            <p:txEl>
                                              <p:pRg end="2" st="2"/>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3" st="3"/>
                                            </p:txEl>
                                          </p:spTgt>
                                        </p:tgtEl>
                                        <p:attrNameLst>
                                          <p:attrName>style.visibility</p:attrName>
                                        </p:attrNameLst>
                                      </p:cBhvr>
                                      <p:to>
                                        <p:strVal val="visible"/>
                                      </p:to>
                                    </p:set>
                                    <p:animEffect filter="fade" transition="in">
                                      <p:cBhvr>
                                        <p:cTn dur="750"/>
                                        <p:tgtEl>
                                          <p:spTgt spid="1036">
                                            <p:txEl>
                                              <p:pRg end="3" st="3"/>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4" st="4"/>
                                            </p:txEl>
                                          </p:spTgt>
                                        </p:tgtEl>
                                        <p:attrNameLst>
                                          <p:attrName>style.visibility</p:attrName>
                                        </p:attrNameLst>
                                      </p:cBhvr>
                                      <p:to>
                                        <p:strVal val="visible"/>
                                      </p:to>
                                    </p:set>
                                    <p:animEffect filter="fade" transition="in">
                                      <p:cBhvr>
                                        <p:cTn dur="750"/>
                                        <p:tgtEl>
                                          <p:spTgt spid="1036">
                                            <p:txEl>
                                              <p:pRg end="4" st="4"/>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5" st="5"/>
                                            </p:txEl>
                                          </p:spTgt>
                                        </p:tgtEl>
                                        <p:attrNameLst>
                                          <p:attrName>style.visibility</p:attrName>
                                        </p:attrNameLst>
                                      </p:cBhvr>
                                      <p:to>
                                        <p:strVal val="visible"/>
                                      </p:to>
                                    </p:set>
                                    <p:animEffect filter="fade" transition="in">
                                      <p:cBhvr>
                                        <p:cTn dur="750"/>
                                        <p:tgtEl>
                                          <p:spTgt spid="1036">
                                            <p:txEl>
                                              <p:pRg end="5" st="5"/>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6" st="6"/>
                                            </p:txEl>
                                          </p:spTgt>
                                        </p:tgtEl>
                                        <p:attrNameLst>
                                          <p:attrName>style.visibility</p:attrName>
                                        </p:attrNameLst>
                                      </p:cBhvr>
                                      <p:to>
                                        <p:strVal val="visible"/>
                                      </p:to>
                                    </p:set>
                                    <p:animEffect filter="fade" transition="in">
                                      <p:cBhvr>
                                        <p:cTn dur="750"/>
                                        <p:tgtEl>
                                          <p:spTgt spid="1036">
                                            <p:txEl>
                                              <p:pRg end="6" st="6"/>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7" st="7"/>
                                            </p:txEl>
                                          </p:spTgt>
                                        </p:tgtEl>
                                        <p:attrNameLst>
                                          <p:attrName>style.visibility</p:attrName>
                                        </p:attrNameLst>
                                      </p:cBhvr>
                                      <p:to>
                                        <p:strVal val="visible"/>
                                      </p:to>
                                    </p:set>
                                    <p:animEffect filter="fade" transition="in">
                                      <p:cBhvr>
                                        <p:cTn dur="750"/>
                                        <p:tgtEl>
                                          <p:spTgt spid="1036">
                                            <p:txEl>
                                              <p:pRg end="7" st="7"/>
                                            </p:txEl>
                                          </p:spTgt>
                                        </p:tgtEl>
                                      </p:cBhvr>
                                    </p:animEffect>
                                  </p:childTnLst>
                                </p:cTn>
                              </p:par>
                              <p:par>
                                <p:cTn fill="hold" nodeType="withEffect" presetClass="entr" presetID="10" presetSubtype="0">
                                  <p:stCondLst>
                                    <p:cond delay="1750"/>
                                  </p:stCondLst>
                                  <p:childTnLst>
                                    <p:set>
                                      <p:cBhvr>
                                        <p:cTn dur="1" fill="hold">
                                          <p:stCondLst>
                                            <p:cond delay="0"/>
                                          </p:stCondLst>
                                        </p:cTn>
                                        <p:tgtEl>
                                          <p:spTgt spid="1036">
                                            <p:txEl>
                                              <p:pRg end="8" st="8"/>
                                            </p:txEl>
                                          </p:spTgt>
                                        </p:tgtEl>
                                        <p:attrNameLst>
                                          <p:attrName>style.visibility</p:attrName>
                                        </p:attrNameLst>
                                      </p:cBhvr>
                                      <p:to>
                                        <p:strVal val="visible"/>
                                      </p:to>
                                    </p:set>
                                    <p:animEffect filter="fade" transition="in">
                                      <p:cBhvr>
                                        <p:cTn dur="750"/>
                                        <p:tgtEl>
                                          <p:spTgt spid="1036">
                                            <p:txEl>
                                              <p:pRg end="8" st="8"/>
                                            </p:txEl>
                                          </p:spTgt>
                                        </p:tgtEl>
                                      </p:cBhvr>
                                    </p:animEffect>
                                  </p:childTnLst>
                                </p:cTn>
                              </p:par>
                              <p:par>
                                <p:cTn fill="hold" nodeType="withEffect" presetClass="entr" presetID="23" presetSubtype="16">
                                  <p:stCondLst>
                                    <p:cond delay="750"/>
                                  </p:stCondLst>
                                  <p:childTnLst>
                                    <p:set>
                                      <p:cBhvr>
                                        <p:cTn dur="1" fill="hold">
                                          <p:stCondLst>
                                            <p:cond delay="0"/>
                                          </p:stCondLst>
                                        </p:cTn>
                                        <p:tgtEl>
                                          <p:spTgt spid="1037">
                                            <p:txEl>
                                              <p:pRg end="0" st="0"/>
                                            </p:txEl>
                                          </p:spTgt>
                                        </p:tgtEl>
                                        <p:attrNameLst>
                                          <p:attrName>style.visibility</p:attrName>
                                        </p:attrNameLst>
                                      </p:cBhvr>
                                      <p:to>
                                        <p:strVal val="visible"/>
                                      </p:to>
                                    </p:set>
                                    <p:anim calcmode="lin" valueType="num">
                                      <p:cBhvr additive="base">
                                        <p:cTn dur="250"/>
                                        <p:tgtEl>
                                          <p:spTgt spid="1037">
                                            <p:txEl>
                                              <p:pRg end="0" st="0"/>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1" st="1"/>
                                            </p:txEl>
                                          </p:spTgt>
                                        </p:tgtEl>
                                        <p:attrNameLst>
                                          <p:attrName>style.visibility</p:attrName>
                                        </p:attrNameLst>
                                      </p:cBhvr>
                                      <p:to>
                                        <p:strVal val="visible"/>
                                      </p:to>
                                    </p:set>
                                    <p:anim calcmode="lin" valueType="num">
                                      <p:cBhvr additive="base">
                                        <p:cTn dur="250"/>
                                        <p:tgtEl>
                                          <p:spTgt spid="1037">
                                            <p:txEl>
                                              <p:pRg end="1" st="1"/>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2" st="2"/>
                                            </p:txEl>
                                          </p:spTgt>
                                        </p:tgtEl>
                                        <p:attrNameLst>
                                          <p:attrName>style.visibility</p:attrName>
                                        </p:attrNameLst>
                                      </p:cBhvr>
                                      <p:to>
                                        <p:strVal val="visible"/>
                                      </p:to>
                                    </p:set>
                                    <p:anim calcmode="lin" valueType="num">
                                      <p:cBhvr additive="base">
                                        <p:cTn dur="250"/>
                                        <p:tgtEl>
                                          <p:spTgt spid="1037">
                                            <p:txEl>
                                              <p:pRg end="2" st="2"/>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3" st="3"/>
                                            </p:txEl>
                                          </p:spTgt>
                                        </p:tgtEl>
                                        <p:attrNameLst>
                                          <p:attrName>style.visibility</p:attrName>
                                        </p:attrNameLst>
                                      </p:cBhvr>
                                      <p:to>
                                        <p:strVal val="visible"/>
                                      </p:to>
                                    </p:set>
                                    <p:anim calcmode="lin" valueType="num">
                                      <p:cBhvr additive="base">
                                        <p:cTn dur="250"/>
                                        <p:tgtEl>
                                          <p:spTgt spid="1037">
                                            <p:txEl>
                                              <p:pRg end="3" st="3"/>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4" st="4"/>
                                            </p:txEl>
                                          </p:spTgt>
                                        </p:tgtEl>
                                        <p:attrNameLst>
                                          <p:attrName>style.visibility</p:attrName>
                                        </p:attrNameLst>
                                      </p:cBhvr>
                                      <p:to>
                                        <p:strVal val="visible"/>
                                      </p:to>
                                    </p:set>
                                    <p:anim calcmode="lin" valueType="num">
                                      <p:cBhvr additive="base">
                                        <p:cTn dur="250"/>
                                        <p:tgtEl>
                                          <p:spTgt spid="1037">
                                            <p:txEl>
                                              <p:pRg end="4" st="4"/>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5" st="5"/>
                                            </p:txEl>
                                          </p:spTgt>
                                        </p:tgtEl>
                                        <p:attrNameLst>
                                          <p:attrName>style.visibility</p:attrName>
                                        </p:attrNameLst>
                                      </p:cBhvr>
                                      <p:to>
                                        <p:strVal val="visible"/>
                                      </p:to>
                                    </p:set>
                                    <p:anim calcmode="lin" valueType="num">
                                      <p:cBhvr additive="base">
                                        <p:cTn dur="250"/>
                                        <p:tgtEl>
                                          <p:spTgt spid="1037">
                                            <p:txEl>
                                              <p:pRg end="5" st="5"/>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6" st="6"/>
                                            </p:txEl>
                                          </p:spTgt>
                                        </p:tgtEl>
                                        <p:attrNameLst>
                                          <p:attrName>style.visibility</p:attrName>
                                        </p:attrNameLst>
                                      </p:cBhvr>
                                      <p:to>
                                        <p:strVal val="visible"/>
                                      </p:to>
                                    </p:set>
                                    <p:anim calcmode="lin" valueType="num">
                                      <p:cBhvr additive="base">
                                        <p:cTn dur="250"/>
                                        <p:tgtEl>
                                          <p:spTgt spid="1037">
                                            <p:txEl>
                                              <p:pRg end="6" st="6"/>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7" st="7"/>
                                            </p:txEl>
                                          </p:spTgt>
                                        </p:tgtEl>
                                        <p:attrNameLst>
                                          <p:attrName>style.visibility</p:attrName>
                                        </p:attrNameLst>
                                      </p:cBhvr>
                                      <p:to>
                                        <p:strVal val="visible"/>
                                      </p:to>
                                    </p:set>
                                    <p:anim calcmode="lin" valueType="num">
                                      <p:cBhvr additive="base">
                                        <p:cTn dur="250"/>
                                        <p:tgtEl>
                                          <p:spTgt spid="1037">
                                            <p:txEl>
                                              <p:pRg end="7" st="7"/>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750"/>
                                  </p:stCondLst>
                                  <p:childTnLst>
                                    <p:set>
                                      <p:cBhvr>
                                        <p:cTn dur="1" fill="hold">
                                          <p:stCondLst>
                                            <p:cond delay="0"/>
                                          </p:stCondLst>
                                        </p:cTn>
                                        <p:tgtEl>
                                          <p:spTgt spid="1037">
                                            <p:txEl>
                                              <p:pRg end="8" st="8"/>
                                            </p:txEl>
                                          </p:spTgt>
                                        </p:tgtEl>
                                        <p:attrNameLst>
                                          <p:attrName>style.visibility</p:attrName>
                                        </p:attrNameLst>
                                      </p:cBhvr>
                                      <p:to>
                                        <p:strVal val="visible"/>
                                      </p:to>
                                    </p:set>
                                    <p:anim calcmode="lin" valueType="num">
                                      <p:cBhvr additive="base">
                                        <p:cTn dur="250"/>
                                        <p:tgtEl>
                                          <p:spTgt spid="1037">
                                            <p:txEl>
                                              <p:pRg end="8" st="8"/>
                                            </p:txEl>
                                          </p:spTgt>
                                        </p:tgtEl>
                                        <p:attrNameLst>
                                          <p:attrName>ppt_w</p:attrName>
                                        </p:attrNameLst>
                                      </p:cBhvr>
                                      <p:tavLst>
                                        <p:tav fmla="" tm="0">
                                          <p:val>
                                            <p:strVal val="0"/>
                                          </p:val>
                                        </p:tav>
                                        <p:tav fmla="" tm="100000">
                                          <p:val>
                                            <p:strVal val="#ppt_w"/>
                                          </p:val>
                                        </p:tav>
                                      </p:tavLst>
                                    </p:anim>
                                    <p:anim calcmode="lin" valueType="num">
                                      <p:cBhvr additive="base">
                                        <p:cTn dur="250"/>
                                        <p:tgtEl>
                                          <p:spTgt spid="1037">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1041" name="Shape 1041"/>
        <p:cNvGrpSpPr/>
        <p:nvPr/>
      </p:nvGrpSpPr>
      <p:grpSpPr>
        <a:xfrm>
          <a:off x="0" y="0"/>
          <a:ext cx="0" cy="0"/>
          <a:chOff x="0" y="0"/>
          <a:chExt cx="0" cy="0"/>
        </a:xfrm>
      </p:grpSpPr>
      <p:sp>
        <p:nvSpPr>
          <p:cNvPr id="1042" name="Google Shape;1042;p16"/>
          <p:cNvSpPr/>
          <p:nvPr/>
        </p:nvSpPr>
        <p:spPr>
          <a:xfrm>
            <a:off x="0" y="0"/>
            <a:ext cx="91452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043" name="Google Shape;1043;p16"/>
          <p:cNvSpPr txBox="1"/>
          <p:nvPr>
            <p:ph idx="1" type="body"/>
          </p:nvPr>
        </p:nvSpPr>
        <p:spPr>
          <a:xfrm>
            <a:off x="-9525" y="0"/>
            <a:ext cx="9153600" cy="5143500"/>
          </a:xfrm>
          <a:prstGeom prst="rect">
            <a:avLst/>
          </a:prstGeom>
          <a:solidFill>
            <a:srgbClr val="61A4B4"/>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1044" name="Google Shape;1044;p16"/>
          <p:cNvSpPr/>
          <p:nvPr>
            <p:ph idx="2" type="media"/>
          </p:nvPr>
        </p:nvSpPr>
        <p:spPr>
          <a:xfrm>
            <a:off x="0" y="1"/>
            <a:ext cx="9144000" cy="5143500"/>
          </a:xfrm>
          <a:prstGeom prst="rect">
            <a:avLst/>
          </a:prstGeom>
          <a:solidFill>
            <a:srgbClr val="F2F2F2">
              <a:alpha val="80000"/>
            </a:srgbClr>
          </a:solidFill>
          <a:ln>
            <a:noFill/>
          </a:ln>
        </p:spPr>
        <p:txBody>
          <a:bodyPr anchorCtr="0" anchor="ctr" bIns="1215000" lIns="0" spcFirstLastPara="1" rIns="0" wrap="square" tIns="0">
            <a:noAutofit/>
          </a:bodyPr>
          <a:lstStyle>
            <a:lvl1pPr lvl="0" marR="0" rtl="0" algn="ctr">
              <a:lnSpc>
                <a:spcPct val="90000"/>
              </a:lnSpc>
              <a:spcBef>
                <a:spcPts val="0"/>
              </a:spcBef>
              <a:spcAft>
                <a:spcPts val="0"/>
              </a:spcAft>
              <a:buClr>
                <a:schemeClr val="dk2"/>
              </a:buClr>
              <a:buSzPts val="1100"/>
              <a:buFont typeface="Arial"/>
              <a:buNone/>
              <a:defRPr b="0" i="1" sz="1100" u="none" cap="none" strike="noStrike">
                <a:solidFill>
                  <a:srgbClr val="7F7F7F"/>
                </a:solidFill>
                <a:latin typeface="Arial"/>
                <a:ea typeface="Arial"/>
                <a:cs typeface="Arial"/>
                <a:sym typeface="Arial"/>
              </a:defRPr>
            </a:lvl1pPr>
            <a:lvl2pPr lvl="1" marR="0" rtl="0" algn="l">
              <a:lnSpc>
                <a:spcPct val="90000"/>
              </a:lnSpc>
              <a:spcBef>
                <a:spcPts val="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2pPr>
            <a:lvl3pPr lvl="2" marR="0" rtl="0" algn="l">
              <a:lnSpc>
                <a:spcPct val="90000"/>
              </a:lnSpc>
              <a:spcBef>
                <a:spcPts val="900"/>
              </a:spcBef>
              <a:spcAft>
                <a:spcPts val="0"/>
              </a:spcAft>
              <a:buClr>
                <a:srgbClr val="0070C0"/>
              </a:buClr>
              <a:buSzPts val="1000"/>
              <a:buFont typeface="Arial"/>
              <a:buNone/>
              <a:defRPr b="0" i="0" sz="1200" u="none" cap="none" strike="noStrike">
                <a:solidFill>
                  <a:schemeClr val="dk1"/>
                </a:solidFill>
                <a:latin typeface="Arial"/>
                <a:ea typeface="Arial"/>
                <a:cs typeface="Arial"/>
                <a:sym typeface="Arial"/>
              </a:defRPr>
            </a:lvl3pPr>
            <a:lvl4pPr lvl="3" marR="0" rtl="0" algn="l">
              <a:lnSpc>
                <a:spcPct val="90000"/>
              </a:lnSpc>
              <a:spcBef>
                <a:spcPts val="900"/>
              </a:spcBef>
              <a:spcAft>
                <a:spcPts val="0"/>
              </a:spcAft>
              <a:buClr>
                <a:schemeClr val="accent1"/>
              </a:buClr>
              <a:buSzPts val="1500"/>
              <a:buFont typeface="Arial"/>
              <a:buNone/>
              <a:defRPr b="0" i="0" sz="1500" u="none" cap="none" strike="noStrike">
                <a:solidFill>
                  <a:schemeClr val="accent1"/>
                </a:solidFill>
                <a:latin typeface="Roboto Slab"/>
                <a:ea typeface="Roboto Slab"/>
                <a:cs typeface="Roboto Slab"/>
                <a:sym typeface="Roboto Slab"/>
              </a:defRPr>
            </a:lvl4pPr>
            <a:lvl5pPr lvl="4" marR="0" rtl="0" algn="l">
              <a:lnSpc>
                <a:spcPct val="90000"/>
              </a:lnSpc>
              <a:spcBef>
                <a:spcPts val="900"/>
              </a:spcBef>
              <a:spcAft>
                <a:spcPts val="0"/>
              </a:spcAft>
              <a:buClr>
                <a:schemeClr val="dk2"/>
              </a:buClr>
              <a:buSzPts val="1200"/>
              <a:buFont typeface="Roboto Slab"/>
              <a:buAutoNum type="arabicPeriod"/>
              <a:defRPr b="0" i="0" sz="1200" u="none" cap="none" strike="noStrike">
                <a:solidFill>
                  <a:schemeClr val="dk1"/>
                </a:solidFill>
                <a:latin typeface="Arial"/>
                <a:ea typeface="Arial"/>
                <a:cs typeface="Arial"/>
                <a:sym typeface="Arial"/>
              </a:defRPr>
            </a:lvl5pPr>
            <a:lvl6pPr lvl="5" marR="0" rtl="0" algn="l">
              <a:lnSpc>
                <a:spcPct val="90000"/>
              </a:lnSpc>
              <a:spcBef>
                <a:spcPts val="900"/>
              </a:spcBef>
              <a:spcAft>
                <a:spcPts val="0"/>
              </a:spcAft>
              <a:buClr>
                <a:schemeClr val="dk2"/>
              </a:buClr>
              <a:buSzPts val="1200"/>
              <a:buFont typeface="Roboto Slab"/>
              <a:buAutoNum type="alphaLcPeriod"/>
              <a:defRPr b="0" i="0" sz="1200" u="none" cap="none" strike="noStrike">
                <a:solidFill>
                  <a:schemeClr val="dk1"/>
                </a:solidFill>
                <a:latin typeface="Arial"/>
                <a:ea typeface="Arial"/>
                <a:cs typeface="Arial"/>
                <a:sym typeface="Arial"/>
              </a:defRPr>
            </a:lvl6pPr>
            <a:lvl7pPr lvl="6" marR="0" rtl="0" algn="l">
              <a:lnSpc>
                <a:spcPct val="90000"/>
              </a:lnSpc>
              <a:spcBef>
                <a:spcPts val="90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7pPr>
            <a:lvl8pPr lvl="7" marR="0" rtl="0" algn="l">
              <a:lnSpc>
                <a:spcPct val="90000"/>
              </a:lnSpc>
              <a:spcBef>
                <a:spcPts val="900"/>
              </a:spcBef>
              <a:spcAft>
                <a:spcPts val="0"/>
              </a:spcAft>
              <a:buClr>
                <a:schemeClr val="dk1"/>
              </a:buClr>
              <a:buSzPts val="1200"/>
              <a:buFont typeface="Arial"/>
              <a:buNone/>
              <a:defRPr b="0" i="1" sz="1200" u="none" cap="none" strike="noStrike">
                <a:solidFill>
                  <a:schemeClr val="dk1"/>
                </a:solidFill>
                <a:latin typeface="Arial"/>
                <a:ea typeface="Arial"/>
                <a:cs typeface="Arial"/>
                <a:sym typeface="Arial"/>
              </a:defRPr>
            </a:lvl8pPr>
            <a:lvl9pPr lvl="8" marR="0" rtl="0" algn="l">
              <a:lnSpc>
                <a:spcPct val="90000"/>
              </a:lnSpc>
              <a:spcBef>
                <a:spcPts val="900"/>
              </a:spcBef>
              <a:spcAft>
                <a:spcPts val="900"/>
              </a:spcAft>
              <a:buClr>
                <a:schemeClr val="dk1"/>
              </a:buClr>
              <a:buSzPts val="1500"/>
              <a:buFont typeface="Arial"/>
              <a:buNone/>
              <a:defRPr b="0" i="0" sz="1500" u="none" cap="none" strike="noStrike">
                <a:solidFill>
                  <a:schemeClr val="dk1"/>
                </a:solidFill>
                <a:latin typeface="Roboto Slab"/>
                <a:ea typeface="Roboto Slab"/>
                <a:cs typeface="Roboto Slab"/>
                <a:sym typeface="Roboto Slab"/>
              </a:defRPr>
            </a:lvl9pPr>
          </a:lstStyle>
          <a:p/>
        </p:txBody>
      </p:sp>
      <p:sp>
        <p:nvSpPr>
          <p:cNvPr id="1045" name="Google Shape;1045;p16"/>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6" name="Google Shape;1046;p16"/>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7" name="Google Shape;1047;p16"/>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48" name="Google Shape;1048;p16"/>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Video</a:t>
            </a:r>
            <a:endParaRPr sz="1100"/>
          </a:p>
        </p:txBody>
      </p:sp>
      <p:grpSp>
        <p:nvGrpSpPr>
          <p:cNvPr id="1049" name="Google Shape;1049;p16"/>
          <p:cNvGrpSpPr/>
          <p:nvPr/>
        </p:nvGrpSpPr>
        <p:grpSpPr>
          <a:xfrm>
            <a:off x="9331154" y="-74475"/>
            <a:ext cx="2543400" cy="5292450"/>
            <a:chOff x="12441539" y="-99300"/>
            <a:chExt cx="3391200" cy="7056600"/>
          </a:xfrm>
        </p:grpSpPr>
        <p:sp>
          <p:nvSpPr>
            <p:cNvPr id="1050" name="Google Shape;1050;p16"/>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051" name="Google Shape;1051;p16"/>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052" name="Google Shape;1052;p16"/>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sp>
          <p:nvSpPr>
            <p:cNvPr id="1053" name="Google Shape;1053;p16"/>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1054" name="Google Shape;1054;p16"/>
            <p:cNvGrpSpPr/>
            <p:nvPr/>
          </p:nvGrpSpPr>
          <p:grpSpPr>
            <a:xfrm>
              <a:off x="12556436" y="0"/>
              <a:ext cx="3194702" cy="3719302"/>
              <a:chOff x="12556436" y="0"/>
              <a:chExt cx="3194702" cy="3719302"/>
            </a:xfrm>
          </p:grpSpPr>
          <p:sp>
            <p:nvSpPr>
              <p:cNvPr id="1055" name="Google Shape;1055;p16"/>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VIDEO INVOEGEN/VERANDEREN</a:t>
                </a:r>
                <a:endParaRPr sz="1100"/>
              </a:p>
            </p:txBody>
          </p:sp>
          <p:grpSp>
            <p:nvGrpSpPr>
              <p:cNvPr id="1056" name="Google Shape;1056;p16"/>
              <p:cNvGrpSpPr/>
              <p:nvPr/>
            </p:nvGrpSpPr>
            <p:grpSpPr>
              <a:xfrm>
                <a:off x="12921778" y="1112789"/>
                <a:ext cx="326029" cy="328086"/>
                <a:chOff x="8066315" y="1676399"/>
                <a:chExt cx="1371600" cy="1380253"/>
              </a:xfrm>
            </p:grpSpPr>
            <p:sp>
              <p:nvSpPr>
                <p:cNvPr id="1057" name="Google Shape;1057;p16"/>
                <p:cNvSpPr/>
                <p:nvPr/>
              </p:nvSpPr>
              <p:spPr>
                <a:xfrm>
                  <a:off x="8066315" y="1687286"/>
                  <a:ext cx="1360800" cy="1360800"/>
                </a:xfrm>
                <a:prstGeom prst="rect">
                  <a:avLst/>
                </a:prstGeom>
                <a:solidFill>
                  <a:schemeClr val="lt1"/>
                </a:solidFill>
                <a:ln cap="flat" cmpd="sng" w="12700">
                  <a:solidFill>
                    <a:srgbClr val="6C6C6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058" name="Google Shape;1058;p16"/>
                <p:cNvSpPr/>
                <p:nvPr/>
              </p:nvSpPr>
              <p:spPr>
                <a:xfrm>
                  <a:off x="8077201" y="1676399"/>
                  <a:ext cx="1360714" cy="206829"/>
                </a:xfrm>
                <a:custGeom>
                  <a:rect b="b" l="l" r="r" t="t"/>
                  <a:pathLst>
                    <a:path extrusionOk="0" h="206829" w="1360714">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059" name="Google Shape;1059;p16"/>
                <p:cNvSpPr/>
                <p:nvPr/>
              </p:nvSpPr>
              <p:spPr>
                <a:xfrm>
                  <a:off x="8071339" y="2849823"/>
                  <a:ext cx="1360714" cy="206829"/>
                </a:xfrm>
                <a:custGeom>
                  <a:rect b="b" l="l" r="r" t="t"/>
                  <a:pathLst>
                    <a:path extrusionOk="0" h="206829" w="1360714">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sp>
            <p:nvSpPr>
              <p:cNvPr id="1060" name="Google Shape;1060;p16"/>
              <p:cNvSpPr/>
              <p:nvPr/>
            </p:nvSpPr>
            <p:spPr>
              <a:xfrm>
                <a:off x="12556436" y="39294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061" name="Google Shape;1061;p16"/>
              <p:cNvSpPr/>
              <p:nvPr/>
            </p:nvSpPr>
            <p:spPr>
              <a:xfrm>
                <a:off x="12922117" y="392943"/>
                <a:ext cx="2817900" cy="595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afbeelding/video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video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1062" name="Google Shape;1062;p16"/>
              <p:cNvSpPr/>
              <p:nvPr/>
            </p:nvSpPr>
            <p:spPr>
              <a:xfrm>
                <a:off x="12556436" y="1576358"/>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063" name="Google Shape;1063;p16"/>
              <p:cNvSpPr/>
              <p:nvPr/>
            </p:nvSpPr>
            <p:spPr>
              <a:xfrm>
                <a:off x="12922117" y="1576358"/>
                <a:ext cx="2817900" cy="318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video</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1064" name="Google Shape;1064;p16"/>
              <p:cNvGrpSpPr/>
              <p:nvPr/>
            </p:nvGrpSpPr>
            <p:grpSpPr>
              <a:xfrm>
                <a:off x="12922117" y="2007401"/>
                <a:ext cx="825600" cy="209400"/>
                <a:chOff x="13504624" y="2482850"/>
                <a:chExt cx="825600" cy="209400"/>
              </a:xfrm>
            </p:grpSpPr>
            <p:sp>
              <p:nvSpPr>
                <p:cNvPr id="1065" name="Google Shape;1065;p16"/>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1066" name="Google Shape;1066;p16"/>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1067" name="Google Shape;1067;p16"/>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sp>
            <p:nvSpPr>
              <p:cNvPr id="1068" name="Google Shape;1068;p16"/>
              <p:cNvSpPr/>
              <p:nvPr/>
            </p:nvSpPr>
            <p:spPr>
              <a:xfrm>
                <a:off x="12556436" y="237867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1069" name="Google Shape;1069;p16"/>
              <p:cNvSpPr/>
              <p:nvPr/>
            </p:nvSpPr>
            <p:spPr>
              <a:xfrm>
                <a:off x="12922118" y="2378673"/>
                <a:ext cx="2817900" cy="581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video te schalen of bij te snijden, ga naar de tab </a:t>
                </a:r>
                <a:r>
                  <a:rPr b="1" i="0" lang="en" sz="800" u="none" cap="none" strike="noStrike">
                    <a:solidFill>
                      <a:srgbClr val="211F26"/>
                    </a:solidFill>
                    <a:latin typeface="Calibri"/>
                    <a:ea typeface="Calibri"/>
                    <a:cs typeface="Calibri"/>
                    <a:sym typeface="Calibri"/>
                  </a:rPr>
                  <a:t>‘Hulpmiddelen voor video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video en met de hoekjes het kader.</a:t>
                </a:r>
                <a:endParaRPr b="1" i="0" sz="800" u="none" cap="none" strike="noStrike">
                  <a:solidFill>
                    <a:srgbClr val="211F26"/>
                  </a:solidFill>
                  <a:latin typeface="Calibri"/>
                  <a:ea typeface="Calibri"/>
                  <a:cs typeface="Calibri"/>
                  <a:sym typeface="Calibri"/>
                </a:endParaRPr>
              </a:p>
            </p:txBody>
          </p:sp>
          <p:grpSp>
            <p:nvGrpSpPr>
              <p:cNvPr id="1070" name="Google Shape;1070;p16"/>
              <p:cNvGrpSpPr/>
              <p:nvPr/>
            </p:nvGrpSpPr>
            <p:grpSpPr>
              <a:xfrm>
                <a:off x="12860768" y="3106415"/>
                <a:ext cx="514186" cy="612887"/>
                <a:chOff x="12682980" y="3403239"/>
                <a:chExt cx="622200" cy="741634"/>
              </a:xfrm>
            </p:grpSpPr>
            <p:grpSp>
              <p:nvGrpSpPr>
                <p:cNvPr id="1071" name="Google Shape;1071;p16"/>
                <p:cNvGrpSpPr/>
                <p:nvPr/>
              </p:nvGrpSpPr>
              <p:grpSpPr>
                <a:xfrm>
                  <a:off x="12771530" y="3403239"/>
                  <a:ext cx="467156" cy="448471"/>
                  <a:chOff x="12782157" y="3403239"/>
                  <a:chExt cx="467156" cy="448471"/>
                </a:xfrm>
              </p:grpSpPr>
              <p:grpSp>
                <p:nvGrpSpPr>
                  <p:cNvPr id="1072" name="Google Shape;1072;p16"/>
                  <p:cNvGrpSpPr/>
                  <p:nvPr/>
                </p:nvGrpSpPr>
                <p:grpSpPr>
                  <a:xfrm>
                    <a:off x="12782157" y="3403239"/>
                    <a:ext cx="413068" cy="393907"/>
                    <a:chOff x="13554906" y="3320109"/>
                    <a:chExt cx="444016" cy="423419"/>
                  </a:xfrm>
                </p:grpSpPr>
                <p:grpSp>
                  <p:nvGrpSpPr>
                    <p:cNvPr id="1073" name="Google Shape;1073;p16"/>
                    <p:cNvGrpSpPr/>
                    <p:nvPr/>
                  </p:nvGrpSpPr>
                  <p:grpSpPr>
                    <a:xfrm>
                      <a:off x="13554906" y="3320109"/>
                      <a:ext cx="444016" cy="423419"/>
                      <a:chOff x="12909684" y="1276143"/>
                      <a:chExt cx="444016" cy="423419"/>
                    </a:xfrm>
                  </p:grpSpPr>
                  <p:sp>
                    <p:nvSpPr>
                      <p:cNvPr id="1074" name="Google Shape;1074;p16"/>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075" name="Google Shape;1075;p16"/>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076" name="Google Shape;1076;p16"/>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1077" name="Google Shape;1077;p16"/>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1078" name="Google Shape;1078;p16"/>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1079" name="Google Shape;1079;p16"/>
                  <p:cNvGrpSpPr/>
                  <p:nvPr/>
                </p:nvGrpSpPr>
                <p:grpSpPr>
                  <a:xfrm>
                    <a:off x="13103401" y="3705268"/>
                    <a:ext cx="145912" cy="146442"/>
                    <a:chOff x="13096057" y="3602278"/>
                    <a:chExt cx="145912" cy="146442"/>
                  </a:xfrm>
                </p:grpSpPr>
                <p:sp>
                  <p:nvSpPr>
                    <p:cNvPr id="1080" name="Google Shape;1080;p16"/>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081" name="Google Shape;1081;p16"/>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1082" name="Google Shape;1082;p16"/>
                  <p:cNvGrpSpPr/>
                  <p:nvPr/>
                </p:nvGrpSpPr>
                <p:grpSpPr>
                  <a:xfrm rot="10800000">
                    <a:off x="13061422" y="3665657"/>
                    <a:ext cx="145912" cy="146442"/>
                    <a:chOff x="13096057" y="3602278"/>
                    <a:chExt cx="145912" cy="146442"/>
                  </a:xfrm>
                </p:grpSpPr>
                <p:sp>
                  <p:nvSpPr>
                    <p:cNvPr id="1083" name="Google Shape;1083;p16"/>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084" name="Google Shape;1084;p16"/>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1085" name="Google Shape;1085;p16"/>
                <p:cNvSpPr/>
                <p:nvPr/>
              </p:nvSpPr>
              <p:spPr>
                <a:xfrm>
                  <a:off x="12682980" y="3889890"/>
                  <a:ext cx="6222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1086" name="Google Shape;1086;p16"/>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1087" name="Google Shape;1087;p16"/>
          <p:cNvGrpSpPr/>
          <p:nvPr/>
        </p:nvGrpSpPr>
        <p:grpSpPr>
          <a:xfrm>
            <a:off x="-5596" y="-1339080"/>
            <a:ext cx="1943325" cy="1187775"/>
            <a:chOff x="-7461" y="-3153547"/>
            <a:chExt cx="2591100" cy="1583700"/>
          </a:xfrm>
        </p:grpSpPr>
        <p:sp>
          <p:nvSpPr>
            <p:cNvPr id="1088" name="Google Shape;1088;p16"/>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089" name="Google Shape;1089;p16"/>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1090" name="Google Shape;1090;p16"/>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091" name="Google Shape;1091;p16"/>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1092" name="Google Shape;1092;p16"/>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093" name="Google Shape;1093;p16"/>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1094" name="Google Shape;1094;p16"/>
          <p:cNvSpPr txBox="1"/>
          <p:nvPr>
            <p:ph idx="3" type="body"/>
          </p:nvPr>
        </p:nvSpPr>
        <p:spPr>
          <a:xfrm>
            <a:off x="523875" y="4376593"/>
            <a:ext cx="1091100" cy="516600"/>
          </a:xfrm>
          <a:prstGeom prst="rect">
            <a:avLst/>
          </a:prstGeom>
          <a:blipFill rotWithShape="1">
            <a:blip r:embed="rId3">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Grafiek">
  <p:cSld name="Tekst en Grafiek">
    <p:spTree>
      <p:nvGrpSpPr>
        <p:cNvPr id="1095" name="Shape 1095"/>
        <p:cNvGrpSpPr/>
        <p:nvPr/>
      </p:nvGrpSpPr>
      <p:grpSpPr>
        <a:xfrm>
          <a:off x="0" y="0"/>
          <a:ext cx="0" cy="0"/>
          <a:chOff x="0" y="0"/>
          <a:chExt cx="0" cy="0"/>
        </a:xfrm>
      </p:grpSpPr>
      <p:sp>
        <p:nvSpPr>
          <p:cNvPr id="1096" name="Google Shape;1096;p17"/>
          <p:cNvSpPr/>
          <p:nvPr/>
        </p:nvSpPr>
        <p:spPr>
          <a:xfrm>
            <a:off x="-9024" y="0"/>
            <a:ext cx="33510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097" name="Google Shape;1097;p17"/>
          <p:cNvSpPr/>
          <p:nvPr>
            <p:ph idx="2" type="chart"/>
          </p:nvPr>
        </p:nvSpPr>
        <p:spPr>
          <a:xfrm>
            <a:off x="3874813" y="563800"/>
            <a:ext cx="4728600" cy="3896700"/>
          </a:xfrm>
          <a:prstGeom prst="rect">
            <a:avLst/>
          </a:prstGeom>
          <a:noFill/>
          <a:ln>
            <a:noFill/>
          </a:ln>
        </p:spPr>
        <p:txBody>
          <a:bodyPr anchorCtr="0" anchor="ctr" bIns="1215000" lIns="0" spcFirstLastPara="1" rIns="0" wrap="square" tIns="0">
            <a:noAutofit/>
          </a:bodyPr>
          <a:lstStyle>
            <a:lvl1pPr lvl="0" marR="0" rtl="0" algn="ctr">
              <a:lnSpc>
                <a:spcPct val="90000"/>
              </a:lnSpc>
              <a:spcBef>
                <a:spcPts val="0"/>
              </a:spcBef>
              <a:spcAft>
                <a:spcPts val="0"/>
              </a:spcAft>
              <a:buClr>
                <a:schemeClr val="dk2"/>
              </a:buClr>
              <a:buSzPts val="1100"/>
              <a:buFont typeface="Noto Sans Symbols"/>
              <a:buNone/>
              <a:defRPr b="0" i="1" sz="1100" u="none" cap="none" strike="noStrike">
                <a:solidFill>
                  <a:srgbClr val="7F7F7F"/>
                </a:solidFill>
                <a:latin typeface="Arial"/>
                <a:ea typeface="Arial"/>
                <a:cs typeface="Arial"/>
                <a:sym typeface="Arial"/>
              </a:defRPr>
            </a:lvl1pPr>
            <a:lvl2pPr lvl="1" marR="0" rtl="0" algn="l">
              <a:lnSpc>
                <a:spcPct val="90000"/>
              </a:lnSpc>
              <a:spcBef>
                <a:spcPts val="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2pPr>
            <a:lvl3pPr lvl="2" marR="0" rtl="0" algn="l">
              <a:lnSpc>
                <a:spcPct val="90000"/>
              </a:lnSpc>
              <a:spcBef>
                <a:spcPts val="900"/>
              </a:spcBef>
              <a:spcAft>
                <a:spcPts val="0"/>
              </a:spcAft>
              <a:buClr>
                <a:srgbClr val="0070C0"/>
              </a:buClr>
              <a:buSzPts val="1000"/>
              <a:buFont typeface="Arial"/>
              <a:buNone/>
              <a:defRPr b="0" i="0" sz="1200" u="none" cap="none" strike="noStrike">
                <a:solidFill>
                  <a:schemeClr val="dk1"/>
                </a:solidFill>
                <a:latin typeface="Arial"/>
                <a:ea typeface="Arial"/>
                <a:cs typeface="Arial"/>
                <a:sym typeface="Arial"/>
              </a:defRPr>
            </a:lvl3pPr>
            <a:lvl4pPr lvl="3" marR="0" rtl="0" algn="l">
              <a:lnSpc>
                <a:spcPct val="90000"/>
              </a:lnSpc>
              <a:spcBef>
                <a:spcPts val="900"/>
              </a:spcBef>
              <a:spcAft>
                <a:spcPts val="0"/>
              </a:spcAft>
              <a:buClr>
                <a:schemeClr val="accent1"/>
              </a:buClr>
              <a:buSzPts val="1500"/>
              <a:buFont typeface="Arial"/>
              <a:buNone/>
              <a:defRPr b="0" i="0" sz="1500" u="none" cap="none" strike="noStrike">
                <a:solidFill>
                  <a:schemeClr val="accent1"/>
                </a:solidFill>
                <a:latin typeface="Roboto Slab"/>
                <a:ea typeface="Roboto Slab"/>
                <a:cs typeface="Roboto Slab"/>
                <a:sym typeface="Roboto Slab"/>
              </a:defRPr>
            </a:lvl4pPr>
            <a:lvl5pPr lvl="4" marR="0" rtl="0" algn="l">
              <a:lnSpc>
                <a:spcPct val="90000"/>
              </a:lnSpc>
              <a:spcBef>
                <a:spcPts val="900"/>
              </a:spcBef>
              <a:spcAft>
                <a:spcPts val="0"/>
              </a:spcAft>
              <a:buClr>
                <a:schemeClr val="dk2"/>
              </a:buClr>
              <a:buSzPts val="1200"/>
              <a:buFont typeface="Roboto Slab"/>
              <a:buAutoNum type="arabicPeriod"/>
              <a:defRPr b="0" i="0" sz="1200" u="none" cap="none" strike="noStrike">
                <a:solidFill>
                  <a:schemeClr val="dk1"/>
                </a:solidFill>
                <a:latin typeface="Arial"/>
                <a:ea typeface="Arial"/>
                <a:cs typeface="Arial"/>
                <a:sym typeface="Arial"/>
              </a:defRPr>
            </a:lvl5pPr>
            <a:lvl6pPr lvl="5" marR="0" rtl="0" algn="l">
              <a:lnSpc>
                <a:spcPct val="90000"/>
              </a:lnSpc>
              <a:spcBef>
                <a:spcPts val="900"/>
              </a:spcBef>
              <a:spcAft>
                <a:spcPts val="0"/>
              </a:spcAft>
              <a:buClr>
                <a:schemeClr val="dk2"/>
              </a:buClr>
              <a:buSzPts val="1200"/>
              <a:buFont typeface="Roboto Slab"/>
              <a:buAutoNum type="alphaLcPeriod"/>
              <a:defRPr b="0" i="0" sz="1200" u="none" cap="none" strike="noStrike">
                <a:solidFill>
                  <a:schemeClr val="dk1"/>
                </a:solidFill>
                <a:latin typeface="Arial"/>
                <a:ea typeface="Arial"/>
                <a:cs typeface="Arial"/>
                <a:sym typeface="Arial"/>
              </a:defRPr>
            </a:lvl6pPr>
            <a:lvl7pPr lvl="6" marR="0" rtl="0" algn="l">
              <a:lnSpc>
                <a:spcPct val="90000"/>
              </a:lnSpc>
              <a:spcBef>
                <a:spcPts val="90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7pPr>
            <a:lvl8pPr lvl="7" marR="0" rtl="0" algn="l">
              <a:lnSpc>
                <a:spcPct val="90000"/>
              </a:lnSpc>
              <a:spcBef>
                <a:spcPts val="900"/>
              </a:spcBef>
              <a:spcAft>
                <a:spcPts val="0"/>
              </a:spcAft>
              <a:buClr>
                <a:schemeClr val="dk1"/>
              </a:buClr>
              <a:buSzPts val="1200"/>
              <a:buFont typeface="Arial"/>
              <a:buNone/>
              <a:defRPr b="0" i="1" sz="1200" u="none" cap="none" strike="noStrike">
                <a:solidFill>
                  <a:schemeClr val="dk1"/>
                </a:solidFill>
                <a:latin typeface="Arial"/>
                <a:ea typeface="Arial"/>
                <a:cs typeface="Arial"/>
                <a:sym typeface="Arial"/>
              </a:defRPr>
            </a:lvl8pPr>
            <a:lvl9pPr lvl="8" marR="0" rtl="0" algn="l">
              <a:lnSpc>
                <a:spcPct val="90000"/>
              </a:lnSpc>
              <a:spcBef>
                <a:spcPts val="900"/>
              </a:spcBef>
              <a:spcAft>
                <a:spcPts val="900"/>
              </a:spcAft>
              <a:buClr>
                <a:schemeClr val="dk1"/>
              </a:buClr>
              <a:buSzPts val="1500"/>
              <a:buFont typeface="Arial"/>
              <a:buNone/>
              <a:defRPr b="0" i="0" sz="1500" u="none" cap="none" strike="noStrike">
                <a:solidFill>
                  <a:schemeClr val="dk1"/>
                </a:solidFill>
                <a:latin typeface="Roboto Slab"/>
                <a:ea typeface="Roboto Slab"/>
                <a:cs typeface="Roboto Slab"/>
                <a:sym typeface="Roboto Slab"/>
              </a:defRPr>
            </a:lvl9pPr>
          </a:lstStyle>
          <a:p/>
        </p:txBody>
      </p:sp>
      <p:sp>
        <p:nvSpPr>
          <p:cNvPr id="1098" name="Google Shape;1098;p17"/>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en Grafiek</a:t>
            </a:r>
            <a:endParaRPr sz="1100"/>
          </a:p>
        </p:txBody>
      </p:sp>
      <p:grpSp>
        <p:nvGrpSpPr>
          <p:cNvPr id="1099" name="Google Shape;1099;p17"/>
          <p:cNvGrpSpPr/>
          <p:nvPr/>
        </p:nvGrpSpPr>
        <p:grpSpPr>
          <a:xfrm>
            <a:off x="9331154" y="-74475"/>
            <a:ext cx="2543400" cy="5292450"/>
            <a:chOff x="12441539" y="-99300"/>
            <a:chExt cx="3391200" cy="7056600"/>
          </a:xfrm>
        </p:grpSpPr>
        <p:sp>
          <p:nvSpPr>
            <p:cNvPr id="1100" name="Google Shape;1100;p17"/>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101" name="Google Shape;1101;p17"/>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102" name="Google Shape;1102;p17"/>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sp>
          <p:nvSpPr>
            <p:cNvPr id="1103" name="Google Shape;1103;p17"/>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1104" name="Google Shape;1104;p17"/>
            <p:cNvGrpSpPr/>
            <p:nvPr/>
          </p:nvGrpSpPr>
          <p:grpSpPr>
            <a:xfrm>
              <a:off x="12550852" y="0"/>
              <a:ext cx="3200286" cy="3817397"/>
              <a:chOff x="12550852" y="0"/>
              <a:chExt cx="3200286" cy="3817397"/>
            </a:xfrm>
          </p:grpSpPr>
          <p:sp>
            <p:nvSpPr>
              <p:cNvPr id="1105" name="Google Shape;1105;p17"/>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GRAFIEK INVOEGEN/VERANDEREN</a:t>
                </a:r>
                <a:endParaRPr sz="1100"/>
              </a:p>
            </p:txBody>
          </p:sp>
          <p:sp>
            <p:nvSpPr>
              <p:cNvPr id="1106" name="Google Shape;1106;p17"/>
              <p:cNvSpPr/>
              <p:nvPr/>
            </p:nvSpPr>
            <p:spPr>
              <a:xfrm>
                <a:off x="12556437" y="39238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107" name="Google Shape;1107;p17"/>
              <p:cNvSpPr/>
              <p:nvPr/>
            </p:nvSpPr>
            <p:spPr>
              <a:xfrm>
                <a:off x="12922118" y="392387"/>
                <a:ext cx="2817900" cy="595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grafiek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grafiek in te voegen.</a:t>
                </a:r>
                <a:br>
                  <a:rPr b="0" i="0" lang="en" sz="800" u="none" cap="none" strike="noStrike">
                    <a:solidFill>
                      <a:srgbClr val="211F26"/>
                    </a:solidFill>
                    <a:latin typeface="Calibri"/>
                    <a:ea typeface="Calibri"/>
                    <a:cs typeface="Calibri"/>
                    <a:sym typeface="Calibri"/>
                  </a:rPr>
                </a:b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1108" name="Google Shape;1108;p17"/>
              <p:cNvSpPr/>
              <p:nvPr/>
            </p:nvSpPr>
            <p:spPr>
              <a:xfrm>
                <a:off x="12556437" y="154050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109" name="Google Shape;1109;p17"/>
              <p:cNvSpPr/>
              <p:nvPr/>
            </p:nvSpPr>
            <p:spPr>
              <a:xfrm>
                <a:off x="12922118" y="1540501"/>
                <a:ext cx="2817900" cy="318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grafiek</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1110" name="Google Shape;1110;p17"/>
              <p:cNvGrpSpPr/>
              <p:nvPr/>
            </p:nvGrpSpPr>
            <p:grpSpPr>
              <a:xfrm>
                <a:off x="12922118" y="1979358"/>
                <a:ext cx="825600" cy="209400"/>
                <a:chOff x="13504624" y="2482850"/>
                <a:chExt cx="825600" cy="209400"/>
              </a:xfrm>
            </p:grpSpPr>
            <p:sp>
              <p:nvSpPr>
                <p:cNvPr id="1111" name="Google Shape;1111;p17"/>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1112" name="Google Shape;1112;p17"/>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1113" name="Google Shape;1113;p17"/>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1114" name="Google Shape;1114;p17"/>
              <p:cNvGrpSpPr/>
              <p:nvPr/>
            </p:nvGrpSpPr>
            <p:grpSpPr>
              <a:xfrm>
                <a:off x="12916533" y="1092475"/>
                <a:ext cx="289416" cy="315000"/>
                <a:chOff x="7322769" y="-310267"/>
                <a:chExt cx="289416" cy="315000"/>
              </a:xfrm>
            </p:grpSpPr>
            <p:sp>
              <p:nvSpPr>
                <p:cNvPr id="1115" name="Google Shape;1115;p17"/>
                <p:cNvSpPr/>
                <p:nvPr/>
              </p:nvSpPr>
              <p:spPr>
                <a:xfrm>
                  <a:off x="7322769" y="-211712"/>
                  <a:ext cx="79200" cy="216300"/>
                </a:xfrm>
                <a:prstGeom prst="rect">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116" name="Google Shape;1116;p17"/>
                <p:cNvSpPr/>
                <p:nvPr/>
              </p:nvSpPr>
              <p:spPr>
                <a:xfrm>
                  <a:off x="7427035" y="-310267"/>
                  <a:ext cx="79200" cy="315000"/>
                </a:xfrm>
                <a:prstGeom prst="rect">
                  <a:avLst/>
                </a:prstGeom>
                <a:solidFill>
                  <a:srgbClr val="FFCC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117" name="Google Shape;1117;p17"/>
                <p:cNvSpPr/>
                <p:nvPr/>
              </p:nvSpPr>
              <p:spPr>
                <a:xfrm>
                  <a:off x="7532985" y="-240134"/>
                  <a:ext cx="79200" cy="244800"/>
                </a:xfrm>
                <a:prstGeom prst="rect">
                  <a:avLst/>
                </a:prstGeom>
                <a:solidFill>
                  <a:srgbClr val="80808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sp>
            <p:nvSpPr>
              <p:cNvPr id="1118" name="Google Shape;1118;p17"/>
              <p:cNvSpPr/>
              <p:nvPr/>
            </p:nvSpPr>
            <p:spPr>
              <a:xfrm>
                <a:off x="12556438" y="2320253"/>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DATA VAN DE GRAFIEK BEWERKEN</a:t>
                </a:r>
                <a:endParaRPr sz="1100"/>
              </a:p>
            </p:txBody>
          </p:sp>
          <p:sp>
            <p:nvSpPr>
              <p:cNvPr id="1119" name="Google Shape;1119;p17"/>
              <p:cNvSpPr/>
              <p:nvPr/>
            </p:nvSpPr>
            <p:spPr>
              <a:xfrm>
                <a:off x="12550852" y="2715948"/>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120" name="Google Shape;1120;p17"/>
              <p:cNvSpPr/>
              <p:nvPr/>
            </p:nvSpPr>
            <p:spPr>
              <a:xfrm>
                <a:off x="12916533" y="2715948"/>
                <a:ext cx="2817900" cy="314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rgbClr val="211F26"/>
                    </a:solidFill>
                    <a:latin typeface="Calibri"/>
                    <a:ea typeface="Calibri"/>
                    <a:cs typeface="Calibri"/>
                    <a:sym typeface="Calibri"/>
                  </a:rPr>
                  <a:t>Selecteer de grafiek, klik met de rechter muisknop en kies </a:t>
                </a:r>
                <a:r>
                  <a:rPr b="1" lang="en" sz="800">
                    <a:solidFill>
                      <a:srgbClr val="211F26"/>
                    </a:solidFill>
                    <a:latin typeface="Calibri"/>
                    <a:ea typeface="Calibri"/>
                    <a:cs typeface="Calibri"/>
                    <a:sym typeface="Calibri"/>
                  </a:rPr>
                  <a:t>‘Gegevens bewerken’</a:t>
                </a:r>
                <a:endParaRPr sz="1100"/>
              </a:p>
            </p:txBody>
          </p:sp>
          <p:grpSp>
            <p:nvGrpSpPr>
              <p:cNvPr id="1121" name="Google Shape;1121;p17"/>
              <p:cNvGrpSpPr/>
              <p:nvPr/>
            </p:nvGrpSpPr>
            <p:grpSpPr>
              <a:xfrm>
                <a:off x="12916532" y="3177972"/>
                <a:ext cx="1714530" cy="639425"/>
                <a:chOff x="12757283" y="4365594"/>
                <a:chExt cx="1714530" cy="639425"/>
              </a:xfrm>
            </p:grpSpPr>
            <p:sp>
              <p:nvSpPr>
                <p:cNvPr id="1122" name="Google Shape;1122;p17"/>
                <p:cNvSpPr/>
                <p:nvPr/>
              </p:nvSpPr>
              <p:spPr>
                <a:xfrm>
                  <a:off x="12757283" y="4365594"/>
                  <a:ext cx="1626900" cy="580800"/>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123" name="Google Shape;1123;p17"/>
                <p:cNvSpPr/>
                <p:nvPr/>
              </p:nvSpPr>
              <p:spPr>
                <a:xfrm>
                  <a:off x="12768263" y="4676983"/>
                  <a:ext cx="1609200" cy="261300"/>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124" name="Google Shape;1124;p17"/>
                <p:cNvSpPr txBox="1"/>
                <p:nvPr/>
              </p:nvSpPr>
              <p:spPr>
                <a:xfrm>
                  <a:off x="12997648" y="4404704"/>
                  <a:ext cx="1248300" cy="2217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lang="en" sz="700">
                      <a:solidFill>
                        <a:srgbClr val="211F26"/>
                      </a:solidFill>
                      <a:latin typeface="Calibri"/>
                      <a:ea typeface="Calibri"/>
                      <a:cs typeface="Calibri"/>
                      <a:sym typeface="Calibri"/>
                    </a:rPr>
                    <a:t>Grafiektype wijzigen</a:t>
                  </a:r>
                  <a:endParaRPr sz="1100"/>
                </a:p>
              </p:txBody>
            </p:sp>
            <p:sp>
              <p:nvSpPr>
                <p:cNvPr id="1125" name="Google Shape;1125;p17"/>
                <p:cNvSpPr txBox="1"/>
                <p:nvPr/>
              </p:nvSpPr>
              <p:spPr>
                <a:xfrm>
                  <a:off x="12984219" y="4725830"/>
                  <a:ext cx="1274700" cy="2217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lang="en" sz="700">
                      <a:solidFill>
                        <a:srgbClr val="211F26"/>
                      </a:solidFill>
                      <a:latin typeface="Calibri"/>
                      <a:ea typeface="Calibri"/>
                      <a:cs typeface="Calibri"/>
                      <a:sym typeface="Calibri"/>
                    </a:rPr>
                    <a:t>Gegevens bewerken</a:t>
                  </a:r>
                  <a:endParaRPr sz="1100"/>
                </a:p>
              </p:txBody>
            </p:sp>
            <p:pic>
              <p:nvPicPr>
                <p:cNvPr id="1126" name="Google Shape;1126;p17"/>
                <p:cNvPicPr preferRelativeResize="0"/>
                <p:nvPr/>
              </p:nvPicPr>
              <p:blipFill rotWithShape="1">
                <a:blip r:embed="rId2">
                  <a:alphaModFix/>
                </a:blip>
                <a:srcRect b="0" l="0" r="0" t="0"/>
                <a:stretch/>
              </p:blipFill>
              <p:spPr>
                <a:xfrm>
                  <a:off x="14328727" y="4773688"/>
                  <a:ext cx="143086" cy="231331"/>
                </a:xfrm>
                <a:prstGeom prst="rect">
                  <a:avLst/>
                </a:prstGeom>
                <a:noFill/>
                <a:ln>
                  <a:noFill/>
                </a:ln>
              </p:spPr>
            </p:pic>
            <p:grpSp>
              <p:nvGrpSpPr>
                <p:cNvPr id="1127" name="Google Shape;1127;p17"/>
                <p:cNvGrpSpPr/>
                <p:nvPr/>
              </p:nvGrpSpPr>
              <p:grpSpPr>
                <a:xfrm>
                  <a:off x="12830628" y="4431963"/>
                  <a:ext cx="139776" cy="152253"/>
                  <a:chOff x="12574450" y="6053892"/>
                  <a:chExt cx="169139" cy="184237"/>
                </a:xfrm>
              </p:grpSpPr>
              <p:sp>
                <p:nvSpPr>
                  <p:cNvPr id="1128" name="Google Shape;1128;p17"/>
                  <p:cNvSpPr/>
                  <p:nvPr/>
                </p:nvSpPr>
                <p:spPr>
                  <a:xfrm>
                    <a:off x="12574450" y="6111529"/>
                    <a:ext cx="46200" cy="126600"/>
                  </a:xfrm>
                  <a:prstGeom prst="rect">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211F26"/>
                      </a:solidFill>
                      <a:latin typeface="Calibri"/>
                      <a:ea typeface="Calibri"/>
                      <a:cs typeface="Calibri"/>
                      <a:sym typeface="Calibri"/>
                    </a:endParaRPr>
                  </a:p>
                </p:txBody>
              </p:sp>
              <p:sp>
                <p:nvSpPr>
                  <p:cNvPr id="1129" name="Google Shape;1129;p17"/>
                  <p:cNvSpPr/>
                  <p:nvPr/>
                </p:nvSpPr>
                <p:spPr>
                  <a:xfrm>
                    <a:off x="12635427" y="6053892"/>
                    <a:ext cx="46200" cy="184200"/>
                  </a:xfrm>
                  <a:prstGeom prst="rect">
                    <a:avLst/>
                  </a:prstGeom>
                  <a:solidFill>
                    <a:srgbClr val="EDC8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211F26"/>
                      </a:solidFill>
                      <a:latin typeface="Calibri"/>
                      <a:ea typeface="Calibri"/>
                      <a:cs typeface="Calibri"/>
                      <a:sym typeface="Calibri"/>
                    </a:endParaRPr>
                  </a:p>
                </p:txBody>
              </p:sp>
              <p:sp>
                <p:nvSpPr>
                  <p:cNvPr id="1130" name="Google Shape;1130;p17"/>
                  <p:cNvSpPr/>
                  <p:nvPr/>
                </p:nvSpPr>
                <p:spPr>
                  <a:xfrm>
                    <a:off x="12697389" y="6094907"/>
                    <a:ext cx="46200" cy="143100"/>
                  </a:xfrm>
                  <a:prstGeom prst="rect">
                    <a:avLst/>
                  </a:prstGeom>
                  <a:solidFill>
                    <a:srgbClr val="80808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1131" name="Google Shape;1131;p17"/>
                <p:cNvGrpSpPr/>
                <p:nvPr/>
              </p:nvGrpSpPr>
              <p:grpSpPr>
                <a:xfrm>
                  <a:off x="12831193" y="4748588"/>
                  <a:ext cx="174801" cy="168307"/>
                  <a:chOff x="8815480" y="1076281"/>
                  <a:chExt cx="475649" cy="457979"/>
                </a:xfrm>
              </p:grpSpPr>
              <p:sp>
                <p:nvSpPr>
                  <p:cNvPr id="1132" name="Google Shape;1132;p17"/>
                  <p:cNvSpPr/>
                  <p:nvPr/>
                </p:nvSpPr>
                <p:spPr>
                  <a:xfrm>
                    <a:off x="8815516" y="1133167"/>
                    <a:ext cx="372600" cy="236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nvGrpSpPr>
                  <p:cNvPr id="1133" name="Google Shape;1133;p17"/>
                  <p:cNvGrpSpPr/>
                  <p:nvPr/>
                </p:nvGrpSpPr>
                <p:grpSpPr>
                  <a:xfrm>
                    <a:off x="8815480" y="1076281"/>
                    <a:ext cx="475649" cy="457979"/>
                    <a:chOff x="1351211" y="-683638"/>
                    <a:chExt cx="475649" cy="457979"/>
                  </a:xfrm>
                </p:grpSpPr>
                <p:grpSp>
                  <p:nvGrpSpPr>
                    <p:cNvPr id="1134" name="Google Shape;1134;p17"/>
                    <p:cNvGrpSpPr/>
                    <p:nvPr/>
                  </p:nvGrpSpPr>
                  <p:grpSpPr>
                    <a:xfrm>
                      <a:off x="1351211" y="-683638"/>
                      <a:ext cx="375227" cy="293654"/>
                      <a:chOff x="1094782" y="-884923"/>
                      <a:chExt cx="884760" cy="692417"/>
                    </a:xfrm>
                  </p:grpSpPr>
                  <p:sp>
                    <p:nvSpPr>
                      <p:cNvPr id="1135" name="Google Shape;1135;p17"/>
                      <p:cNvSpPr/>
                      <p:nvPr/>
                    </p:nvSpPr>
                    <p:spPr>
                      <a:xfrm>
                        <a:off x="1094874" y="-884923"/>
                        <a:ext cx="878400" cy="145500"/>
                      </a:xfrm>
                      <a:prstGeom prst="rect">
                        <a:avLst/>
                      </a:prstGeom>
                      <a:solidFill>
                        <a:srgbClr val="8181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nvGrpSpPr>
                      <p:cNvPr id="1136" name="Google Shape;1136;p17"/>
                      <p:cNvGrpSpPr/>
                      <p:nvPr/>
                    </p:nvGrpSpPr>
                    <p:grpSpPr>
                      <a:xfrm>
                        <a:off x="1094874" y="-878266"/>
                        <a:ext cx="867364" cy="685681"/>
                        <a:chOff x="1094874" y="-878307"/>
                        <a:chExt cx="867364" cy="613530"/>
                      </a:xfrm>
                    </p:grpSpPr>
                    <p:cxnSp>
                      <p:nvCxnSpPr>
                        <p:cNvPr id="1137" name="Google Shape;1137;p17"/>
                        <p:cNvCxnSpPr/>
                        <p:nvPr/>
                      </p:nvCxnSpPr>
                      <p:spPr>
                        <a:xfrm>
                          <a:off x="1094874" y="-878305"/>
                          <a:ext cx="0" cy="613500"/>
                        </a:xfrm>
                        <a:prstGeom prst="straightConnector1">
                          <a:avLst/>
                        </a:prstGeom>
                        <a:noFill/>
                        <a:ln cap="flat" cmpd="sng" w="9525">
                          <a:solidFill>
                            <a:srgbClr val="818181"/>
                          </a:solidFill>
                          <a:prstDash val="solid"/>
                          <a:miter lim="800000"/>
                          <a:headEnd len="sm" w="sm" type="none"/>
                          <a:tailEnd len="sm" w="sm" type="none"/>
                        </a:ln>
                      </p:spPr>
                    </p:cxnSp>
                    <p:cxnSp>
                      <p:nvCxnSpPr>
                        <p:cNvPr id="1138" name="Google Shape;1138;p17"/>
                        <p:cNvCxnSpPr/>
                        <p:nvPr/>
                      </p:nvCxnSpPr>
                      <p:spPr>
                        <a:xfrm>
                          <a:off x="1962238" y="-878306"/>
                          <a:ext cx="0" cy="613500"/>
                        </a:xfrm>
                        <a:prstGeom prst="straightConnector1">
                          <a:avLst/>
                        </a:prstGeom>
                        <a:noFill/>
                        <a:ln cap="flat" cmpd="sng" w="9525">
                          <a:solidFill>
                            <a:srgbClr val="818181"/>
                          </a:solidFill>
                          <a:prstDash val="solid"/>
                          <a:miter lim="800000"/>
                          <a:headEnd len="sm" w="sm" type="none"/>
                          <a:tailEnd len="sm" w="sm" type="none"/>
                        </a:ln>
                      </p:spPr>
                    </p:cxnSp>
                    <p:grpSp>
                      <p:nvGrpSpPr>
                        <p:cNvPr id="1139" name="Google Shape;1139;p17"/>
                        <p:cNvGrpSpPr/>
                        <p:nvPr/>
                      </p:nvGrpSpPr>
                      <p:grpSpPr>
                        <a:xfrm>
                          <a:off x="1270535" y="-878307"/>
                          <a:ext cx="526983" cy="613530"/>
                          <a:chOff x="1270535" y="-745959"/>
                          <a:chExt cx="526983" cy="481200"/>
                        </a:xfrm>
                      </p:grpSpPr>
                      <p:cxnSp>
                        <p:nvCxnSpPr>
                          <p:cNvPr id="1140" name="Google Shape;1140;p17"/>
                          <p:cNvCxnSpPr/>
                          <p:nvPr/>
                        </p:nvCxnSpPr>
                        <p:spPr>
                          <a:xfrm>
                            <a:off x="1446196" y="-745959"/>
                            <a:ext cx="0" cy="481200"/>
                          </a:xfrm>
                          <a:prstGeom prst="straightConnector1">
                            <a:avLst/>
                          </a:prstGeom>
                          <a:noFill/>
                          <a:ln cap="flat" cmpd="sng" w="9525">
                            <a:solidFill>
                              <a:srgbClr val="818181"/>
                            </a:solidFill>
                            <a:prstDash val="solid"/>
                            <a:miter lim="800000"/>
                            <a:headEnd len="sm" w="sm" type="none"/>
                            <a:tailEnd len="sm" w="sm" type="none"/>
                          </a:ln>
                        </p:spPr>
                      </p:cxnSp>
                      <p:cxnSp>
                        <p:nvCxnSpPr>
                          <p:cNvPr id="1141" name="Google Shape;1141;p17"/>
                          <p:cNvCxnSpPr/>
                          <p:nvPr/>
                        </p:nvCxnSpPr>
                        <p:spPr>
                          <a:xfrm>
                            <a:off x="1270535" y="-745959"/>
                            <a:ext cx="0" cy="481200"/>
                          </a:xfrm>
                          <a:prstGeom prst="straightConnector1">
                            <a:avLst/>
                          </a:prstGeom>
                          <a:noFill/>
                          <a:ln cap="flat" cmpd="sng" w="9525">
                            <a:solidFill>
                              <a:srgbClr val="818181"/>
                            </a:solidFill>
                            <a:prstDash val="solid"/>
                            <a:miter lim="800000"/>
                            <a:headEnd len="sm" w="sm" type="none"/>
                            <a:tailEnd len="sm" w="sm" type="none"/>
                          </a:ln>
                        </p:spPr>
                      </p:cxnSp>
                      <p:cxnSp>
                        <p:nvCxnSpPr>
                          <p:cNvPr id="1142" name="Google Shape;1142;p17"/>
                          <p:cNvCxnSpPr/>
                          <p:nvPr/>
                        </p:nvCxnSpPr>
                        <p:spPr>
                          <a:xfrm>
                            <a:off x="1621857" y="-745959"/>
                            <a:ext cx="0" cy="481200"/>
                          </a:xfrm>
                          <a:prstGeom prst="straightConnector1">
                            <a:avLst/>
                          </a:prstGeom>
                          <a:noFill/>
                          <a:ln cap="flat" cmpd="sng" w="9525">
                            <a:solidFill>
                              <a:srgbClr val="818181"/>
                            </a:solidFill>
                            <a:prstDash val="solid"/>
                            <a:miter lim="800000"/>
                            <a:headEnd len="sm" w="sm" type="none"/>
                            <a:tailEnd len="sm" w="sm" type="none"/>
                          </a:ln>
                        </p:spPr>
                      </p:cxnSp>
                      <p:cxnSp>
                        <p:nvCxnSpPr>
                          <p:cNvPr id="1143" name="Google Shape;1143;p17"/>
                          <p:cNvCxnSpPr/>
                          <p:nvPr/>
                        </p:nvCxnSpPr>
                        <p:spPr>
                          <a:xfrm>
                            <a:off x="1797518" y="-745959"/>
                            <a:ext cx="0" cy="481200"/>
                          </a:xfrm>
                          <a:prstGeom prst="straightConnector1">
                            <a:avLst/>
                          </a:prstGeom>
                          <a:noFill/>
                          <a:ln cap="flat" cmpd="sng" w="9525">
                            <a:solidFill>
                              <a:srgbClr val="818181"/>
                            </a:solidFill>
                            <a:prstDash val="solid"/>
                            <a:miter lim="800000"/>
                            <a:headEnd len="sm" w="sm" type="none"/>
                            <a:tailEnd len="sm" w="sm" type="none"/>
                          </a:ln>
                        </p:spPr>
                      </p:cxnSp>
                    </p:grpSp>
                  </p:grpSp>
                  <p:cxnSp>
                    <p:nvCxnSpPr>
                      <p:cNvPr id="1144" name="Google Shape;1144;p17"/>
                      <p:cNvCxnSpPr/>
                      <p:nvPr/>
                    </p:nvCxnSpPr>
                    <p:spPr>
                      <a:xfrm rot="10800000">
                        <a:off x="1098442" y="-192506"/>
                        <a:ext cx="881100" cy="0"/>
                      </a:xfrm>
                      <a:prstGeom prst="straightConnector1">
                        <a:avLst/>
                      </a:prstGeom>
                      <a:noFill/>
                      <a:ln cap="flat" cmpd="sng" w="9525">
                        <a:solidFill>
                          <a:srgbClr val="818181"/>
                        </a:solidFill>
                        <a:prstDash val="solid"/>
                        <a:miter lim="800000"/>
                        <a:headEnd len="sm" w="sm" type="none"/>
                        <a:tailEnd len="sm" w="sm" type="none"/>
                      </a:ln>
                    </p:spPr>
                  </p:cxnSp>
                  <p:grpSp>
                    <p:nvGrpSpPr>
                      <p:cNvPr id="1145" name="Google Shape;1145;p17"/>
                      <p:cNvGrpSpPr/>
                      <p:nvPr/>
                    </p:nvGrpSpPr>
                    <p:grpSpPr>
                      <a:xfrm>
                        <a:off x="1094782" y="-607596"/>
                        <a:ext cx="878400" cy="276726"/>
                        <a:chOff x="1106812" y="-607596"/>
                        <a:chExt cx="878400" cy="276726"/>
                      </a:xfrm>
                    </p:grpSpPr>
                    <p:cxnSp>
                      <p:nvCxnSpPr>
                        <p:cNvPr id="1146" name="Google Shape;1146;p17"/>
                        <p:cNvCxnSpPr/>
                        <p:nvPr/>
                      </p:nvCxnSpPr>
                      <p:spPr>
                        <a:xfrm rot="10800000">
                          <a:off x="1106812" y="-330870"/>
                          <a:ext cx="878400" cy="0"/>
                        </a:xfrm>
                        <a:prstGeom prst="straightConnector1">
                          <a:avLst/>
                        </a:prstGeom>
                        <a:noFill/>
                        <a:ln cap="flat" cmpd="sng" w="9525">
                          <a:solidFill>
                            <a:srgbClr val="818181"/>
                          </a:solidFill>
                          <a:prstDash val="solid"/>
                          <a:miter lim="800000"/>
                          <a:headEnd len="sm" w="sm" type="none"/>
                          <a:tailEnd len="sm" w="sm" type="none"/>
                        </a:ln>
                      </p:spPr>
                    </p:cxnSp>
                    <p:cxnSp>
                      <p:nvCxnSpPr>
                        <p:cNvPr id="1147" name="Google Shape;1147;p17"/>
                        <p:cNvCxnSpPr/>
                        <p:nvPr/>
                      </p:nvCxnSpPr>
                      <p:spPr>
                        <a:xfrm rot="10800000">
                          <a:off x="1106812" y="-469233"/>
                          <a:ext cx="878400" cy="0"/>
                        </a:xfrm>
                        <a:prstGeom prst="straightConnector1">
                          <a:avLst/>
                        </a:prstGeom>
                        <a:noFill/>
                        <a:ln cap="flat" cmpd="sng" w="9525">
                          <a:solidFill>
                            <a:srgbClr val="818181"/>
                          </a:solidFill>
                          <a:prstDash val="solid"/>
                          <a:miter lim="800000"/>
                          <a:headEnd len="sm" w="sm" type="none"/>
                          <a:tailEnd len="sm" w="sm" type="none"/>
                        </a:ln>
                      </p:spPr>
                    </p:cxnSp>
                    <p:cxnSp>
                      <p:nvCxnSpPr>
                        <p:cNvPr id="1148" name="Google Shape;1148;p17"/>
                        <p:cNvCxnSpPr/>
                        <p:nvPr/>
                      </p:nvCxnSpPr>
                      <p:spPr>
                        <a:xfrm rot="10800000">
                          <a:off x="1106812" y="-607596"/>
                          <a:ext cx="878400" cy="0"/>
                        </a:xfrm>
                        <a:prstGeom prst="straightConnector1">
                          <a:avLst/>
                        </a:prstGeom>
                        <a:noFill/>
                        <a:ln cap="flat" cmpd="sng" w="9525">
                          <a:solidFill>
                            <a:srgbClr val="818181"/>
                          </a:solidFill>
                          <a:prstDash val="solid"/>
                          <a:miter lim="800000"/>
                          <a:headEnd len="sm" w="sm" type="none"/>
                          <a:tailEnd len="sm" w="sm" type="none"/>
                        </a:ln>
                      </p:spPr>
                    </p:cxnSp>
                  </p:grpSp>
                </p:grpSp>
                <p:grpSp>
                  <p:nvGrpSpPr>
                    <p:cNvPr id="1149" name="Google Shape;1149;p17"/>
                    <p:cNvGrpSpPr/>
                    <p:nvPr/>
                  </p:nvGrpSpPr>
                  <p:grpSpPr>
                    <a:xfrm rot="2700000">
                      <a:off x="1605917" y="-605006"/>
                      <a:ext cx="90245" cy="407052"/>
                      <a:chOff x="3129946" y="-817193"/>
                      <a:chExt cx="132117" cy="595920"/>
                    </a:xfrm>
                  </p:grpSpPr>
                  <p:sp>
                    <p:nvSpPr>
                      <p:cNvPr id="1150" name="Google Shape;1150;p17"/>
                      <p:cNvSpPr/>
                      <p:nvPr/>
                    </p:nvSpPr>
                    <p:spPr>
                      <a:xfrm>
                        <a:off x="3130062" y="-705979"/>
                        <a:ext cx="132000" cy="281400"/>
                      </a:xfrm>
                      <a:prstGeom prst="rect">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151" name="Google Shape;1151;p17"/>
                      <p:cNvSpPr/>
                      <p:nvPr/>
                    </p:nvSpPr>
                    <p:spPr>
                      <a:xfrm>
                        <a:off x="3130063" y="-817193"/>
                        <a:ext cx="132000" cy="87600"/>
                      </a:xfrm>
                      <a:prstGeom prst="round2SameRect">
                        <a:avLst>
                          <a:gd fmla="val 50000" name="adj1"/>
                          <a:gd fmla="val 0" name="adj2"/>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152" name="Google Shape;1152;p17"/>
                      <p:cNvSpPr/>
                      <p:nvPr/>
                    </p:nvSpPr>
                    <p:spPr>
                      <a:xfrm rot="10800000">
                        <a:off x="3129946" y="-400973"/>
                        <a:ext cx="132000" cy="179700"/>
                      </a:xfrm>
                      <a:prstGeom prst="triangle">
                        <a:avLst>
                          <a:gd fmla="val 50000" name="adj"/>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grpSp>
            </p:grpSp>
          </p:grpSp>
        </p:grpSp>
      </p:grpSp>
      <p:sp>
        <p:nvSpPr>
          <p:cNvPr id="1153" name="Google Shape;1153;p17"/>
          <p:cNvSpPr txBox="1"/>
          <p:nvPr>
            <p:ph type="title"/>
          </p:nvPr>
        </p:nvSpPr>
        <p:spPr>
          <a:xfrm>
            <a:off x="523875" y="556125"/>
            <a:ext cx="23607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2400"/>
              <a:buFont typeface="Roboto Slab"/>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4" name="Google Shape;1154;p17"/>
          <p:cNvSpPr txBox="1"/>
          <p:nvPr>
            <p:ph idx="1" type="body"/>
          </p:nvPr>
        </p:nvSpPr>
        <p:spPr>
          <a:xfrm>
            <a:off x="523875" y="1193925"/>
            <a:ext cx="23607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Clr>
                <a:schemeClr val="lt1"/>
              </a:buClr>
              <a:buSzPts val="1200"/>
              <a:buChar char="▪"/>
              <a:defRPr>
                <a:solidFill>
                  <a:schemeClr val="lt1"/>
                </a:solidFill>
              </a:defRPr>
            </a:lvl1pPr>
            <a:lvl2pPr indent="-304800" lvl="1" marL="914400" rtl="0" algn="l">
              <a:lnSpc>
                <a:spcPct val="90000"/>
              </a:lnSpc>
              <a:spcBef>
                <a:spcPts val="900"/>
              </a:spcBef>
              <a:spcAft>
                <a:spcPts val="0"/>
              </a:spcAft>
              <a:buClr>
                <a:schemeClr val="lt1"/>
              </a:buClr>
              <a:buSzPts val="1200"/>
              <a:buChar char="▪"/>
              <a:defRPr>
                <a:solidFill>
                  <a:schemeClr val="lt1"/>
                </a:solidFill>
              </a:defRPr>
            </a:lvl2pPr>
            <a:lvl3pPr indent="-228600" lvl="2" marL="1371600" rtl="0" algn="l">
              <a:lnSpc>
                <a:spcPct val="90000"/>
              </a:lnSpc>
              <a:spcBef>
                <a:spcPts val="900"/>
              </a:spcBef>
              <a:spcAft>
                <a:spcPts val="0"/>
              </a:spcAft>
              <a:buSzPts val="1000"/>
              <a:buNone/>
              <a:defRPr>
                <a:solidFill>
                  <a:schemeClr val="lt1"/>
                </a:solidFill>
              </a:defRPr>
            </a:lvl3pPr>
            <a:lvl4pPr indent="-228600" lvl="3" marL="1828800" rtl="0" algn="l">
              <a:lnSpc>
                <a:spcPct val="90000"/>
              </a:lnSpc>
              <a:spcBef>
                <a:spcPts val="900"/>
              </a:spcBef>
              <a:spcAft>
                <a:spcPts val="0"/>
              </a:spcAft>
              <a:buClr>
                <a:schemeClr val="lt1"/>
              </a:buClr>
              <a:buSzPts val="1500"/>
              <a:buNone/>
              <a:defRPr>
                <a:solidFill>
                  <a:schemeClr val="lt1"/>
                </a:solidFill>
              </a:defRPr>
            </a:lvl4pPr>
            <a:lvl5pPr indent="-304800" lvl="4" marL="2286000" rtl="0" algn="l">
              <a:lnSpc>
                <a:spcPct val="90000"/>
              </a:lnSpc>
              <a:spcBef>
                <a:spcPts val="900"/>
              </a:spcBef>
              <a:spcAft>
                <a:spcPts val="0"/>
              </a:spcAft>
              <a:buClr>
                <a:schemeClr val="lt1"/>
              </a:buClr>
              <a:buSzPts val="1200"/>
              <a:buAutoNum type="arabicPeriod"/>
              <a:defRPr>
                <a:solidFill>
                  <a:schemeClr val="lt1"/>
                </a:solidFill>
              </a:defRPr>
            </a:lvl5pPr>
            <a:lvl6pPr indent="-304800" lvl="5" marL="2743200" rtl="0" algn="l">
              <a:lnSpc>
                <a:spcPct val="90000"/>
              </a:lnSpc>
              <a:spcBef>
                <a:spcPts val="900"/>
              </a:spcBef>
              <a:spcAft>
                <a:spcPts val="0"/>
              </a:spcAft>
              <a:buClr>
                <a:schemeClr val="lt1"/>
              </a:buClr>
              <a:buSzPts val="1200"/>
              <a:buAutoNum type="alphaLcPeriod"/>
              <a:defRPr>
                <a:solidFill>
                  <a:schemeClr val="lt1"/>
                </a:solidFill>
              </a:defRPr>
            </a:lvl6pPr>
            <a:lvl7pPr indent="-304800" lvl="6" marL="3200400" rtl="0" algn="l">
              <a:lnSpc>
                <a:spcPct val="90000"/>
              </a:lnSpc>
              <a:spcBef>
                <a:spcPts val="900"/>
              </a:spcBef>
              <a:spcAft>
                <a:spcPts val="0"/>
              </a:spcAft>
              <a:buClr>
                <a:schemeClr val="lt1"/>
              </a:buClr>
              <a:buSzPts val="1200"/>
              <a:buChar char="▪"/>
              <a:defRPr>
                <a:solidFill>
                  <a:schemeClr val="lt1"/>
                </a:solidFill>
              </a:defRPr>
            </a:lvl7pPr>
            <a:lvl8pPr indent="-228600" lvl="7" marL="3657600" rtl="0" algn="l">
              <a:lnSpc>
                <a:spcPct val="90000"/>
              </a:lnSpc>
              <a:spcBef>
                <a:spcPts val="900"/>
              </a:spcBef>
              <a:spcAft>
                <a:spcPts val="0"/>
              </a:spcAft>
              <a:buClr>
                <a:schemeClr val="lt1"/>
              </a:buClr>
              <a:buSzPts val="1200"/>
              <a:buNone/>
              <a:defRPr>
                <a:solidFill>
                  <a:schemeClr val="lt1"/>
                </a:solidFill>
              </a:defRPr>
            </a:lvl8pPr>
            <a:lvl9pPr indent="-228600" lvl="8" marL="4114800" rtl="0" algn="l">
              <a:lnSpc>
                <a:spcPct val="90000"/>
              </a:lnSpc>
              <a:spcBef>
                <a:spcPts val="900"/>
              </a:spcBef>
              <a:spcAft>
                <a:spcPts val="900"/>
              </a:spcAft>
              <a:buClr>
                <a:schemeClr val="lt1"/>
              </a:buClr>
              <a:buSzPts val="1500"/>
              <a:buNone/>
              <a:defRPr>
                <a:solidFill>
                  <a:schemeClr val="lt1"/>
                </a:solidFill>
              </a:defRPr>
            </a:lvl9pPr>
          </a:lstStyle>
          <a:p/>
        </p:txBody>
      </p:sp>
      <p:grpSp>
        <p:nvGrpSpPr>
          <p:cNvPr id="1155" name="Google Shape;1155;p17"/>
          <p:cNvGrpSpPr/>
          <p:nvPr/>
        </p:nvGrpSpPr>
        <p:grpSpPr>
          <a:xfrm>
            <a:off x="-2749746" y="-74475"/>
            <a:ext cx="2543400" cy="5292450"/>
            <a:chOff x="-3666328" y="-99300"/>
            <a:chExt cx="3391200" cy="7056600"/>
          </a:xfrm>
        </p:grpSpPr>
        <p:sp>
          <p:nvSpPr>
            <p:cNvPr id="1156" name="Google Shape;1156;p17"/>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157" name="Google Shape;1157;p17"/>
            <p:cNvSpPr/>
            <p:nvPr/>
          </p:nvSpPr>
          <p:spPr>
            <a:xfrm>
              <a:off x="-3459892" y="1706891"/>
              <a:ext cx="3086700" cy="4148400"/>
            </a:xfrm>
            <a:prstGeom prst="rect">
              <a:avLst/>
            </a:prstGeom>
            <a:solidFill>
              <a:schemeClr val="dk2"/>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158" name="Google Shape;1158;p17"/>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1159" name="Google Shape;1159;p17"/>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1160" name="Google Shape;1160;p17"/>
            <p:cNvGrpSpPr/>
            <p:nvPr/>
          </p:nvGrpSpPr>
          <p:grpSpPr>
            <a:xfrm>
              <a:off x="-3315795" y="655351"/>
              <a:ext cx="137263" cy="108006"/>
              <a:chOff x="-3310843" y="700986"/>
              <a:chExt cx="182700" cy="143759"/>
            </a:xfrm>
          </p:grpSpPr>
          <p:grpSp>
            <p:nvGrpSpPr>
              <p:cNvPr id="1161" name="Google Shape;1161;p17"/>
              <p:cNvGrpSpPr/>
              <p:nvPr/>
            </p:nvGrpSpPr>
            <p:grpSpPr>
              <a:xfrm>
                <a:off x="-3310843" y="700986"/>
                <a:ext cx="182700" cy="143759"/>
                <a:chOff x="-3310843" y="700986"/>
                <a:chExt cx="182700" cy="143759"/>
              </a:xfrm>
            </p:grpSpPr>
            <p:cxnSp>
              <p:nvCxnSpPr>
                <p:cNvPr id="1162" name="Google Shape;1162;p17"/>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163" name="Google Shape;1163;p17"/>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164" name="Google Shape;1164;p17"/>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165" name="Google Shape;1165;p17"/>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166" name="Google Shape;1166;p17"/>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167" name="Google Shape;1167;p17"/>
              <p:cNvGrpSpPr/>
              <p:nvPr/>
            </p:nvGrpSpPr>
            <p:grpSpPr>
              <a:xfrm flipH="1">
                <a:off x="-3310759" y="735886"/>
                <a:ext cx="88918" cy="72651"/>
                <a:chOff x="-2091201" y="1395403"/>
                <a:chExt cx="157516" cy="128700"/>
              </a:xfrm>
            </p:grpSpPr>
            <p:sp>
              <p:nvSpPr>
                <p:cNvPr id="1168" name="Google Shape;1168;p1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169" name="Google Shape;1169;p1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1170" name="Google Shape;1170;p17"/>
            <p:cNvGrpSpPr/>
            <p:nvPr/>
          </p:nvGrpSpPr>
          <p:grpSpPr>
            <a:xfrm>
              <a:off x="-3558717" y="655351"/>
              <a:ext cx="137310" cy="108006"/>
              <a:chOff x="-3634179" y="700986"/>
              <a:chExt cx="182763" cy="143759"/>
            </a:xfrm>
          </p:grpSpPr>
          <p:grpSp>
            <p:nvGrpSpPr>
              <p:cNvPr id="1171" name="Google Shape;1171;p17"/>
              <p:cNvGrpSpPr/>
              <p:nvPr/>
            </p:nvGrpSpPr>
            <p:grpSpPr>
              <a:xfrm>
                <a:off x="-3634116" y="700986"/>
                <a:ext cx="182700" cy="143759"/>
                <a:chOff x="-3634116" y="700986"/>
                <a:chExt cx="182700" cy="143759"/>
              </a:xfrm>
            </p:grpSpPr>
            <p:cxnSp>
              <p:nvCxnSpPr>
                <p:cNvPr id="1172" name="Google Shape;1172;p17"/>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173" name="Google Shape;1173;p17"/>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174" name="Google Shape;1174;p17"/>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175" name="Google Shape;1175;p17"/>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176" name="Google Shape;1176;p17"/>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177" name="Google Shape;1177;p17"/>
              <p:cNvGrpSpPr/>
              <p:nvPr/>
            </p:nvGrpSpPr>
            <p:grpSpPr>
              <a:xfrm>
                <a:off x="-3634179" y="735886"/>
                <a:ext cx="88918" cy="72651"/>
                <a:chOff x="-2091201" y="1395403"/>
                <a:chExt cx="157516" cy="128700"/>
              </a:xfrm>
            </p:grpSpPr>
            <p:sp>
              <p:nvSpPr>
                <p:cNvPr id="1178" name="Google Shape;1178;p1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179" name="Google Shape;1179;p1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1180" name="Google Shape;1180;p17"/>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1181" name="Google Shape;1181;p17"/>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1182" name="Google Shape;1182;p17"/>
            <p:cNvGrpSpPr/>
            <p:nvPr/>
          </p:nvGrpSpPr>
          <p:grpSpPr>
            <a:xfrm>
              <a:off x="-2881686" y="392335"/>
              <a:ext cx="268788" cy="248298"/>
              <a:chOff x="-2721817" y="347336"/>
              <a:chExt cx="432900" cy="399900"/>
            </a:xfrm>
          </p:grpSpPr>
          <p:sp>
            <p:nvSpPr>
              <p:cNvPr id="1183" name="Google Shape;1183;p17"/>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184" name="Google Shape;1184;p17"/>
              <p:cNvGrpSpPr/>
              <p:nvPr/>
            </p:nvGrpSpPr>
            <p:grpSpPr>
              <a:xfrm>
                <a:off x="-2652516" y="431573"/>
                <a:ext cx="294339" cy="231524"/>
                <a:chOff x="-3634179" y="700986"/>
                <a:chExt cx="182763" cy="143759"/>
              </a:xfrm>
            </p:grpSpPr>
            <p:grpSp>
              <p:nvGrpSpPr>
                <p:cNvPr id="1185" name="Google Shape;1185;p17"/>
                <p:cNvGrpSpPr/>
                <p:nvPr/>
              </p:nvGrpSpPr>
              <p:grpSpPr>
                <a:xfrm>
                  <a:off x="-3634116" y="700986"/>
                  <a:ext cx="182700" cy="143759"/>
                  <a:chOff x="-3634116" y="700986"/>
                  <a:chExt cx="182700" cy="143759"/>
                </a:xfrm>
              </p:grpSpPr>
              <p:cxnSp>
                <p:nvCxnSpPr>
                  <p:cNvPr id="1186" name="Google Shape;1186;p17"/>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187" name="Google Shape;1187;p17"/>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188" name="Google Shape;1188;p17"/>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189" name="Google Shape;1189;p17"/>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190" name="Google Shape;1190;p17"/>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191" name="Google Shape;1191;p17"/>
                <p:cNvGrpSpPr/>
                <p:nvPr/>
              </p:nvGrpSpPr>
              <p:grpSpPr>
                <a:xfrm>
                  <a:off x="-3634179" y="735886"/>
                  <a:ext cx="88918" cy="72651"/>
                  <a:chOff x="-2091201" y="1395403"/>
                  <a:chExt cx="157516" cy="128700"/>
                </a:xfrm>
              </p:grpSpPr>
              <p:sp>
                <p:nvSpPr>
                  <p:cNvPr id="1192" name="Google Shape;1192;p1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193" name="Google Shape;1193;p1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1194" name="Google Shape;1194;p17"/>
            <p:cNvGrpSpPr/>
            <p:nvPr/>
          </p:nvGrpSpPr>
          <p:grpSpPr>
            <a:xfrm>
              <a:off x="-2881686" y="701323"/>
              <a:ext cx="268788" cy="248298"/>
              <a:chOff x="-2721817" y="782525"/>
              <a:chExt cx="432900" cy="399900"/>
            </a:xfrm>
          </p:grpSpPr>
          <p:sp>
            <p:nvSpPr>
              <p:cNvPr id="1195" name="Google Shape;1195;p17"/>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196" name="Google Shape;1196;p17"/>
              <p:cNvGrpSpPr/>
              <p:nvPr/>
            </p:nvGrpSpPr>
            <p:grpSpPr>
              <a:xfrm>
                <a:off x="-2652418" y="866762"/>
                <a:ext cx="294238" cy="231524"/>
                <a:chOff x="-3310843" y="700986"/>
                <a:chExt cx="182700" cy="143759"/>
              </a:xfrm>
            </p:grpSpPr>
            <p:grpSp>
              <p:nvGrpSpPr>
                <p:cNvPr id="1197" name="Google Shape;1197;p17"/>
                <p:cNvGrpSpPr/>
                <p:nvPr/>
              </p:nvGrpSpPr>
              <p:grpSpPr>
                <a:xfrm>
                  <a:off x="-3310843" y="700986"/>
                  <a:ext cx="182700" cy="143759"/>
                  <a:chOff x="-3310843" y="700986"/>
                  <a:chExt cx="182700" cy="143759"/>
                </a:xfrm>
              </p:grpSpPr>
              <p:cxnSp>
                <p:nvCxnSpPr>
                  <p:cNvPr id="1198" name="Google Shape;1198;p17"/>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199" name="Google Shape;1199;p17"/>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200" name="Google Shape;1200;p17"/>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201" name="Google Shape;1201;p17"/>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202" name="Google Shape;1202;p17"/>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203" name="Google Shape;1203;p17"/>
                <p:cNvGrpSpPr/>
                <p:nvPr/>
              </p:nvGrpSpPr>
              <p:grpSpPr>
                <a:xfrm flipH="1">
                  <a:off x="-3310759" y="735886"/>
                  <a:ext cx="88918" cy="72651"/>
                  <a:chOff x="-2091201" y="1395403"/>
                  <a:chExt cx="157516" cy="128700"/>
                </a:xfrm>
              </p:grpSpPr>
              <p:sp>
                <p:nvSpPr>
                  <p:cNvPr id="1204" name="Google Shape;1204;p1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205" name="Google Shape;1205;p1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1206" name="Google Shape;1206;p17"/>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1207" name="Google Shape;1207;p17"/>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1208" name="Google Shape;1208;p17"/>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1209" name="Google Shape;1209;p17"/>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1210" name="Google Shape;1210;p17"/>
            <p:cNvGrpSpPr/>
            <p:nvPr/>
          </p:nvGrpSpPr>
          <p:grpSpPr>
            <a:xfrm>
              <a:off x="-640684" y="5954566"/>
              <a:ext cx="267361" cy="267361"/>
              <a:chOff x="7881599" y="90188"/>
              <a:chExt cx="387986" cy="387986"/>
            </a:xfrm>
          </p:grpSpPr>
          <p:sp>
            <p:nvSpPr>
              <p:cNvPr id="1211" name="Google Shape;1211;p17"/>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212" name="Google Shape;1212;p17"/>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1213" name="Google Shape;1213;p17"/>
            <p:cNvGrpSpPr/>
            <p:nvPr/>
          </p:nvGrpSpPr>
          <p:grpSpPr>
            <a:xfrm>
              <a:off x="-3569165" y="1909857"/>
              <a:ext cx="3195882" cy="3742596"/>
              <a:chOff x="-3569165" y="1742767"/>
              <a:chExt cx="3195882" cy="3742596"/>
            </a:xfrm>
          </p:grpSpPr>
          <p:sp>
            <p:nvSpPr>
              <p:cNvPr id="1214" name="Google Shape;1214;p17"/>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215" name="Google Shape;1215;p17"/>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lt1"/>
                  </a:buClr>
                  <a:buSzPts val="1200"/>
                  <a:buFont typeface="Noto Sans Symbols"/>
                  <a:buChar char="▪"/>
                </a:pPr>
                <a:r>
                  <a:rPr lang="en" sz="1200">
                    <a:solidFill>
                      <a:schemeClr val="lt1"/>
                    </a:solidFill>
                    <a:latin typeface="Arial"/>
                    <a:ea typeface="Arial"/>
                    <a:cs typeface="Arial"/>
                    <a:sym typeface="Arial"/>
                  </a:rPr>
                  <a:t>Bullets</a:t>
                </a:r>
                <a:endParaRPr sz="1100"/>
              </a:p>
            </p:txBody>
          </p:sp>
          <p:sp>
            <p:nvSpPr>
              <p:cNvPr id="1216" name="Google Shape;1216;p17"/>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217" name="Google Shape;1217;p17"/>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Sub-bullets</a:t>
                </a:r>
                <a:endParaRPr sz="1100"/>
              </a:p>
            </p:txBody>
          </p:sp>
          <p:sp>
            <p:nvSpPr>
              <p:cNvPr id="1218" name="Google Shape;1218;p17"/>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1219" name="Google Shape;1219;p17"/>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lt1"/>
                    </a:solidFill>
                    <a:latin typeface="Arial"/>
                    <a:ea typeface="Arial"/>
                    <a:cs typeface="Arial"/>
                    <a:sym typeface="Arial"/>
                  </a:rPr>
                  <a:t>Leestekst</a:t>
                </a:r>
                <a:endParaRPr sz="1100"/>
              </a:p>
            </p:txBody>
          </p:sp>
          <p:sp>
            <p:nvSpPr>
              <p:cNvPr id="1220" name="Google Shape;1220;p17"/>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1221" name="Google Shape;1221;p17"/>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Subtitel</a:t>
                </a:r>
                <a:endParaRPr sz="1100"/>
              </a:p>
            </p:txBody>
          </p:sp>
          <p:sp>
            <p:nvSpPr>
              <p:cNvPr id="1222" name="Google Shape;1222;p17"/>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1223" name="Google Shape;1223;p17"/>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lt1"/>
                  </a:buClr>
                  <a:buSzPts val="1200"/>
                  <a:buFont typeface="Roboto Slab"/>
                  <a:buAutoNum type="arabicPeriod"/>
                </a:pPr>
                <a:r>
                  <a:rPr b="0" i="0" lang="en" sz="1200" u="none" cap="none" strike="noStrike">
                    <a:solidFill>
                      <a:schemeClr val="lt1"/>
                    </a:solidFill>
                    <a:latin typeface="Arial"/>
                    <a:ea typeface="Arial"/>
                    <a:cs typeface="Arial"/>
                    <a:sym typeface="Arial"/>
                  </a:rPr>
                  <a:t>Numerieke bullets</a:t>
                </a:r>
                <a:endParaRPr sz="1100"/>
              </a:p>
            </p:txBody>
          </p:sp>
          <p:sp>
            <p:nvSpPr>
              <p:cNvPr id="1224" name="Google Shape;1224;p17"/>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1225" name="Google Shape;1225;p17"/>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lt1"/>
                  </a:buClr>
                  <a:buSzPts val="1200"/>
                  <a:buFont typeface="Roboto Slab"/>
                  <a:buAutoNum type="alphaLcPeriod"/>
                </a:pPr>
                <a:r>
                  <a:rPr b="0" i="0" lang="en" sz="1200" u="none" cap="none" strike="noStrike">
                    <a:solidFill>
                      <a:schemeClr val="lt1"/>
                    </a:solidFill>
                    <a:latin typeface="Arial"/>
                    <a:ea typeface="Arial"/>
                    <a:cs typeface="Arial"/>
                    <a:sym typeface="Arial"/>
                  </a:rPr>
                  <a:t># Abc</a:t>
                </a:r>
                <a:endParaRPr sz="1100"/>
              </a:p>
            </p:txBody>
          </p:sp>
          <p:sp>
            <p:nvSpPr>
              <p:cNvPr id="1226" name="Google Shape;1226;p17"/>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1227" name="Google Shape;1227;p17"/>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 Bullets</a:t>
                </a:r>
                <a:endParaRPr sz="1100"/>
              </a:p>
            </p:txBody>
          </p:sp>
          <p:sp>
            <p:nvSpPr>
              <p:cNvPr id="1228" name="Google Shape;1228;p17"/>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1229" name="Google Shape;1229;p17"/>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lt1"/>
                  </a:buClr>
                  <a:buSzPts val="1200"/>
                  <a:buFont typeface="Arial"/>
                  <a:buNone/>
                </a:pPr>
                <a:r>
                  <a:rPr b="0" i="1" lang="en" sz="1200" u="none" cap="none" strike="noStrike">
                    <a:solidFill>
                      <a:schemeClr val="lt1"/>
                    </a:solidFill>
                    <a:latin typeface="Arial"/>
                    <a:ea typeface="Arial"/>
                    <a:cs typeface="Arial"/>
                    <a:sym typeface="Arial"/>
                  </a:rPr>
                  <a:t>Cursief</a:t>
                </a:r>
                <a:endParaRPr sz="1100"/>
              </a:p>
            </p:txBody>
          </p:sp>
          <p:sp>
            <p:nvSpPr>
              <p:cNvPr id="1230" name="Google Shape;1230;p17"/>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1231" name="Google Shape;1231;p17"/>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Alt. Subtitel</a:t>
                </a:r>
                <a:endParaRPr sz="1100"/>
              </a:p>
            </p:txBody>
          </p:sp>
        </p:grpSp>
        <p:sp>
          <p:nvSpPr>
            <p:cNvPr id="1232" name="Google Shape;1232;p17"/>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1233" name="Google Shape;1233;p17"/>
          <p:cNvGrpSpPr/>
          <p:nvPr/>
        </p:nvGrpSpPr>
        <p:grpSpPr>
          <a:xfrm>
            <a:off x="-5596" y="-1339080"/>
            <a:ext cx="1943325" cy="1187775"/>
            <a:chOff x="-7461" y="-3153547"/>
            <a:chExt cx="2591100" cy="1583700"/>
          </a:xfrm>
        </p:grpSpPr>
        <p:sp>
          <p:nvSpPr>
            <p:cNvPr id="1234" name="Google Shape;1234;p17"/>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235" name="Google Shape;1235;p17"/>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1236" name="Google Shape;1236;p17"/>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237" name="Google Shape;1237;p17"/>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1238" name="Google Shape;1238;p17"/>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239" name="Google Shape;1239;p17"/>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1240" name="Google Shape;1240;p17"/>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1" name="Google Shape;1241;p17"/>
          <p:cNvSpPr txBox="1"/>
          <p:nvPr>
            <p:ph idx="11" type="ftr"/>
          </p:nvPr>
        </p:nvSpPr>
        <p:spPr>
          <a:xfrm>
            <a:off x="1915422" y="4612481"/>
            <a:ext cx="969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2" name="Google Shape;1242;p17"/>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3" name="Google Shape;1243;p17"/>
          <p:cNvSpPr txBox="1"/>
          <p:nvPr>
            <p:ph idx="3" type="body"/>
          </p:nvPr>
        </p:nvSpPr>
        <p:spPr>
          <a:xfrm>
            <a:off x="523875" y="4376593"/>
            <a:ext cx="1091100" cy="516600"/>
          </a:xfrm>
          <a:prstGeom prst="rect">
            <a:avLst/>
          </a:prstGeom>
          <a:blipFill rotWithShape="1">
            <a:blip r:embed="rId3">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fiek">
  <p:cSld name="Grafiek">
    <p:spTree>
      <p:nvGrpSpPr>
        <p:cNvPr id="1244" name="Shape 1244"/>
        <p:cNvGrpSpPr/>
        <p:nvPr/>
      </p:nvGrpSpPr>
      <p:grpSpPr>
        <a:xfrm>
          <a:off x="0" y="0"/>
          <a:ext cx="0" cy="0"/>
          <a:chOff x="0" y="0"/>
          <a:chExt cx="0" cy="0"/>
        </a:xfrm>
      </p:grpSpPr>
      <p:sp>
        <p:nvSpPr>
          <p:cNvPr id="1245" name="Google Shape;1245;p18"/>
          <p:cNvSpPr txBox="1"/>
          <p:nvPr>
            <p:ph type="title"/>
          </p:nvPr>
        </p:nvSpPr>
        <p:spPr>
          <a:xfrm>
            <a:off x="523875" y="556125"/>
            <a:ext cx="80964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6" name="Google Shape;1246;p18"/>
          <p:cNvSpPr/>
          <p:nvPr>
            <p:ph idx="2" type="chart"/>
          </p:nvPr>
        </p:nvSpPr>
        <p:spPr>
          <a:xfrm>
            <a:off x="523875" y="1193925"/>
            <a:ext cx="8079600" cy="3267300"/>
          </a:xfrm>
          <a:prstGeom prst="rect">
            <a:avLst/>
          </a:prstGeom>
          <a:noFill/>
          <a:ln>
            <a:noFill/>
          </a:ln>
        </p:spPr>
        <p:txBody>
          <a:bodyPr anchorCtr="0" anchor="ctr" bIns="1215000" lIns="0" spcFirstLastPara="1" rIns="0" wrap="square" tIns="0">
            <a:noAutofit/>
          </a:bodyPr>
          <a:lstStyle>
            <a:lvl1pPr lvl="0" marR="0" rtl="0" algn="ctr">
              <a:lnSpc>
                <a:spcPct val="90000"/>
              </a:lnSpc>
              <a:spcBef>
                <a:spcPts val="0"/>
              </a:spcBef>
              <a:spcAft>
                <a:spcPts val="0"/>
              </a:spcAft>
              <a:buClr>
                <a:schemeClr val="dk2"/>
              </a:buClr>
              <a:buSzPts val="1100"/>
              <a:buFont typeface="Noto Sans Symbols"/>
              <a:buNone/>
              <a:defRPr b="0" i="1" sz="1100" u="none" cap="none" strike="noStrike">
                <a:solidFill>
                  <a:srgbClr val="7F7F7F"/>
                </a:solidFill>
                <a:latin typeface="Arial"/>
                <a:ea typeface="Arial"/>
                <a:cs typeface="Arial"/>
                <a:sym typeface="Arial"/>
              </a:defRPr>
            </a:lvl1pPr>
            <a:lvl2pPr lvl="1" marR="0" rtl="0" algn="l">
              <a:lnSpc>
                <a:spcPct val="90000"/>
              </a:lnSpc>
              <a:spcBef>
                <a:spcPts val="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2pPr>
            <a:lvl3pPr lvl="2" marR="0" rtl="0" algn="l">
              <a:lnSpc>
                <a:spcPct val="90000"/>
              </a:lnSpc>
              <a:spcBef>
                <a:spcPts val="900"/>
              </a:spcBef>
              <a:spcAft>
                <a:spcPts val="0"/>
              </a:spcAft>
              <a:buClr>
                <a:srgbClr val="0070C0"/>
              </a:buClr>
              <a:buSzPts val="1000"/>
              <a:buFont typeface="Arial"/>
              <a:buNone/>
              <a:defRPr b="0" i="0" sz="1200" u="none" cap="none" strike="noStrike">
                <a:solidFill>
                  <a:schemeClr val="dk1"/>
                </a:solidFill>
                <a:latin typeface="Arial"/>
                <a:ea typeface="Arial"/>
                <a:cs typeface="Arial"/>
                <a:sym typeface="Arial"/>
              </a:defRPr>
            </a:lvl3pPr>
            <a:lvl4pPr lvl="3" marR="0" rtl="0" algn="l">
              <a:lnSpc>
                <a:spcPct val="90000"/>
              </a:lnSpc>
              <a:spcBef>
                <a:spcPts val="900"/>
              </a:spcBef>
              <a:spcAft>
                <a:spcPts val="0"/>
              </a:spcAft>
              <a:buClr>
                <a:schemeClr val="accent1"/>
              </a:buClr>
              <a:buSzPts val="1500"/>
              <a:buFont typeface="Arial"/>
              <a:buNone/>
              <a:defRPr b="0" i="0" sz="1500" u="none" cap="none" strike="noStrike">
                <a:solidFill>
                  <a:schemeClr val="accent1"/>
                </a:solidFill>
                <a:latin typeface="Roboto Slab"/>
                <a:ea typeface="Roboto Slab"/>
                <a:cs typeface="Roboto Slab"/>
                <a:sym typeface="Roboto Slab"/>
              </a:defRPr>
            </a:lvl4pPr>
            <a:lvl5pPr lvl="4" marR="0" rtl="0" algn="l">
              <a:lnSpc>
                <a:spcPct val="90000"/>
              </a:lnSpc>
              <a:spcBef>
                <a:spcPts val="900"/>
              </a:spcBef>
              <a:spcAft>
                <a:spcPts val="0"/>
              </a:spcAft>
              <a:buClr>
                <a:schemeClr val="dk2"/>
              </a:buClr>
              <a:buSzPts val="1200"/>
              <a:buFont typeface="Roboto Slab"/>
              <a:buAutoNum type="arabicPeriod"/>
              <a:defRPr b="0" i="0" sz="1200" u="none" cap="none" strike="noStrike">
                <a:solidFill>
                  <a:schemeClr val="dk1"/>
                </a:solidFill>
                <a:latin typeface="Arial"/>
                <a:ea typeface="Arial"/>
                <a:cs typeface="Arial"/>
                <a:sym typeface="Arial"/>
              </a:defRPr>
            </a:lvl5pPr>
            <a:lvl6pPr lvl="5" marR="0" rtl="0" algn="l">
              <a:lnSpc>
                <a:spcPct val="90000"/>
              </a:lnSpc>
              <a:spcBef>
                <a:spcPts val="900"/>
              </a:spcBef>
              <a:spcAft>
                <a:spcPts val="0"/>
              </a:spcAft>
              <a:buClr>
                <a:schemeClr val="dk2"/>
              </a:buClr>
              <a:buSzPts val="1200"/>
              <a:buFont typeface="Roboto Slab"/>
              <a:buAutoNum type="alphaLcPeriod"/>
              <a:defRPr b="0" i="0" sz="1200" u="none" cap="none" strike="noStrike">
                <a:solidFill>
                  <a:schemeClr val="dk1"/>
                </a:solidFill>
                <a:latin typeface="Arial"/>
                <a:ea typeface="Arial"/>
                <a:cs typeface="Arial"/>
                <a:sym typeface="Arial"/>
              </a:defRPr>
            </a:lvl6pPr>
            <a:lvl7pPr lvl="6" marR="0" rtl="0" algn="l">
              <a:lnSpc>
                <a:spcPct val="90000"/>
              </a:lnSpc>
              <a:spcBef>
                <a:spcPts val="90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7pPr>
            <a:lvl8pPr lvl="7" marR="0" rtl="0" algn="l">
              <a:lnSpc>
                <a:spcPct val="90000"/>
              </a:lnSpc>
              <a:spcBef>
                <a:spcPts val="900"/>
              </a:spcBef>
              <a:spcAft>
                <a:spcPts val="0"/>
              </a:spcAft>
              <a:buClr>
                <a:schemeClr val="dk1"/>
              </a:buClr>
              <a:buSzPts val="1200"/>
              <a:buFont typeface="Arial"/>
              <a:buNone/>
              <a:defRPr b="0" i="1" sz="1200" u="none" cap="none" strike="noStrike">
                <a:solidFill>
                  <a:schemeClr val="dk1"/>
                </a:solidFill>
                <a:latin typeface="Arial"/>
                <a:ea typeface="Arial"/>
                <a:cs typeface="Arial"/>
                <a:sym typeface="Arial"/>
              </a:defRPr>
            </a:lvl8pPr>
            <a:lvl9pPr lvl="8" marR="0" rtl="0" algn="l">
              <a:lnSpc>
                <a:spcPct val="90000"/>
              </a:lnSpc>
              <a:spcBef>
                <a:spcPts val="900"/>
              </a:spcBef>
              <a:spcAft>
                <a:spcPts val="900"/>
              </a:spcAft>
              <a:buClr>
                <a:schemeClr val="dk1"/>
              </a:buClr>
              <a:buSzPts val="1500"/>
              <a:buFont typeface="Arial"/>
              <a:buNone/>
              <a:defRPr b="0" i="0" sz="1500" u="none" cap="none" strike="noStrike">
                <a:solidFill>
                  <a:schemeClr val="dk1"/>
                </a:solidFill>
                <a:latin typeface="Roboto Slab"/>
                <a:ea typeface="Roboto Slab"/>
                <a:cs typeface="Roboto Slab"/>
                <a:sym typeface="Roboto Slab"/>
              </a:defRPr>
            </a:lvl9pPr>
          </a:lstStyle>
          <a:p/>
        </p:txBody>
      </p:sp>
      <p:sp>
        <p:nvSpPr>
          <p:cNvPr id="1247" name="Google Shape;1247;p18"/>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8" name="Google Shape;1248;p18"/>
          <p:cNvSpPr txBox="1"/>
          <p:nvPr>
            <p:ph idx="11" type="ftr"/>
          </p:nvPr>
        </p:nvSpPr>
        <p:spPr>
          <a:xfrm>
            <a:off x="1915421" y="4612481"/>
            <a:ext cx="52038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9" name="Google Shape;1249;p18"/>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50" name="Google Shape;1250;p18"/>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Grafiek</a:t>
            </a:r>
            <a:endParaRPr sz="1100"/>
          </a:p>
        </p:txBody>
      </p:sp>
      <p:grpSp>
        <p:nvGrpSpPr>
          <p:cNvPr id="1251" name="Google Shape;1251;p18"/>
          <p:cNvGrpSpPr/>
          <p:nvPr/>
        </p:nvGrpSpPr>
        <p:grpSpPr>
          <a:xfrm>
            <a:off x="9331154" y="-74475"/>
            <a:ext cx="2543400" cy="5292450"/>
            <a:chOff x="12441539" y="-99300"/>
            <a:chExt cx="3391200" cy="7056600"/>
          </a:xfrm>
        </p:grpSpPr>
        <p:sp>
          <p:nvSpPr>
            <p:cNvPr id="1252" name="Google Shape;1252;p18"/>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253" name="Google Shape;1253;p18"/>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254" name="Google Shape;1254;p18"/>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sp>
          <p:nvSpPr>
            <p:cNvPr id="1255" name="Google Shape;1255;p18"/>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1256" name="Google Shape;1256;p18"/>
            <p:cNvGrpSpPr/>
            <p:nvPr/>
          </p:nvGrpSpPr>
          <p:grpSpPr>
            <a:xfrm>
              <a:off x="12550852" y="0"/>
              <a:ext cx="3200286" cy="3817397"/>
              <a:chOff x="12550852" y="0"/>
              <a:chExt cx="3200286" cy="3817397"/>
            </a:xfrm>
          </p:grpSpPr>
          <p:sp>
            <p:nvSpPr>
              <p:cNvPr id="1257" name="Google Shape;1257;p18"/>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GRAFIEK INVOEGEN/VERANDEREN</a:t>
                </a:r>
                <a:endParaRPr sz="1100"/>
              </a:p>
            </p:txBody>
          </p:sp>
          <p:sp>
            <p:nvSpPr>
              <p:cNvPr id="1258" name="Google Shape;1258;p18"/>
              <p:cNvSpPr/>
              <p:nvPr/>
            </p:nvSpPr>
            <p:spPr>
              <a:xfrm>
                <a:off x="12556437" y="39238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259" name="Google Shape;1259;p18"/>
              <p:cNvSpPr/>
              <p:nvPr/>
            </p:nvSpPr>
            <p:spPr>
              <a:xfrm>
                <a:off x="12922118" y="392387"/>
                <a:ext cx="2817900" cy="595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grafiek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grafiek in te voegen.</a:t>
                </a:r>
                <a:br>
                  <a:rPr b="0" i="0" lang="en" sz="800" u="none" cap="none" strike="noStrike">
                    <a:solidFill>
                      <a:srgbClr val="211F26"/>
                    </a:solidFill>
                    <a:latin typeface="Calibri"/>
                    <a:ea typeface="Calibri"/>
                    <a:cs typeface="Calibri"/>
                    <a:sym typeface="Calibri"/>
                  </a:rPr>
                </a:b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1260" name="Google Shape;1260;p18"/>
              <p:cNvSpPr/>
              <p:nvPr/>
            </p:nvSpPr>
            <p:spPr>
              <a:xfrm>
                <a:off x="12556437" y="154050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261" name="Google Shape;1261;p18"/>
              <p:cNvSpPr/>
              <p:nvPr/>
            </p:nvSpPr>
            <p:spPr>
              <a:xfrm>
                <a:off x="12922118" y="1540501"/>
                <a:ext cx="2817900" cy="318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grafiek</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1262" name="Google Shape;1262;p18"/>
              <p:cNvGrpSpPr/>
              <p:nvPr/>
            </p:nvGrpSpPr>
            <p:grpSpPr>
              <a:xfrm>
                <a:off x="12922118" y="1979358"/>
                <a:ext cx="825600" cy="209400"/>
                <a:chOff x="13504624" y="2482850"/>
                <a:chExt cx="825600" cy="209400"/>
              </a:xfrm>
            </p:grpSpPr>
            <p:sp>
              <p:nvSpPr>
                <p:cNvPr id="1263" name="Google Shape;1263;p18"/>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1264" name="Google Shape;1264;p18"/>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1265" name="Google Shape;1265;p18"/>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1266" name="Google Shape;1266;p18"/>
              <p:cNvGrpSpPr/>
              <p:nvPr/>
            </p:nvGrpSpPr>
            <p:grpSpPr>
              <a:xfrm>
                <a:off x="12916533" y="1092475"/>
                <a:ext cx="289416" cy="315000"/>
                <a:chOff x="7322769" y="-310267"/>
                <a:chExt cx="289416" cy="315000"/>
              </a:xfrm>
            </p:grpSpPr>
            <p:sp>
              <p:nvSpPr>
                <p:cNvPr id="1267" name="Google Shape;1267;p18"/>
                <p:cNvSpPr/>
                <p:nvPr/>
              </p:nvSpPr>
              <p:spPr>
                <a:xfrm>
                  <a:off x="7322769" y="-211712"/>
                  <a:ext cx="79200" cy="216300"/>
                </a:xfrm>
                <a:prstGeom prst="rect">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268" name="Google Shape;1268;p18"/>
                <p:cNvSpPr/>
                <p:nvPr/>
              </p:nvSpPr>
              <p:spPr>
                <a:xfrm>
                  <a:off x="7427035" y="-310267"/>
                  <a:ext cx="79200" cy="315000"/>
                </a:xfrm>
                <a:prstGeom prst="rect">
                  <a:avLst/>
                </a:prstGeom>
                <a:solidFill>
                  <a:srgbClr val="FFCC6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269" name="Google Shape;1269;p18"/>
                <p:cNvSpPr/>
                <p:nvPr/>
              </p:nvSpPr>
              <p:spPr>
                <a:xfrm>
                  <a:off x="7532985" y="-240134"/>
                  <a:ext cx="79200" cy="244800"/>
                </a:xfrm>
                <a:prstGeom prst="rect">
                  <a:avLst/>
                </a:prstGeom>
                <a:solidFill>
                  <a:srgbClr val="80808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sp>
            <p:nvSpPr>
              <p:cNvPr id="1270" name="Google Shape;1270;p18"/>
              <p:cNvSpPr/>
              <p:nvPr/>
            </p:nvSpPr>
            <p:spPr>
              <a:xfrm>
                <a:off x="12556438" y="2320253"/>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DATA VAN DE GRAFIEK BEWERKEN</a:t>
                </a:r>
                <a:endParaRPr sz="1100"/>
              </a:p>
            </p:txBody>
          </p:sp>
          <p:sp>
            <p:nvSpPr>
              <p:cNvPr id="1271" name="Google Shape;1271;p18"/>
              <p:cNvSpPr/>
              <p:nvPr/>
            </p:nvSpPr>
            <p:spPr>
              <a:xfrm>
                <a:off x="12550852" y="2715948"/>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272" name="Google Shape;1272;p18"/>
              <p:cNvSpPr/>
              <p:nvPr/>
            </p:nvSpPr>
            <p:spPr>
              <a:xfrm>
                <a:off x="12916533" y="2715948"/>
                <a:ext cx="2817900" cy="314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rgbClr val="211F26"/>
                    </a:solidFill>
                    <a:latin typeface="Calibri"/>
                    <a:ea typeface="Calibri"/>
                    <a:cs typeface="Calibri"/>
                    <a:sym typeface="Calibri"/>
                  </a:rPr>
                  <a:t>Selecteer de grafiek, klik met de rechter muisknop en kies </a:t>
                </a:r>
                <a:r>
                  <a:rPr b="1" lang="en" sz="800">
                    <a:solidFill>
                      <a:srgbClr val="211F26"/>
                    </a:solidFill>
                    <a:latin typeface="Calibri"/>
                    <a:ea typeface="Calibri"/>
                    <a:cs typeface="Calibri"/>
                    <a:sym typeface="Calibri"/>
                  </a:rPr>
                  <a:t>‘Gegevens bewerken’</a:t>
                </a:r>
                <a:endParaRPr sz="1100"/>
              </a:p>
            </p:txBody>
          </p:sp>
          <p:grpSp>
            <p:nvGrpSpPr>
              <p:cNvPr id="1273" name="Google Shape;1273;p18"/>
              <p:cNvGrpSpPr/>
              <p:nvPr/>
            </p:nvGrpSpPr>
            <p:grpSpPr>
              <a:xfrm>
                <a:off x="12916532" y="3177972"/>
                <a:ext cx="1714530" cy="639425"/>
                <a:chOff x="12757283" y="4365594"/>
                <a:chExt cx="1714530" cy="639425"/>
              </a:xfrm>
            </p:grpSpPr>
            <p:sp>
              <p:nvSpPr>
                <p:cNvPr id="1274" name="Google Shape;1274;p18"/>
                <p:cNvSpPr/>
                <p:nvPr/>
              </p:nvSpPr>
              <p:spPr>
                <a:xfrm>
                  <a:off x="12757283" y="4365594"/>
                  <a:ext cx="1626900" cy="580800"/>
                </a:xfrm>
                <a:prstGeom prst="rect">
                  <a:avLst/>
                </a:prstGeom>
                <a:solidFill>
                  <a:schemeClr val="lt1"/>
                </a:solidFill>
                <a:ln cap="flat" cmpd="sng" w="12700">
                  <a:solidFill>
                    <a:srgbClr val="D1D1D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1275" name="Google Shape;1275;p18"/>
                <p:cNvSpPr/>
                <p:nvPr/>
              </p:nvSpPr>
              <p:spPr>
                <a:xfrm>
                  <a:off x="12768263" y="4676983"/>
                  <a:ext cx="1609200" cy="261300"/>
                </a:xfrm>
                <a:prstGeom prst="rect">
                  <a:avLst/>
                </a:prstGeom>
                <a:solidFill>
                  <a:srgbClr val="FCE4DC"/>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276" name="Google Shape;1276;p18"/>
                <p:cNvSpPr txBox="1"/>
                <p:nvPr/>
              </p:nvSpPr>
              <p:spPr>
                <a:xfrm>
                  <a:off x="12997648" y="4404704"/>
                  <a:ext cx="1248300" cy="2217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lang="en" sz="700">
                      <a:solidFill>
                        <a:srgbClr val="211F26"/>
                      </a:solidFill>
                      <a:latin typeface="Calibri"/>
                      <a:ea typeface="Calibri"/>
                      <a:cs typeface="Calibri"/>
                      <a:sym typeface="Calibri"/>
                    </a:rPr>
                    <a:t>Grafiektype wijzigen</a:t>
                  </a:r>
                  <a:endParaRPr sz="1100"/>
                </a:p>
              </p:txBody>
            </p:sp>
            <p:sp>
              <p:nvSpPr>
                <p:cNvPr id="1277" name="Google Shape;1277;p18"/>
                <p:cNvSpPr txBox="1"/>
                <p:nvPr/>
              </p:nvSpPr>
              <p:spPr>
                <a:xfrm>
                  <a:off x="12984219" y="4725830"/>
                  <a:ext cx="1274700" cy="2217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None/>
                  </a:pPr>
                  <a:r>
                    <a:rPr b="0" lang="en" sz="700">
                      <a:solidFill>
                        <a:srgbClr val="211F26"/>
                      </a:solidFill>
                      <a:latin typeface="Calibri"/>
                      <a:ea typeface="Calibri"/>
                      <a:cs typeface="Calibri"/>
                      <a:sym typeface="Calibri"/>
                    </a:rPr>
                    <a:t>Gegevens bewerken</a:t>
                  </a:r>
                  <a:endParaRPr sz="1100"/>
                </a:p>
              </p:txBody>
            </p:sp>
            <p:pic>
              <p:nvPicPr>
                <p:cNvPr id="1278" name="Google Shape;1278;p18"/>
                <p:cNvPicPr preferRelativeResize="0"/>
                <p:nvPr/>
              </p:nvPicPr>
              <p:blipFill rotWithShape="1">
                <a:blip r:embed="rId2">
                  <a:alphaModFix/>
                </a:blip>
                <a:srcRect b="0" l="0" r="0" t="0"/>
                <a:stretch/>
              </p:blipFill>
              <p:spPr>
                <a:xfrm>
                  <a:off x="14328727" y="4773688"/>
                  <a:ext cx="143086" cy="231331"/>
                </a:xfrm>
                <a:prstGeom prst="rect">
                  <a:avLst/>
                </a:prstGeom>
                <a:noFill/>
                <a:ln>
                  <a:noFill/>
                </a:ln>
              </p:spPr>
            </p:pic>
            <p:grpSp>
              <p:nvGrpSpPr>
                <p:cNvPr id="1279" name="Google Shape;1279;p18"/>
                <p:cNvGrpSpPr/>
                <p:nvPr/>
              </p:nvGrpSpPr>
              <p:grpSpPr>
                <a:xfrm>
                  <a:off x="12830628" y="4431963"/>
                  <a:ext cx="139776" cy="152253"/>
                  <a:chOff x="12574450" y="6053892"/>
                  <a:chExt cx="169139" cy="184237"/>
                </a:xfrm>
              </p:grpSpPr>
              <p:sp>
                <p:nvSpPr>
                  <p:cNvPr id="1280" name="Google Shape;1280;p18"/>
                  <p:cNvSpPr/>
                  <p:nvPr/>
                </p:nvSpPr>
                <p:spPr>
                  <a:xfrm>
                    <a:off x="12574450" y="6111529"/>
                    <a:ext cx="46200" cy="126600"/>
                  </a:xfrm>
                  <a:prstGeom prst="rect">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211F26"/>
                      </a:solidFill>
                      <a:latin typeface="Calibri"/>
                      <a:ea typeface="Calibri"/>
                      <a:cs typeface="Calibri"/>
                      <a:sym typeface="Calibri"/>
                    </a:endParaRPr>
                  </a:p>
                </p:txBody>
              </p:sp>
              <p:sp>
                <p:nvSpPr>
                  <p:cNvPr id="1281" name="Google Shape;1281;p18"/>
                  <p:cNvSpPr/>
                  <p:nvPr/>
                </p:nvSpPr>
                <p:spPr>
                  <a:xfrm>
                    <a:off x="12635427" y="6053892"/>
                    <a:ext cx="46200" cy="184200"/>
                  </a:xfrm>
                  <a:prstGeom prst="rect">
                    <a:avLst/>
                  </a:prstGeom>
                  <a:solidFill>
                    <a:srgbClr val="EDC87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211F26"/>
                      </a:solidFill>
                      <a:latin typeface="Calibri"/>
                      <a:ea typeface="Calibri"/>
                      <a:cs typeface="Calibri"/>
                      <a:sym typeface="Calibri"/>
                    </a:endParaRPr>
                  </a:p>
                </p:txBody>
              </p:sp>
              <p:sp>
                <p:nvSpPr>
                  <p:cNvPr id="1282" name="Google Shape;1282;p18"/>
                  <p:cNvSpPr/>
                  <p:nvPr/>
                </p:nvSpPr>
                <p:spPr>
                  <a:xfrm>
                    <a:off x="12697389" y="6094907"/>
                    <a:ext cx="46200" cy="143100"/>
                  </a:xfrm>
                  <a:prstGeom prst="rect">
                    <a:avLst/>
                  </a:prstGeom>
                  <a:solidFill>
                    <a:srgbClr val="80808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1283" name="Google Shape;1283;p18"/>
                <p:cNvGrpSpPr/>
                <p:nvPr/>
              </p:nvGrpSpPr>
              <p:grpSpPr>
                <a:xfrm>
                  <a:off x="12831193" y="4748588"/>
                  <a:ext cx="174801" cy="168307"/>
                  <a:chOff x="8815480" y="1076281"/>
                  <a:chExt cx="475649" cy="457979"/>
                </a:xfrm>
              </p:grpSpPr>
              <p:sp>
                <p:nvSpPr>
                  <p:cNvPr id="1284" name="Google Shape;1284;p18"/>
                  <p:cNvSpPr/>
                  <p:nvPr/>
                </p:nvSpPr>
                <p:spPr>
                  <a:xfrm>
                    <a:off x="8815516" y="1133167"/>
                    <a:ext cx="372600" cy="236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nvGrpSpPr>
                  <p:cNvPr id="1285" name="Google Shape;1285;p18"/>
                  <p:cNvGrpSpPr/>
                  <p:nvPr/>
                </p:nvGrpSpPr>
                <p:grpSpPr>
                  <a:xfrm>
                    <a:off x="8815480" y="1076281"/>
                    <a:ext cx="475649" cy="457979"/>
                    <a:chOff x="1351211" y="-683638"/>
                    <a:chExt cx="475649" cy="457979"/>
                  </a:xfrm>
                </p:grpSpPr>
                <p:grpSp>
                  <p:nvGrpSpPr>
                    <p:cNvPr id="1286" name="Google Shape;1286;p18"/>
                    <p:cNvGrpSpPr/>
                    <p:nvPr/>
                  </p:nvGrpSpPr>
                  <p:grpSpPr>
                    <a:xfrm>
                      <a:off x="1351211" y="-683638"/>
                      <a:ext cx="375227" cy="293654"/>
                      <a:chOff x="1094782" y="-884923"/>
                      <a:chExt cx="884760" cy="692417"/>
                    </a:xfrm>
                  </p:grpSpPr>
                  <p:sp>
                    <p:nvSpPr>
                      <p:cNvPr id="1287" name="Google Shape;1287;p18"/>
                      <p:cNvSpPr/>
                      <p:nvPr/>
                    </p:nvSpPr>
                    <p:spPr>
                      <a:xfrm>
                        <a:off x="1094874" y="-884923"/>
                        <a:ext cx="878400" cy="145500"/>
                      </a:xfrm>
                      <a:prstGeom prst="rect">
                        <a:avLst/>
                      </a:prstGeom>
                      <a:solidFill>
                        <a:srgbClr val="81818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nvGrpSpPr>
                      <p:cNvPr id="1288" name="Google Shape;1288;p18"/>
                      <p:cNvGrpSpPr/>
                      <p:nvPr/>
                    </p:nvGrpSpPr>
                    <p:grpSpPr>
                      <a:xfrm>
                        <a:off x="1094874" y="-878266"/>
                        <a:ext cx="867364" cy="685681"/>
                        <a:chOff x="1094874" y="-878307"/>
                        <a:chExt cx="867364" cy="613530"/>
                      </a:xfrm>
                    </p:grpSpPr>
                    <p:cxnSp>
                      <p:nvCxnSpPr>
                        <p:cNvPr id="1289" name="Google Shape;1289;p18"/>
                        <p:cNvCxnSpPr/>
                        <p:nvPr/>
                      </p:nvCxnSpPr>
                      <p:spPr>
                        <a:xfrm>
                          <a:off x="1094874" y="-878305"/>
                          <a:ext cx="0" cy="613500"/>
                        </a:xfrm>
                        <a:prstGeom prst="straightConnector1">
                          <a:avLst/>
                        </a:prstGeom>
                        <a:noFill/>
                        <a:ln cap="flat" cmpd="sng" w="9525">
                          <a:solidFill>
                            <a:srgbClr val="818181"/>
                          </a:solidFill>
                          <a:prstDash val="solid"/>
                          <a:miter lim="800000"/>
                          <a:headEnd len="sm" w="sm" type="none"/>
                          <a:tailEnd len="sm" w="sm" type="none"/>
                        </a:ln>
                      </p:spPr>
                    </p:cxnSp>
                    <p:cxnSp>
                      <p:nvCxnSpPr>
                        <p:cNvPr id="1290" name="Google Shape;1290;p18"/>
                        <p:cNvCxnSpPr/>
                        <p:nvPr/>
                      </p:nvCxnSpPr>
                      <p:spPr>
                        <a:xfrm>
                          <a:off x="1962238" y="-878306"/>
                          <a:ext cx="0" cy="613500"/>
                        </a:xfrm>
                        <a:prstGeom prst="straightConnector1">
                          <a:avLst/>
                        </a:prstGeom>
                        <a:noFill/>
                        <a:ln cap="flat" cmpd="sng" w="9525">
                          <a:solidFill>
                            <a:srgbClr val="818181"/>
                          </a:solidFill>
                          <a:prstDash val="solid"/>
                          <a:miter lim="800000"/>
                          <a:headEnd len="sm" w="sm" type="none"/>
                          <a:tailEnd len="sm" w="sm" type="none"/>
                        </a:ln>
                      </p:spPr>
                    </p:cxnSp>
                    <p:grpSp>
                      <p:nvGrpSpPr>
                        <p:cNvPr id="1291" name="Google Shape;1291;p18"/>
                        <p:cNvGrpSpPr/>
                        <p:nvPr/>
                      </p:nvGrpSpPr>
                      <p:grpSpPr>
                        <a:xfrm>
                          <a:off x="1270535" y="-878307"/>
                          <a:ext cx="526983" cy="613530"/>
                          <a:chOff x="1270535" y="-745959"/>
                          <a:chExt cx="526983" cy="481200"/>
                        </a:xfrm>
                      </p:grpSpPr>
                      <p:cxnSp>
                        <p:nvCxnSpPr>
                          <p:cNvPr id="1292" name="Google Shape;1292;p18"/>
                          <p:cNvCxnSpPr/>
                          <p:nvPr/>
                        </p:nvCxnSpPr>
                        <p:spPr>
                          <a:xfrm>
                            <a:off x="1446196" y="-745959"/>
                            <a:ext cx="0" cy="481200"/>
                          </a:xfrm>
                          <a:prstGeom prst="straightConnector1">
                            <a:avLst/>
                          </a:prstGeom>
                          <a:noFill/>
                          <a:ln cap="flat" cmpd="sng" w="9525">
                            <a:solidFill>
                              <a:srgbClr val="818181"/>
                            </a:solidFill>
                            <a:prstDash val="solid"/>
                            <a:miter lim="800000"/>
                            <a:headEnd len="sm" w="sm" type="none"/>
                            <a:tailEnd len="sm" w="sm" type="none"/>
                          </a:ln>
                        </p:spPr>
                      </p:cxnSp>
                      <p:cxnSp>
                        <p:nvCxnSpPr>
                          <p:cNvPr id="1293" name="Google Shape;1293;p18"/>
                          <p:cNvCxnSpPr/>
                          <p:nvPr/>
                        </p:nvCxnSpPr>
                        <p:spPr>
                          <a:xfrm>
                            <a:off x="1270535" y="-745959"/>
                            <a:ext cx="0" cy="481200"/>
                          </a:xfrm>
                          <a:prstGeom prst="straightConnector1">
                            <a:avLst/>
                          </a:prstGeom>
                          <a:noFill/>
                          <a:ln cap="flat" cmpd="sng" w="9525">
                            <a:solidFill>
                              <a:srgbClr val="818181"/>
                            </a:solidFill>
                            <a:prstDash val="solid"/>
                            <a:miter lim="800000"/>
                            <a:headEnd len="sm" w="sm" type="none"/>
                            <a:tailEnd len="sm" w="sm" type="none"/>
                          </a:ln>
                        </p:spPr>
                      </p:cxnSp>
                      <p:cxnSp>
                        <p:nvCxnSpPr>
                          <p:cNvPr id="1294" name="Google Shape;1294;p18"/>
                          <p:cNvCxnSpPr/>
                          <p:nvPr/>
                        </p:nvCxnSpPr>
                        <p:spPr>
                          <a:xfrm>
                            <a:off x="1621857" y="-745959"/>
                            <a:ext cx="0" cy="481200"/>
                          </a:xfrm>
                          <a:prstGeom prst="straightConnector1">
                            <a:avLst/>
                          </a:prstGeom>
                          <a:noFill/>
                          <a:ln cap="flat" cmpd="sng" w="9525">
                            <a:solidFill>
                              <a:srgbClr val="818181"/>
                            </a:solidFill>
                            <a:prstDash val="solid"/>
                            <a:miter lim="800000"/>
                            <a:headEnd len="sm" w="sm" type="none"/>
                            <a:tailEnd len="sm" w="sm" type="none"/>
                          </a:ln>
                        </p:spPr>
                      </p:cxnSp>
                      <p:cxnSp>
                        <p:nvCxnSpPr>
                          <p:cNvPr id="1295" name="Google Shape;1295;p18"/>
                          <p:cNvCxnSpPr/>
                          <p:nvPr/>
                        </p:nvCxnSpPr>
                        <p:spPr>
                          <a:xfrm>
                            <a:off x="1797518" y="-745959"/>
                            <a:ext cx="0" cy="481200"/>
                          </a:xfrm>
                          <a:prstGeom prst="straightConnector1">
                            <a:avLst/>
                          </a:prstGeom>
                          <a:noFill/>
                          <a:ln cap="flat" cmpd="sng" w="9525">
                            <a:solidFill>
                              <a:srgbClr val="818181"/>
                            </a:solidFill>
                            <a:prstDash val="solid"/>
                            <a:miter lim="800000"/>
                            <a:headEnd len="sm" w="sm" type="none"/>
                            <a:tailEnd len="sm" w="sm" type="none"/>
                          </a:ln>
                        </p:spPr>
                      </p:cxnSp>
                    </p:grpSp>
                  </p:grpSp>
                  <p:cxnSp>
                    <p:nvCxnSpPr>
                      <p:cNvPr id="1296" name="Google Shape;1296;p18"/>
                      <p:cNvCxnSpPr/>
                      <p:nvPr/>
                    </p:nvCxnSpPr>
                    <p:spPr>
                      <a:xfrm rot="10800000">
                        <a:off x="1098442" y="-192506"/>
                        <a:ext cx="881100" cy="0"/>
                      </a:xfrm>
                      <a:prstGeom prst="straightConnector1">
                        <a:avLst/>
                      </a:prstGeom>
                      <a:noFill/>
                      <a:ln cap="flat" cmpd="sng" w="9525">
                        <a:solidFill>
                          <a:srgbClr val="818181"/>
                        </a:solidFill>
                        <a:prstDash val="solid"/>
                        <a:miter lim="800000"/>
                        <a:headEnd len="sm" w="sm" type="none"/>
                        <a:tailEnd len="sm" w="sm" type="none"/>
                      </a:ln>
                    </p:spPr>
                  </p:cxnSp>
                  <p:grpSp>
                    <p:nvGrpSpPr>
                      <p:cNvPr id="1297" name="Google Shape;1297;p18"/>
                      <p:cNvGrpSpPr/>
                      <p:nvPr/>
                    </p:nvGrpSpPr>
                    <p:grpSpPr>
                      <a:xfrm>
                        <a:off x="1094782" y="-607596"/>
                        <a:ext cx="878400" cy="276726"/>
                        <a:chOff x="1106812" y="-607596"/>
                        <a:chExt cx="878400" cy="276726"/>
                      </a:xfrm>
                    </p:grpSpPr>
                    <p:cxnSp>
                      <p:nvCxnSpPr>
                        <p:cNvPr id="1298" name="Google Shape;1298;p18"/>
                        <p:cNvCxnSpPr/>
                        <p:nvPr/>
                      </p:nvCxnSpPr>
                      <p:spPr>
                        <a:xfrm rot="10800000">
                          <a:off x="1106812" y="-330870"/>
                          <a:ext cx="878400" cy="0"/>
                        </a:xfrm>
                        <a:prstGeom prst="straightConnector1">
                          <a:avLst/>
                        </a:prstGeom>
                        <a:noFill/>
                        <a:ln cap="flat" cmpd="sng" w="9525">
                          <a:solidFill>
                            <a:srgbClr val="818181"/>
                          </a:solidFill>
                          <a:prstDash val="solid"/>
                          <a:miter lim="800000"/>
                          <a:headEnd len="sm" w="sm" type="none"/>
                          <a:tailEnd len="sm" w="sm" type="none"/>
                        </a:ln>
                      </p:spPr>
                    </p:cxnSp>
                    <p:cxnSp>
                      <p:nvCxnSpPr>
                        <p:cNvPr id="1299" name="Google Shape;1299;p18"/>
                        <p:cNvCxnSpPr/>
                        <p:nvPr/>
                      </p:nvCxnSpPr>
                      <p:spPr>
                        <a:xfrm rot="10800000">
                          <a:off x="1106812" y="-469233"/>
                          <a:ext cx="878400" cy="0"/>
                        </a:xfrm>
                        <a:prstGeom prst="straightConnector1">
                          <a:avLst/>
                        </a:prstGeom>
                        <a:noFill/>
                        <a:ln cap="flat" cmpd="sng" w="9525">
                          <a:solidFill>
                            <a:srgbClr val="818181"/>
                          </a:solidFill>
                          <a:prstDash val="solid"/>
                          <a:miter lim="800000"/>
                          <a:headEnd len="sm" w="sm" type="none"/>
                          <a:tailEnd len="sm" w="sm" type="none"/>
                        </a:ln>
                      </p:spPr>
                    </p:cxnSp>
                    <p:cxnSp>
                      <p:nvCxnSpPr>
                        <p:cNvPr id="1300" name="Google Shape;1300;p18"/>
                        <p:cNvCxnSpPr/>
                        <p:nvPr/>
                      </p:nvCxnSpPr>
                      <p:spPr>
                        <a:xfrm rot="10800000">
                          <a:off x="1106812" y="-607596"/>
                          <a:ext cx="878400" cy="0"/>
                        </a:xfrm>
                        <a:prstGeom prst="straightConnector1">
                          <a:avLst/>
                        </a:prstGeom>
                        <a:noFill/>
                        <a:ln cap="flat" cmpd="sng" w="9525">
                          <a:solidFill>
                            <a:srgbClr val="818181"/>
                          </a:solidFill>
                          <a:prstDash val="solid"/>
                          <a:miter lim="800000"/>
                          <a:headEnd len="sm" w="sm" type="none"/>
                          <a:tailEnd len="sm" w="sm" type="none"/>
                        </a:ln>
                      </p:spPr>
                    </p:cxnSp>
                  </p:grpSp>
                </p:grpSp>
                <p:grpSp>
                  <p:nvGrpSpPr>
                    <p:cNvPr id="1301" name="Google Shape;1301;p18"/>
                    <p:cNvGrpSpPr/>
                    <p:nvPr/>
                  </p:nvGrpSpPr>
                  <p:grpSpPr>
                    <a:xfrm rot="2700000">
                      <a:off x="1605917" y="-605006"/>
                      <a:ext cx="90245" cy="407052"/>
                      <a:chOff x="3129946" y="-817193"/>
                      <a:chExt cx="132117" cy="595920"/>
                    </a:xfrm>
                  </p:grpSpPr>
                  <p:sp>
                    <p:nvSpPr>
                      <p:cNvPr id="1302" name="Google Shape;1302;p18"/>
                      <p:cNvSpPr/>
                      <p:nvPr/>
                    </p:nvSpPr>
                    <p:spPr>
                      <a:xfrm>
                        <a:off x="3130062" y="-705979"/>
                        <a:ext cx="132000" cy="281400"/>
                      </a:xfrm>
                      <a:prstGeom prst="rect">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303" name="Google Shape;1303;p18"/>
                      <p:cNvSpPr/>
                      <p:nvPr/>
                    </p:nvSpPr>
                    <p:spPr>
                      <a:xfrm>
                        <a:off x="3130063" y="-817193"/>
                        <a:ext cx="132000" cy="87600"/>
                      </a:xfrm>
                      <a:prstGeom prst="round2SameRect">
                        <a:avLst>
                          <a:gd fmla="val 50000" name="adj1"/>
                          <a:gd fmla="val 0" name="adj2"/>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sp>
                    <p:nvSpPr>
                      <p:cNvPr id="1304" name="Google Shape;1304;p18"/>
                      <p:cNvSpPr/>
                      <p:nvPr/>
                    </p:nvSpPr>
                    <p:spPr>
                      <a:xfrm rot="10800000">
                        <a:off x="3129946" y="-400973"/>
                        <a:ext cx="132000" cy="179700"/>
                      </a:xfrm>
                      <a:prstGeom prst="triangle">
                        <a:avLst>
                          <a:gd fmla="val 50000" name="adj"/>
                        </a:avLst>
                      </a:prstGeom>
                      <a:solidFill>
                        <a:srgbClr val="4D82B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211F26"/>
                          </a:solidFill>
                          <a:latin typeface="Calibri"/>
                          <a:ea typeface="Calibri"/>
                          <a:cs typeface="Calibri"/>
                          <a:sym typeface="Calibri"/>
                        </a:endParaRPr>
                      </a:p>
                    </p:txBody>
                  </p:sp>
                </p:grpSp>
              </p:grpSp>
            </p:grpSp>
          </p:gr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Tabel">
  <p:cSld name="Tekst en Tabel">
    <p:spTree>
      <p:nvGrpSpPr>
        <p:cNvPr id="1305" name="Shape 1305"/>
        <p:cNvGrpSpPr/>
        <p:nvPr/>
      </p:nvGrpSpPr>
      <p:grpSpPr>
        <a:xfrm>
          <a:off x="0" y="0"/>
          <a:ext cx="0" cy="0"/>
          <a:chOff x="0" y="0"/>
          <a:chExt cx="0" cy="0"/>
        </a:xfrm>
      </p:grpSpPr>
      <p:sp>
        <p:nvSpPr>
          <p:cNvPr id="1306" name="Google Shape;1306;p19"/>
          <p:cNvSpPr/>
          <p:nvPr/>
        </p:nvSpPr>
        <p:spPr>
          <a:xfrm>
            <a:off x="-9024" y="0"/>
            <a:ext cx="33510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307" name="Google Shape;1307;p19"/>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8" name="Google Shape;1308;p19"/>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09" name="Google Shape;1309;p19"/>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en Tabel</a:t>
            </a:r>
            <a:endParaRPr sz="1100"/>
          </a:p>
        </p:txBody>
      </p:sp>
      <p:grpSp>
        <p:nvGrpSpPr>
          <p:cNvPr id="1310" name="Google Shape;1310;p19"/>
          <p:cNvGrpSpPr/>
          <p:nvPr/>
        </p:nvGrpSpPr>
        <p:grpSpPr>
          <a:xfrm>
            <a:off x="9331154" y="-74475"/>
            <a:ext cx="2543400" cy="5292450"/>
            <a:chOff x="12441539" y="-99300"/>
            <a:chExt cx="3391200" cy="7056600"/>
          </a:xfrm>
        </p:grpSpPr>
        <p:sp>
          <p:nvSpPr>
            <p:cNvPr id="1311" name="Google Shape;1311;p19"/>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312" name="Google Shape;1312;p19"/>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313" name="Google Shape;1313;p19"/>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sp>
          <p:nvSpPr>
            <p:cNvPr id="1314" name="Google Shape;1314;p19"/>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1315" name="Google Shape;1315;p19"/>
            <p:cNvGrpSpPr/>
            <p:nvPr/>
          </p:nvGrpSpPr>
          <p:grpSpPr>
            <a:xfrm>
              <a:off x="12556437" y="0"/>
              <a:ext cx="3194701" cy="2256990"/>
              <a:chOff x="12556437" y="0"/>
              <a:chExt cx="3194701" cy="2256990"/>
            </a:xfrm>
          </p:grpSpPr>
          <p:sp>
            <p:nvSpPr>
              <p:cNvPr id="1316" name="Google Shape;1316;p19"/>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TABEL INVOEGEN/VERANDEREN</a:t>
                </a:r>
                <a:endParaRPr sz="1100"/>
              </a:p>
            </p:txBody>
          </p:sp>
          <p:sp>
            <p:nvSpPr>
              <p:cNvPr id="1317" name="Google Shape;1317;p19"/>
              <p:cNvSpPr/>
              <p:nvPr/>
            </p:nvSpPr>
            <p:spPr>
              <a:xfrm>
                <a:off x="12556437" y="398178"/>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318" name="Google Shape;1318;p19"/>
              <p:cNvSpPr/>
              <p:nvPr/>
            </p:nvSpPr>
            <p:spPr>
              <a:xfrm>
                <a:off x="12922118" y="398178"/>
                <a:ext cx="2829000" cy="595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chemeClr val="dk1"/>
                    </a:solidFill>
                    <a:latin typeface="Calibri"/>
                    <a:ea typeface="Calibri"/>
                    <a:cs typeface="Calibri"/>
                    <a:sym typeface="Calibri"/>
                  </a:rPr>
                  <a:t>Wanneer nodig, verwijder de bestaande tabel d.m.v. de </a:t>
                </a:r>
                <a:r>
                  <a:rPr b="1" i="0" lang="en" sz="800" u="none" cap="none" strike="noStrike">
                    <a:solidFill>
                      <a:schemeClr val="dk1"/>
                    </a:solidFill>
                    <a:latin typeface="Calibri"/>
                    <a:ea typeface="Calibri"/>
                    <a:cs typeface="Calibri"/>
                    <a:sym typeface="Calibri"/>
                  </a:rPr>
                  <a:t>‘Delete’-knop</a:t>
                </a:r>
                <a:r>
                  <a:rPr b="0" i="0" lang="en" sz="800" u="none" cap="none" strike="noStrike">
                    <a:solidFill>
                      <a:schemeClr val="dk1"/>
                    </a:solidFill>
                    <a:latin typeface="Calibri"/>
                    <a:ea typeface="Calibri"/>
                    <a:cs typeface="Calibri"/>
                    <a:sym typeface="Calibri"/>
                  </a:rPr>
                  <a:t>. Klik op het pictogram om een nieuwe tabel in te voegen. </a:t>
                </a:r>
                <a:r>
                  <a:rPr b="0" i="1" lang="en" sz="800" u="none" cap="none" strike="noStrike">
                    <a:solidFill>
                      <a:schemeClr val="dk1"/>
                    </a:solidFill>
                    <a:latin typeface="Calibri"/>
                    <a:ea typeface="Calibri"/>
                    <a:cs typeface="Calibri"/>
                    <a:sym typeface="Calibri"/>
                  </a:rPr>
                  <a:t>(zie onderstaand voorbeeld).</a:t>
                </a:r>
                <a:endParaRPr b="0" i="0" sz="800" u="none" cap="none" strike="noStrike">
                  <a:solidFill>
                    <a:schemeClr val="dk1"/>
                  </a:solidFill>
                  <a:latin typeface="Calibri"/>
                  <a:ea typeface="Calibri"/>
                  <a:cs typeface="Calibri"/>
                  <a:sym typeface="Calibri"/>
                </a:endParaRPr>
              </a:p>
            </p:txBody>
          </p:sp>
          <p:sp>
            <p:nvSpPr>
              <p:cNvPr id="1319" name="Google Shape;1319;p19"/>
              <p:cNvSpPr/>
              <p:nvPr/>
            </p:nvSpPr>
            <p:spPr>
              <a:xfrm>
                <a:off x="12556437" y="161747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320" name="Google Shape;1320;p19"/>
              <p:cNvSpPr/>
              <p:nvPr/>
            </p:nvSpPr>
            <p:spPr>
              <a:xfrm>
                <a:off x="12922118" y="1617475"/>
                <a:ext cx="2817900" cy="318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chemeClr val="dk1"/>
                    </a:solidFill>
                    <a:latin typeface="Calibri"/>
                    <a:ea typeface="Calibri"/>
                    <a:cs typeface="Calibri"/>
                    <a:sym typeface="Calibri"/>
                  </a:rPr>
                  <a:t>Selecteer het gewenste aantal rijen en kolommen en klik op </a:t>
                </a:r>
                <a:r>
                  <a:rPr b="1" i="0" lang="en" sz="800" u="none" cap="none" strike="noStrike">
                    <a:solidFill>
                      <a:schemeClr val="dk1"/>
                    </a:solidFill>
                    <a:latin typeface="Calibri"/>
                    <a:ea typeface="Calibri"/>
                    <a:cs typeface="Calibri"/>
                    <a:sym typeface="Calibri"/>
                  </a:rPr>
                  <a:t>‘OK’</a:t>
                </a:r>
                <a:r>
                  <a:rPr b="0" i="0" lang="en" sz="800" u="none" cap="none" strike="noStrike">
                    <a:solidFill>
                      <a:schemeClr val="dk1"/>
                    </a:solidFill>
                    <a:latin typeface="Calibri"/>
                    <a:ea typeface="Calibri"/>
                    <a:cs typeface="Calibri"/>
                    <a:sym typeface="Calibri"/>
                  </a:rPr>
                  <a:t>.</a:t>
                </a:r>
                <a:endParaRPr b="1" i="0" sz="800" u="none" cap="none" strike="noStrike">
                  <a:solidFill>
                    <a:schemeClr val="dk1"/>
                  </a:solidFill>
                  <a:latin typeface="Calibri"/>
                  <a:ea typeface="Calibri"/>
                  <a:cs typeface="Calibri"/>
                  <a:sym typeface="Calibri"/>
                </a:endParaRPr>
              </a:p>
            </p:txBody>
          </p:sp>
          <p:grpSp>
            <p:nvGrpSpPr>
              <p:cNvPr id="1321" name="Google Shape;1321;p19"/>
              <p:cNvGrpSpPr/>
              <p:nvPr/>
            </p:nvGrpSpPr>
            <p:grpSpPr>
              <a:xfrm>
                <a:off x="12922118" y="2047590"/>
                <a:ext cx="825600" cy="209400"/>
                <a:chOff x="13504624" y="2482850"/>
                <a:chExt cx="825600" cy="209400"/>
              </a:xfrm>
            </p:grpSpPr>
            <p:sp>
              <p:nvSpPr>
                <p:cNvPr id="1322" name="Google Shape;1322;p19"/>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189000" spcFirstLastPara="1" rIns="0" wrap="square" tIns="0">
                  <a:noAutofit/>
                </a:bodyPr>
                <a:lstStyle/>
                <a:p>
                  <a:pPr indent="0" lvl="0" marL="0" marR="0" rtl="0" algn="l">
                    <a:lnSpc>
                      <a:spcPct val="90000"/>
                    </a:lnSpc>
                    <a:spcBef>
                      <a:spcPts val="0"/>
                    </a:spcBef>
                    <a:spcAft>
                      <a:spcPts val="0"/>
                    </a:spcAft>
                    <a:buNone/>
                  </a:pPr>
                  <a:r>
                    <a:rPr b="0" lang="en" sz="600">
                      <a:solidFill>
                        <a:schemeClr val="accent1"/>
                      </a:solidFill>
                      <a:latin typeface="Calibri"/>
                      <a:ea typeface="Calibri"/>
                      <a:cs typeface="Calibri"/>
                      <a:sym typeface="Calibri"/>
                    </a:rPr>
                    <a:t>OK</a:t>
                  </a:r>
                  <a:endParaRPr sz="1100"/>
                </a:p>
              </p:txBody>
            </p:sp>
            <p:cxnSp>
              <p:nvCxnSpPr>
                <p:cNvPr id="1323" name="Google Shape;1323;p19"/>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1324" name="Google Shape;1324;p19"/>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chemeClr val="accent1"/>
                    </a:solidFill>
                    <a:latin typeface="Calibri"/>
                    <a:ea typeface="Calibri"/>
                    <a:cs typeface="Calibri"/>
                    <a:sym typeface="Calibri"/>
                  </a:endParaRPr>
                </a:p>
              </p:txBody>
            </p:sp>
          </p:grpSp>
          <p:grpSp>
            <p:nvGrpSpPr>
              <p:cNvPr id="1325" name="Google Shape;1325;p19"/>
              <p:cNvGrpSpPr/>
              <p:nvPr/>
            </p:nvGrpSpPr>
            <p:grpSpPr>
              <a:xfrm>
                <a:off x="12922109" y="1134234"/>
                <a:ext cx="375498" cy="339163"/>
                <a:chOff x="6072040" y="3376043"/>
                <a:chExt cx="1227920" cy="1109100"/>
              </a:xfrm>
            </p:grpSpPr>
            <p:sp>
              <p:nvSpPr>
                <p:cNvPr id="1326" name="Google Shape;1326;p19"/>
                <p:cNvSpPr/>
                <p:nvPr/>
              </p:nvSpPr>
              <p:spPr>
                <a:xfrm>
                  <a:off x="6072040" y="3376043"/>
                  <a:ext cx="1227900" cy="110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sp>
              <p:nvSpPr>
                <p:cNvPr id="1327" name="Google Shape;1327;p19"/>
                <p:cNvSpPr/>
                <p:nvPr/>
              </p:nvSpPr>
              <p:spPr>
                <a:xfrm>
                  <a:off x="6090829" y="3393962"/>
                  <a:ext cx="1209000" cy="219000"/>
                </a:xfrm>
                <a:prstGeom prst="rect">
                  <a:avLst/>
                </a:prstGeom>
                <a:solidFill>
                  <a:srgbClr val="6C6C6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cxnSp>
              <p:nvCxnSpPr>
                <p:cNvPr id="1328" name="Google Shape;1328;p19"/>
                <p:cNvCxnSpPr/>
                <p:nvPr/>
              </p:nvCxnSpPr>
              <p:spPr>
                <a:xfrm>
                  <a:off x="6493304" y="3605313"/>
                  <a:ext cx="0" cy="872100"/>
                </a:xfrm>
                <a:prstGeom prst="straightConnector1">
                  <a:avLst/>
                </a:prstGeom>
                <a:noFill/>
                <a:ln cap="flat" cmpd="sng" w="12700">
                  <a:solidFill>
                    <a:srgbClr val="B5B5B5"/>
                  </a:solidFill>
                  <a:prstDash val="solid"/>
                  <a:miter lim="800000"/>
                  <a:headEnd len="sm" w="sm" type="none"/>
                  <a:tailEnd len="sm" w="sm" type="none"/>
                </a:ln>
              </p:spPr>
            </p:cxnSp>
            <p:cxnSp>
              <p:nvCxnSpPr>
                <p:cNvPr id="1329" name="Google Shape;1329;p19"/>
                <p:cNvCxnSpPr/>
                <p:nvPr/>
              </p:nvCxnSpPr>
              <p:spPr>
                <a:xfrm>
                  <a:off x="6883025" y="3605313"/>
                  <a:ext cx="0" cy="872100"/>
                </a:xfrm>
                <a:prstGeom prst="straightConnector1">
                  <a:avLst/>
                </a:prstGeom>
                <a:noFill/>
                <a:ln cap="flat" cmpd="sng" w="12700">
                  <a:solidFill>
                    <a:srgbClr val="B5B5B5"/>
                  </a:solidFill>
                  <a:prstDash val="solid"/>
                  <a:miter lim="800000"/>
                  <a:headEnd len="sm" w="sm" type="none"/>
                  <a:tailEnd len="sm" w="sm" type="none"/>
                </a:ln>
              </p:spPr>
            </p:cxnSp>
            <p:cxnSp>
              <p:nvCxnSpPr>
                <p:cNvPr id="1330" name="Google Shape;1330;p19"/>
                <p:cNvCxnSpPr/>
                <p:nvPr/>
              </p:nvCxnSpPr>
              <p:spPr>
                <a:xfrm rot="10800000">
                  <a:off x="6090660" y="3827108"/>
                  <a:ext cx="1209300" cy="0"/>
                </a:xfrm>
                <a:prstGeom prst="straightConnector1">
                  <a:avLst/>
                </a:prstGeom>
                <a:noFill/>
                <a:ln cap="flat" cmpd="sng" w="12700">
                  <a:solidFill>
                    <a:srgbClr val="B5B5B5"/>
                  </a:solidFill>
                  <a:prstDash val="solid"/>
                  <a:miter lim="800000"/>
                  <a:headEnd len="sm" w="sm" type="none"/>
                  <a:tailEnd len="sm" w="sm" type="none"/>
                </a:ln>
              </p:spPr>
            </p:cxnSp>
            <p:cxnSp>
              <p:nvCxnSpPr>
                <p:cNvPr id="1331" name="Google Shape;1331;p19"/>
                <p:cNvCxnSpPr/>
                <p:nvPr/>
              </p:nvCxnSpPr>
              <p:spPr>
                <a:xfrm rot="10800000">
                  <a:off x="6090660" y="4055708"/>
                  <a:ext cx="1209300" cy="0"/>
                </a:xfrm>
                <a:prstGeom prst="straightConnector1">
                  <a:avLst/>
                </a:prstGeom>
                <a:noFill/>
                <a:ln cap="flat" cmpd="sng" w="12700">
                  <a:solidFill>
                    <a:srgbClr val="B5B5B5"/>
                  </a:solidFill>
                  <a:prstDash val="solid"/>
                  <a:miter lim="800000"/>
                  <a:headEnd len="sm" w="sm" type="none"/>
                  <a:tailEnd len="sm" w="sm" type="none"/>
                </a:ln>
              </p:spPr>
            </p:cxnSp>
            <p:cxnSp>
              <p:nvCxnSpPr>
                <p:cNvPr id="1332" name="Google Shape;1332;p19"/>
                <p:cNvCxnSpPr/>
                <p:nvPr/>
              </p:nvCxnSpPr>
              <p:spPr>
                <a:xfrm rot="10800000">
                  <a:off x="6090660" y="4276688"/>
                  <a:ext cx="1209300" cy="0"/>
                </a:xfrm>
                <a:prstGeom prst="straightConnector1">
                  <a:avLst/>
                </a:prstGeom>
                <a:noFill/>
                <a:ln cap="flat" cmpd="sng" w="12700">
                  <a:solidFill>
                    <a:srgbClr val="B5B5B5"/>
                  </a:solidFill>
                  <a:prstDash val="solid"/>
                  <a:miter lim="800000"/>
                  <a:headEnd len="sm" w="sm" type="none"/>
                  <a:tailEnd len="sm" w="sm" type="none"/>
                </a:ln>
              </p:spPr>
            </p:cxnSp>
            <p:sp>
              <p:nvSpPr>
                <p:cNvPr id="1333" name="Google Shape;1333;p19"/>
                <p:cNvSpPr/>
                <p:nvPr/>
              </p:nvSpPr>
              <p:spPr>
                <a:xfrm>
                  <a:off x="6072040" y="3376043"/>
                  <a:ext cx="1227900" cy="1109100"/>
                </a:xfrm>
                <a:prstGeom prst="rect">
                  <a:avLst/>
                </a:prstGeom>
                <a:noFill/>
                <a:ln cap="flat" cmpd="sng" w="12700">
                  <a:solidFill>
                    <a:srgbClr val="6C6C6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grpSp>
        </p:grpSp>
      </p:grpSp>
      <p:sp>
        <p:nvSpPr>
          <p:cNvPr id="1334" name="Google Shape;1334;p19"/>
          <p:cNvSpPr txBox="1"/>
          <p:nvPr>
            <p:ph type="title"/>
          </p:nvPr>
        </p:nvSpPr>
        <p:spPr>
          <a:xfrm>
            <a:off x="523875" y="556125"/>
            <a:ext cx="23607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lt1"/>
              </a:buClr>
              <a:buSzPts val="2400"/>
              <a:buFont typeface="Roboto Slab"/>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5" name="Google Shape;1335;p19"/>
          <p:cNvSpPr txBox="1"/>
          <p:nvPr>
            <p:ph idx="1" type="body"/>
          </p:nvPr>
        </p:nvSpPr>
        <p:spPr>
          <a:xfrm>
            <a:off x="523875" y="1193925"/>
            <a:ext cx="23607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Clr>
                <a:schemeClr val="lt1"/>
              </a:buClr>
              <a:buSzPts val="1200"/>
              <a:buChar char="▪"/>
              <a:defRPr>
                <a:solidFill>
                  <a:schemeClr val="lt1"/>
                </a:solidFill>
              </a:defRPr>
            </a:lvl1pPr>
            <a:lvl2pPr indent="-304800" lvl="1" marL="914400" rtl="0" algn="l">
              <a:lnSpc>
                <a:spcPct val="90000"/>
              </a:lnSpc>
              <a:spcBef>
                <a:spcPts val="900"/>
              </a:spcBef>
              <a:spcAft>
                <a:spcPts val="0"/>
              </a:spcAft>
              <a:buClr>
                <a:schemeClr val="lt1"/>
              </a:buClr>
              <a:buSzPts val="1200"/>
              <a:buChar char="▪"/>
              <a:defRPr>
                <a:solidFill>
                  <a:schemeClr val="lt1"/>
                </a:solidFill>
              </a:defRPr>
            </a:lvl2pPr>
            <a:lvl3pPr indent="-228600" lvl="2" marL="1371600" rtl="0" algn="l">
              <a:lnSpc>
                <a:spcPct val="90000"/>
              </a:lnSpc>
              <a:spcBef>
                <a:spcPts val="900"/>
              </a:spcBef>
              <a:spcAft>
                <a:spcPts val="0"/>
              </a:spcAft>
              <a:buSzPts val="1000"/>
              <a:buNone/>
              <a:defRPr>
                <a:solidFill>
                  <a:schemeClr val="lt1"/>
                </a:solidFill>
              </a:defRPr>
            </a:lvl3pPr>
            <a:lvl4pPr indent="-228600" lvl="3" marL="1828800" rtl="0" algn="l">
              <a:lnSpc>
                <a:spcPct val="90000"/>
              </a:lnSpc>
              <a:spcBef>
                <a:spcPts val="900"/>
              </a:spcBef>
              <a:spcAft>
                <a:spcPts val="0"/>
              </a:spcAft>
              <a:buClr>
                <a:schemeClr val="lt1"/>
              </a:buClr>
              <a:buSzPts val="1500"/>
              <a:buNone/>
              <a:defRPr>
                <a:solidFill>
                  <a:schemeClr val="lt1"/>
                </a:solidFill>
              </a:defRPr>
            </a:lvl4pPr>
            <a:lvl5pPr indent="-304800" lvl="4" marL="2286000" rtl="0" algn="l">
              <a:lnSpc>
                <a:spcPct val="90000"/>
              </a:lnSpc>
              <a:spcBef>
                <a:spcPts val="900"/>
              </a:spcBef>
              <a:spcAft>
                <a:spcPts val="0"/>
              </a:spcAft>
              <a:buClr>
                <a:schemeClr val="lt1"/>
              </a:buClr>
              <a:buSzPts val="1200"/>
              <a:buAutoNum type="arabicPeriod"/>
              <a:defRPr>
                <a:solidFill>
                  <a:schemeClr val="lt1"/>
                </a:solidFill>
              </a:defRPr>
            </a:lvl5pPr>
            <a:lvl6pPr indent="-304800" lvl="5" marL="2743200" rtl="0" algn="l">
              <a:lnSpc>
                <a:spcPct val="90000"/>
              </a:lnSpc>
              <a:spcBef>
                <a:spcPts val="900"/>
              </a:spcBef>
              <a:spcAft>
                <a:spcPts val="0"/>
              </a:spcAft>
              <a:buClr>
                <a:schemeClr val="lt1"/>
              </a:buClr>
              <a:buSzPts val="1200"/>
              <a:buAutoNum type="alphaLcPeriod"/>
              <a:defRPr>
                <a:solidFill>
                  <a:schemeClr val="lt1"/>
                </a:solidFill>
              </a:defRPr>
            </a:lvl6pPr>
            <a:lvl7pPr indent="-304800" lvl="6" marL="3200400" rtl="0" algn="l">
              <a:lnSpc>
                <a:spcPct val="90000"/>
              </a:lnSpc>
              <a:spcBef>
                <a:spcPts val="900"/>
              </a:spcBef>
              <a:spcAft>
                <a:spcPts val="0"/>
              </a:spcAft>
              <a:buClr>
                <a:schemeClr val="lt1"/>
              </a:buClr>
              <a:buSzPts val="1200"/>
              <a:buChar char="▪"/>
              <a:defRPr>
                <a:solidFill>
                  <a:schemeClr val="lt1"/>
                </a:solidFill>
              </a:defRPr>
            </a:lvl7pPr>
            <a:lvl8pPr indent="-228600" lvl="7" marL="3657600" rtl="0" algn="l">
              <a:lnSpc>
                <a:spcPct val="90000"/>
              </a:lnSpc>
              <a:spcBef>
                <a:spcPts val="900"/>
              </a:spcBef>
              <a:spcAft>
                <a:spcPts val="0"/>
              </a:spcAft>
              <a:buClr>
                <a:schemeClr val="lt1"/>
              </a:buClr>
              <a:buSzPts val="1200"/>
              <a:buNone/>
              <a:defRPr>
                <a:solidFill>
                  <a:schemeClr val="lt1"/>
                </a:solidFill>
              </a:defRPr>
            </a:lvl8pPr>
            <a:lvl9pPr indent="-228600" lvl="8" marL="4114800" rtl="0" algn="l">
              <a:lnSpc>
                <a:spcPct val="90000"/>
              </a:lnSpc>
              <a:spcBef>
                <a:spcPts val="900"/>
              </a:spcBef>
              <a:spcAft>
                <a:spcPts val="900"/>
              </a:spcAft>
              <a:buClr>
                <a:schemeClr val="lt1"/>
              </a:buClr>
              <a:buSzPts val="1500"/>
              <a:buNone/>
              <a:defRPr>
                <a:solidFill>
                  <a:schemeClr val="lt1"/>
                </a:solidFill>
              </a:defRPr>
            </a:lvl9pPr>
          </a:lstStyle>
          <a:p/>
        </p:txBody>
      </p:sp>
      <p:sp>
        <p:nvSpPr>
          <p:cNvPr id="1336" name="Google Shape;1336;p19"/>
          <p:cNvSpPr txBox="1"/>
          <p:nvPr>
            <p:ph idx="11" type="ftr"/>
          </p:nvPr>
        </p:nvSpPr>
        <p:spPr>
          <a:xfrm>
            <a:off x="1915422" y="4612481"/>
            <a:ext cx="969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grpSp>
        <p:nvGrpSpPr>
          <p:cNvPr id="1337" name="Google Shape;1337;p19"/>
          <p:cNvGrpSpPr/>
          <p:nvPr/>
        </p:nvGrpSpPr>
        <p:grpSpPr>
          <a:xfrm>
            <a:off x="-2749746" y="-74475"/>
            <a:ext cx="2543400" cy="5292450"/>
            <a:chOff x="-3666328" y="-99300"/>
            <a:chExt cx="3391200" cy="7056600"/>
          </a:xfrm>
        </p:grpSpPr>
        <p:sp>
          <p:nvSpPr>
            <p:cNvPr id="1338" name="Google Shape;1338;p19"/>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339" name="Google Shape;1339;p19"/>
            <p:cNvSpPr/>
            <p:nvPr/>
          </p:nvSpPr>
          <p:spPr>
            <a:xfrm>
              <a:off x="-3459892" y="1706891"/>
              <a:ext cx="3086700" cy="4148400"/>
            </a:xfrm>
            <a:prstGeom prst="rect">
              <a:avLst/>
            </a:prstGeom>
            <a:solidFill>
              <a:schemeClr val="dk2"/>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340" name="Google Shape;1340;p19"/>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1341" name="Google Shape;1341;p19"/>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1342" name="Google Shape;1342;p19"/>
            <p:cNvGrpSpPr/>
            <p:nvPr/>
          </p:nvGrpSpPr>
          <p:grpSpPr>
            <a:xfrm>
              <a:off x="-3315795" y="655351"/>
              <a:ext cx="137263" cy="108006"/>
              <a:chOff x="-3310843" y="700986"/>
              <a:chExt cx="182700" cy="143759"/>
            </a:xfrm>
          </p:grpSpPr>
          <p:grpSp>
            <p:nvGrpSpPr>
              <p:cNvPr id="1343" name="Google Shape;1343;p19"/>
              <p:cNvGrpSpPr/>
              <p:nvPr/>
            </p:nvGrpSpPr>
            <p:grpSpPr>
              <a:xfrm>
                <a:off x="-3310843" y="700986"/>
                <a:ext cx="182700" cy="143759"/>
                <a:chOff x="-3310843" y="700986"/>
                <a:chExt cx="182700" cy="143759"/>
              </a:xfrm>
            </p:grpSpPr>
            <p:cxnSp>
              <p:nvCxnSpPr>
                <p:cNvPr id="1344" name="Google Shape;1344;p19"/>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345" name="Google Shape;1345;p19"/>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346" name="Google Shape;1346;p19"/>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347" name="Google Shape;1347;p19"/>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348" name="Google Shape;1348;p19"/>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349" name="Google Shape;1349;p19"/>
              <p:cNvGrpSpPr/>
              <p:nvPr/>
            </p:nvGrpSpPr>
            <p:grpSpPr>
              <a:xfrm flipH="1">
                <a:off x="-3310759" y="735886"/>
                <a:ext cx="88918" cy="72651"/>
                <a:chOff x="-2091201" y="1395403"/>
                <a:chExt cx="157516" cy="128700"/>
              </a:xfrm>
            </p:grpSpPr>
            <p:sp>
              <p:nvSpPr>
                <p:cNvPr id="1350" name="Google Shape;1350;p1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351" name="Google Shape;1351;p1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1352" name="Google Shape;1352;p19"/>
            <p:cNvGrpSpPr/>
            <p:nvPr/>
          </p:nvGrpSpPr>
          <p:grpSpPr>
            <a:xfrm>
              <a:off x="-3558717" y="655351"/>
              <a:ext cx="137310" cy="108006"/>
              <a:chOff x="-3634179" y="700986"/>
              <a:chExt cx="182763" cy="143759"/>
            </a:xfrm>
          </p:grpSpPr>
          <p:grpSp>
            <p:nvGrpSpPr>
              <p:cNvPr id="1353" name="Google Shape;1353;p19"/>
              <p:cNvGrpSpPr/>
              <p:nvPr/>
            </p:nvGrpSpPr>
            <p:grpSpPr>
              <a:xfrm>
                <a:off x="-3634116" y="700986"/>
                <a:ext cx="182700" cy="143759"/>
                <a:chOff x="-3634116" y="700986"/>
                <a:chExt cx="182700" cy="143759"/>
              </a:xfrm>
            </p:grpSpPr>
            <p:cxnSp>
              <p:nvCxnSpPr>
                <p:cNvPr id="1354" name="Google Shape;1354;p19"/>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355" name="Google Shape;1355;p19"/>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356" name="Google Shape;1356;p19"/>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357" name="Google Shape;1357;p19"/>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358" name="Google Shape;1358;p19"/>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359" name="Google Shape;1359;p19"/>
              <p:cNvGrpSpPr/>
              <p:nvPr/>
            </p:nvGrpSpPr>
            <p:grpSpPr>
              <a:xfrm>
                <a:off x="-3634179" y="735886"/>
                <a:ext cx="88918" cy="72651"/>
                <a:chOff x="-2091201" y="1395403"/>
                <a:chExt cx="157516" cy="128700"/>
              </a:xfrm>
            </p:grpSpPr>
            <p:sp>
              <p:nvSpPr>
                <p:cNvPr id="1360" name="Google Shape;1360;p1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361" name="Google Shape;1361;p1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1362" name="Google Shape;1362;p19"/>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1363" name="Google Shape;1363;p19"/>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1364" name="Google Shape;1364;p19"/>
            <p:cNvGrpSpPr/>
            <p:nvPr/>
          </p:nvGrpSpPr>
          <p:grpSpPr>
            <a:xfrm>
              <a:off x="-2881686" y="392335"/>
              <a:ext cx="268788" cy="248298"/>
              <a:chOff x="-2721817" y="347336"/>
              <a:chExt cx="432900" cy="399900"/>
            </a:xfrm>
          </p:grpSpPr>
          <p:sp>
            <p:nvSpPr>
              <p:cNvPr id="1365" name="Google Shape;1365;p19"/>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366" name="Google Shape;1366;p19"/>
              <p:cNvGrpSpPr/>
              <p:nvPr/>
            </p:nvGrpSpPr>
            <p:grpSpPr>
              <a:xfrm>
                <a:off x="-2652516" y="431573"/>
                <a:ext cx="294339" cy="231524"/>
                <a:chOff x="-3634179" y="700986"/>
                <a:chExt cx="182763" cy="143759"/>
              </a:xfrm>
            </p:grpSpPr>
            <p:grpSp>
              <p:nvGrpSpPr>
                <p:cNvPr id="1367" name="Google Shape;1367;p19"/>
                <p:cNvGrpSpPr/>
                <p:nvPr/>
              </p:nvGrpSpPr>
              <p:grpSpPr>
                <a:xfrm>
                  <a:off x="-3634116" y="700986"/>
                  <a:ext cx="182700" cy="143759"/>
                  <a:chOff x="-3634116" y="700986"/>
                  <a:chExt cx="182700" cy="143759"/>
                </a:xfrm>
              </p:grpSpPr>
              <p:cxnSp>
                <p:nvCxnSpPr>
                  <p:cNvPr id="1368" name="Google Shape;1368;p19"/>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369" name="Google Shape;1369;p19"/>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370" name="Google Shape;1370;p19"/>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371" name="Google Shape;1371;p19"/>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372" name="Google Shape;1372;p19"/>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373" name="Google Shape;1373;p19"/>
                <p:cNvGrpSpPr/>
                <p:nvPr/>
              </p:nvGrpSpPr>
              <p:grpSpPr>
                <a:xfrm>
                  <a:off x="-3634179" y="735886"/>
                  <a:ext cx="88918" cy="72651"/>
                  <a:chOff x="-2091201" y="1395403"/>
                  <a:chExt cx="157516" cy="128700"/>
                </a:xfrm>
              </p:grpSpPr>
              <p:sp>
                <p:nvSpPr>
                  <p:cNvPr id="1374" name="Google Shape;1374;p1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375" name="Google Shape;1375;p1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1376" name="Google Shape;1376;p19"/>
            <p:cNvGrpSpPr/>
            <p:nvPr/>
          </p:nvGrpSpPr>
          <p:grpSpPr>
            <a:xfrm>
              <a:off x="-2881686" y="701323"/>
              <a:ext cx="268788" cy="248298"/>
              <a:chOff x="-2721817" y="782525"/>
              <a:chExt cx="432900" cy="399900"/>
            </a:xfrm>
          </p:grpSpPr>
          <p:sp>
            <p:nvSpPr>
              <p:cNvPr id="1377" name="Google Shape;1377;p19"/>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378" name="Google Shape;1378;p19"/>
              <p:cNvGrpSpPr/>
              <p:nvPr/>
            </p:nvGrpSpPr>
            <p:grpSpPr>
              <a:xfrm>
                <a:off x="-2652418" y="866762"/>
                <a:ext cx="294238" cy="231524"/>
                <a:chOff x="-3310843" y="700986"/>
                <a:chExt cx="182700" cy="143759"/>
              </a:xfrm>
            </p:grpSpPr>
            <p:grpSp>
              <p:nvGrpSpPr>
                <p:cNvPr id="1379" name="Google Shape;1379;p19"/>
                <p:cNvGrpSpPr/>
                <p:nvPr/>
              </p:nvGrpSpPr>
              <p:grpSpPr>
                <a:xfrm>
                  <a:off x="-3310843" y="700986"/>
                  <a:ext cx="182700" cy="143759"/>
                  <a:chOff x="-3310843" y="700986"/>
                  <a:chExt cx="182700" cy="143759"/>
                </a:xfrm>
              </p:grpSpPr>
              <p:cxnSp>
                <p:nvCxnSpPr>
                  <p:cNvPr id="1380" name="Google Shape;1380;p19"/>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381" name="Google Shape;1381;p19"/>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382" name="Google Shape;1382;p19"/>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383" name="Google Shape;1383;p19"/>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384" name="Google Shape;1384;p19"/>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385" name="Google Shape;1385;p19"/>
                <p:cNvGrpSpPr/>
                <p:nvPr/>
              </p:nvGrpSpPr>
              <p:grpSpPr>
                <a:xfrm flipH="1">
                  <a:off x="-3310759" y="735886"/>
                  <a:ext cx="88918" cy="72651"/>
                  <a:chOff x="-2091201" y="1395403"/>
                  <a:chExt cx="157516" cy="128700"/>
                </a:xfrm>
              </p:grpSpPr>
              <p:sp>
                <p:nvSpPr>
                  <p:cNvPr id="1386" name="Google Shape;1386;p1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387" name="Google Shape;1387;p1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1388" name="Google Shape;1388;p19"/>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1389" name="Google Shape;1389;p19"/>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1390" name="Google Shape;1390;p19"/>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1391" name="Google Shape;1391;p19"/>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1392" name="Google Shape;1392;p19"/>
            <p:cNvGrpSpPr/>
            <p:nvPr/>
          </p:nvGrpSpPr>
          <p:grpSpPr>
            <a:xfrm>
              <a:off x="-640684" y="5954566"/>
              <a:ext cx="267361" cy="267361"/>
              <a:chOff x="7881599" y="90188"/>
              <a:chExt cx="387986" cy="387986"/>
            </a:xfrm>
          </p:grpSpPr>
          <p:sp>
            <p:nvSpPr>
              <p:cNvPr id="1393" name="Google Shape;1393;p19"/>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394" name="Google Shape;1394;p19"/>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1395" name="Google Shape;1395;p19"/>
            <p:cNvGrpSpPr/>
            <p:nvPr/>
          </p:nvGrpSpPr>
          <p:grpSpPr>
            <a:xfrm>
              <a:off x="-3569165" y="1909857"/>
              <a:ext cx="3195882" cy="3742596"/>
              <a:chOff x="-3569165" y="1742767"/>
              <a:chExt cx="3195882" cy="3742596"/>
            </a:xfrm>
          </p:grpSpPr>
          <p:sp>
            <p:nvSpPr>
              <p:cNvPr id="1396" name="Google Shape;1396;p19"/>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397" name="Google Shape;1397;p19"/>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lt1"/>
                  </a:buClr>
                  <a:buSzPts val="1200"/>
                  <a:buFont typeface="Noto Sans Symbols"/>
                  <a:buChar char="▪"/>
                </a:pPr>
                <a:r>
                  <a:rPr lang="en" sz="1200">
                    <a:solidFill>
                      <a:schemeClr val="lt1"/>
                    </a:solidFill>
                    <a:latin typeface="Arial"/>
                    <a:ea typeface="Arial"/>
                    <a:cs typeface="Arial"/>
                    <a:sym typeface="Arial"/>
                  </a:rPr>
                  <a:t>Bullets</a:t>
                </a:r>
                <a:endParaRPr sz="1100"/>
              </a:p>
            </p:txBody>
          </p:sp>
          <p:sp>
            <p:nvSpPr>
              <p:cNvPr id="1398" name="Google Shape;1398;p19"/>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399" name="Google Shape;1399;p19"/>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Sub-bullets</a:t>
                </a:r>
                <a:endParaRPr sz="1100"/>
              </a:p>
            </p:txBody>
          </p:sp>
          <p:sp>
            <p:nvSpPr>
              <p:cNvPr id="1400" name="Google Shape;1400;p19"/>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1401" name="Google Shape;1401;p19"/>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lt1"/>
                    </a:solidFill>
                    <a:latin typeface="Arial"/>
                    <a:ea typeface="Arial"/>
                    <a:cs typeface="Arial"/>
                    <a:sym typeface="Arial"/>
                  </a:rPr>
                  <a:t>Leestekst</a:t>
                </a:r>
                <a:endParaRPr sz="1100"/>
              </a:p>
            </p:txBody>
          </p:sp>
          <p:sp>
            <p:nvSpPr>
              <p:cNvPr id="1402" name="Google Shape;1402;p19"/>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1403" name="Google Shape;1403;p19"/>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Subtitel</a:t>
                </a:r>
                <a:endParaRPr sz="1100"/>
              </a:p>
            </p:txBody>
          </p:sp>
          <p:sp>
            <p:nvSpPr>
              <p:cNvPr id="1404" name="Google Shape;1404;p19"/>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1405" name="Google Shape;1405;p19"/>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lt1"/>
                  </a:buClr>
                  <a:buSzPts val="1200"/>
                  <a:buFont typeface="Roboto Slab"/>
                  <a:buAutoNum type="arabicPeriod"/>
                </a:pPr>
                <a:r>
                  <a:rPr b="0" i="0" lang="en" sz="1200" u="none" cap="none" strike="noStrike">
                    <a:solidFill>
                      <a:schemeClr val="lt1"/>
                    </a:solidFill>
                    <a:latin typeface="Arial"/>
                    <a:ea typeface="Arial"/>
                    <a:cs typeface="Arial"/>
                    <a:sym typeface="Arial"/>
                  </a:rPr>
                  <a:t>Numerieke bullets</a:t>
                </a:r>
                <a:endParaRPr sz="1100"/>
              </a:p>
            </p:txBody>
          </p:sp>
          <p:sp>
            <p:nvSpPr>
              <p:cNvPr id="1406" name="Google Shape;1406;p19"/>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1407" name="Google Shape;1407;p19"/>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lt1"/>
                  </a:buClr>
                  <a:buSzPts val="1200"/>
                  <a:buFont typeface="Roboto Slab"/>
                  <a:buAutoNum type="alphaLcPeriod"/>
                </a:pPr>
                <a:r>
                  <a:rPr b="0" i="0" lang="en" sz="1200" u="none" cap="none" strike="noStrike">
                    <a:solidFill>
                      <a:schemeClr val="lt1"/>
                    </a:solidFill>
                    <a:latin typeface="Arial"/>
                    <a:ea typeface="Arial"/>
                    <a:cs typeface="Arial"/>
                    <a:sym typeface="Arial"/>
                  </a:rPr>
                  <a:t># Abc</a:t>
                </a:r>
                <a:endParaRPr sz="1100"/>
              </a:p>
            </p:txBody>
          </p:sp>
          <p:sp>
            <p:nvSpPr>
              <p:cNvPr id="1408" name="Google Shape;1408;p19"/>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1409" name="Google Shape;1409;p19"/>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 Bullets</a:t>
                </a:r>
                <a:endParaRPr sz="1100"/>
              </a:p>
            </p:txBody>
          </p:sp>
          <p:sp>
            <p:nvSpPr>
              <p:cNvPr id="1410" name="Google Shape;1410;p19"/>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1411" name="Google Shape;1411;p19"/>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lt1"/>
                  </a:buClr>
                  <a:buSzPts val="1200"/>
                  <a:buFont typeface="Arial"/>
                  <a:buNone/>
                </a:pPr>
                <a:r>
                  <a:rPr b="0" i="1" lang="en" sz="1200" u="none" cap="none" strike="noStrike">
                    <a:solidFill>
                      <a:schemeClr val="lt1"/>
                    </a:solidFill>
                    <a:latin typeface="Arial"/>
                    <a:ea typeface="Arial"/>
                    <a:cs typeface="Arial"/>
                    <a:sym typeface="Arial"/>
                  </a:rPr>
                  <a:t>Cursief</a:t>
                </a:r>
                <a:endParaRPr sz="1100"/>
              </a:p>
            </p:txBody>
          </p:sp>
          <p:sp>
            <p:nvSpPr>
              <p:cNvPr id="1412" name="Google Shape;1412;p19"/>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1413" name="Google Shape;1413;p19"/>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Alt. Subtitel</a:t>
                </a:r>
                <a:endParaRPr sz="1100"/>
              </a:p>
            </p:txBody>
          </p:sp>
        </p:grpSp>
        <p:sp>
          <p:nvSpPr>
            <p:cNvPr id="1414" name="Google Shape;1414;p19"/>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1415" name="Google Shape;1415;p19"/>
          <p:cNvGrpSpPr/>
          <p:nvPr/>
        </p:nvGrpSpPr>
        <p:grpSpPr>
          <a:xfrm>
            <a:off x="-5596" y="-1339080"/>
            <a:ext cx="1943325" cy="1187775"/>
            <a:chOff x="-7461" y="-3153547"/>
            <a:chExt cx="2591100" cy="1583700"/>
          </a:xfrm>
        </p:grpSpPr>
        <p:sp>
          <p:nvSpPr>
            <p:cNvPr id="1416" name="Google Shape;1416;p19"/>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417" name="Google Shape;1417;p19"/>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1418" name="Google Shape;1418;p19"/>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419" name="Google Shape;1419;p19"/>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1420" name="Google Shape;1420;p19"/>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421" name="Google Shape;1421;p19"/>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1422" name="Google Shape;1422;p19"/>
          <p:cNvSpPr txBox="1"/>
          <p:nvPr>
            <p:ph idx="2" type="body"/>
          </p:nvPr>
        </p:nvSpPr>
        <p:spPr>
          <a:xfrm>
            <a:off x="523875" y="4376593"/>
            <a:ext cx="1091100" cy="516600"/>
          </a:xfrm>
          <a:prstGeom prst="rect">
            <a:avLst/>
          </a:prstGeom>
          <a:blipFill rotWithShape="1">
            <a:blip r:embed="rId2">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el">
  <p:cSld name="Tabel">
    <p:spTree>
      <p:nvGrpSpPr>
        <p:cNvPr id="1423" name="Shape 1423"/>
        <p:cNvGrpSpPr/>
        <p:nvPr/>
      </p:nvGrpSpPr>
      <p:grpSpPr>
        <a:xfrm>
          <a:off x="0" y="0"/>
          <a:ext cx="0" cy="0"/>
          <a:chOff x="0" y="0"/>
          <a:chExt cx="0" cy="0"/>
        </a:xfrm>
      </p:grpSpPr>
      <p:sp>
        <p:nvSpPr>
          <p:cNvPr id="1424" name="Google Shape;1424;p20"/>
          <p:cNvSpPr txBox="1"/>
          <p:nvPr>
            <p:ph type="title"/>
          </p:nvPr>
        </p:nvSpPr>
        <p:spPr>
          <a:xfrm>
            <a:off x="523875" y="556125"/>
            <a:ext cx="80814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25" name="Google Shape;1425;p20"/>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6" name="Google Shape;1426;p20"/>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7" name="Google Shape;1427;p20"/>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8" name="Google Shape;1428;p20"/>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Tabel</a:t>
            </a:r>
            <a:endParaRPr sz="1100"/>
          </a:p>
        </p:txBody>
      </p:sp>
      <p:grpSp>
        <p:nvGrpSpPr>
          <p:cNvPr id="1429" name="Google Shape;1429;p20"/>
          <p:cNvGrpSpPr/>
          <p:nvPr/>
        </p:nvGrpSpPr>
        <p:grpSpPr>
          <a:xfrm>
            <a:off x="9331154" y="-74475"/>
            <a:ext cx="2543400" cy="5292450"/>
            <a:chOff x="12441539" y="-99300"/>
            <a:chExt cx="3391200" cy="7056600"/>
          </a:xfrm>
        </p:grpSpPr>
        <p:sp>
          <p:nvSpPr>
            <p:cNvPr id="1430" name="Google Shape;1430;p20"/>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431" name="Google Shape;1431;p20"/>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432" name="Google Shape;1432;p20"/>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sp>
          <p:nvSpPr>
            <p:cNvPr id="1433" name="Google Shape;1433;p20"/>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1434" name="Google Shape;1434;p20"/>
            <p:cNvGrpSpPr/>
            <p:nvPr/>
          </p:nvGrpSpPr>
          <p:grpSpPr>
            <a:xfrm>
              <a:off x="12556437" y="0"/>
              <a:ext cx="3194701" cy="2256990"/>
              <a:chOff x="12556437" y="0"/>
              <a:chExt cx="3194701" cy="2256990"/>
            </a:xfrm>
          </p:grpSpPr>
          <p:sp>
            <p:nvSpPr>
              <p:cNvPr id="1435" name="Google Shape;1435;p20"/>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TABEL INVOEGEN/VERANDEREN</a:t>
                </a:r>
                <a:endParaRPr sz="1100"/>
              </a:p>
            </p:txBody>
          </p:sp>
          <p:sp>
            <p:nvSpPr>
              <p:cNvPr id="1436" name="Google Shape;1436;p20"/>
              <p:cNvSpPr/>
              <p:nvPr/>
            </p:nvSpPr>
            <p:spPr>
              <a:xfrm>
                <a:off x="12556437" y="398178"/>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437" name="Google Shape;1437;p20"/>
              <p:cNvSpPr/>
              <p:nvPr/>
            </p:nvSpPr>
            <p:spPr>
              <a:xfrm>
                <a:off x="12922118" y="398178"/>
                <a:ext cx="2829000" cy="595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chemeClr val="dk1"/>
                    </a:solidFill>
                    <a:latin typeface="Calibri"/>
                    <a:ea typeface="Calibri"/>
                    <a:cs typeface="Calibri"/>
                    <a:sym typeface="Calibri"/>
                  </a:rPr>
                  <a:t>Wanneer nodig, verwijder de bestaande tabel d.m.v. de </a:t>
                </a:r>
                <a:r>
                  <a:rPr b="1" i="0" lang="en" sz="800" u="none" cap="none" strike="noStrike">
                    <a:solidFill>
                      <a:schemeClr val="dk1"/>
                    </a:solidFill>
                    <a:latin typeface="Calibri"/>
                    <a:ea typeface="Calibri"/>
                    <a:cs typeface="Calibri"/>
                    <a:sym typeface="Calibri"/>
                  </a:rPr>
                  <a:t>‘Delete’-knop</a:t>
                </a:r>
                <a:r>
                  <a:rPr b="0" i="0" lang="en" sz="800" u="none" cap="none" strike="noStrike">
                    <a:solidFill>
                      <a:schemeClr val="dk1"/>
                    </a:solidFill>
                    <a:latin typeface="Calibri"/>
                    <a:ea typeface="Calibri"/>
                    <a:cs typeface="Calibri"/>
                    <a:sym typeface="Calibri"/>
                  </a:rPr>
                  <a:t>. Klik op het pictogram om een nieuwe tabel in te voegen. </a:t>
                </a:r>
                <a:r>
                  <a:rPr b="0" i="1" lang="en" sz="800" u="none" cap="none" strike="noStrike">
                    <a:solidFill>
                      <a:schemeClr val="dk1"/>
                    </a:solidFill>
                    <a:latin typeface="Calibri"/>
                    <a:ea typeface="Calibri"/>
                    <a:cs typeface="Calibri"/>
                    <a:sym typeface="Calibri"/>
                  </a:rPr>
                  <a:t>(zie onderstaand voorbeeld).</a:t>
                </a:r>
                <a:endParaRPr b="0" i="0" sz="800" u="none" cap="none" strike="noStrike">
                  <a:solidFill>
                    <a:schemeClr val="dk1"/>
                  </a:solidFill>
                  <a:latin typeface="Calibri"/>
                  <a:ea typeface="Calibri"/>
                  <a:cs typeface="Calibri"/>
                  <a:sym typeface="Calibri"/>
                </a:endParaRPr>
              </a:p>
            </p:txBody>
          </p:sp>
          <p:sp>
            <p:nvSpPr>
              <p:cNvPr id="1438" name="Google Shape;1438;p20"/>
              <p:cNvSpPr/>
              <p:nvPr/>
            </p:nvSpPr>
            <p:spPr>
              <a:xfrm>
                <a:off x="12556437" y="161747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439" name="Google Shape;1439;p20"/>
              <p:cNvSpPr/>
              <p:nvPr/>
            </p:nvSpPr>
            <p:spPr>
              <a:xfrm>
                <a:off x="12922118" y="1617475"/>
                <a:ext cx="2817900" cy="318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chemeClr val="dk1"/>
                    </a:solidFill>
                    <a:latin typeface="Calibri"/>
                    <a:ea typeface="Calibri"/>
                    <a:cs typeface="Calibri"/>
                    <a:sym typeface="Calibri"/>
                  </a:rPr>
                  <a:t>Selecteer het gewenste aantal rijen en kolommen en klik op </a:t>
                </a:r>
                <a:r>
                  <a:rPr b="1" i="0" lang="en" sz="800" u="none" cap="none" strike="noStrike">
                    <a:solidFill>
                      <a:schemeClr val="dk1"/>
                    </a:solidFill>
                    <a:latin typeface="Calibri"/>
                    <a:ea typeface="Calibri"/>
                    <a:cs typeface="Calibri"/>
                    <a:sym typeface="Calibri"/>
                  </a:rPr>
                  <a:t>‘OK’</a:t>
                </a:r>
                <a:r>
                  <a:rPr b="0" i="0" lang="en" sz="800" u="none" cap="none" strike="noStrike">
                    <a:solidFill>
                      <a:schemeClr val="dk1"/>
                    </a:solidFill>
                    <a:latin typeface="Calibri"/>
                    <a:ea typeface="Calibri"/>
                    <a:cs typeface="Calibri"/>
                    <a:sym typeface="Calibri"/>
                  </a:rPr>
                  <a:t>.</a:t>
                </a:r>
                <a:endParaRPr b="1" i="0" sz="800" u="none" cap="none" strike="noStrike">
                  <a:solidFill>
                    <a:schemeClr val="dk1"/>
                  </a:solidFill>
                  <a:latin typeface="Calibri"/>
                  <a:ea typeface="Calibri"/>
                  <a:cs typeface="Calibri"/>
                  <a:sym typeface="Calibri"/>
                </a:endParaRPr>
              </a:p>
            </p:txBody>
          </p:sp>
          <p:grpSp>
            <p:nvGrpSpPr>
              <p:cNvPr id="1440" name="Google Shape;1440;p20"/>
              <p:cNvGrpSpPr/>
              <p:nvPr/>
            </p:nvGrpSpPr>
            <p:grpSpPr>
              <a:xfrm>
                <a:off x="12922118" y="2047590"/>
                <a:ext cx="825600" cy="209400"/>
                <a:chOff x="13504624" y="2482850"/>
                <a:chExt cx="825600" cy="209400"/>
              </a:xfrm>
            </p:grpSpPr>
            <p:sp>
              <p:nvSpPr>
                <p:cNvPr id="1441" name="Google Shape;1441;p20"/>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189000" spcFirstLastPara="1" rIns="0" wrap="square" tIns="0">
                  <a:noAutofit/>
                </a:bodyPr>
                <a:lstStyle/>
                <a:p>
                  <a:pPr indent="0" lvl="0" marL="0" marR="0" rtl="0" algn="l">
                    <a:lnSpc>
                      <a:spcPct val="90000"/>
                    </a:lnSpc>
                    <a:spcBef>
                      <a:spcPts val="0"/>
                    </a:spcBef>
                    <a:spcAft>
                      <a:spcPts val="0"/>
                    </a:spcAft>
                    <a:buNone/>
                  </a:pPr>
                  <a:r>
                    <a:rPr b="0" lang="en" sz="600">
                      <a:solidFill>
                        <a:schemeClr val="accent1"/>
                      </a:solidFill>
                      <a:latin typeface="Calibri"/>
                      <a:ea typeface="Calibri"/>
                      <a:cs typeface="Calibri"/>
                      <a:sym typeface="Calibri"/>
                    </a:rPr>
                    <a:t>OK</a:t>
                  </a:r>
                  <a:endParaRPr sz="1100"/>
                </a:p>
              </p:txBody>
            </p:sp>
            <p:cxnSp>
              <p:nvCxnSpPr>
                <p:cNvPr id="1442" name="Google Shape;1442;p20"/>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1443" name="Google Shape;1443;p20"/>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chemeClr val="accent1"/>
                    </a:solidFill>
                    <a:latin typeface="Calibri"/>
                    <a:ea typeface="Calibri"/>
                    <a:cs typeface="Calibri"/>
                    <a:sym typeface="Calibri"/>
                  </a:endParaRPr>
                </a:p>
              </p:txBody>
            </p:sp>
          </p:grpSp>
          <p:grpSp>
            <p:nvGrpSpPr>
              <p:cNvPr id="1444" name="Google Shape;1444;p20"/>
              <p:cNvGrpSpPr/>
              <p:nvPr/>
            </p:nvGrpSpPr>
            <p:grpSpPr>
              <a:xfrm>
                <a:off x="12922109" y="1134234"/>
                <a:ext cx="375498" cy="339163"/>
                <a:chOff x="6072040" y="3376043"/>
                <a:chExt cx="1227920" cy="1109100"/>
              </a:xfrm>
            </p:grpSpPr>
            <p:sp>
              <p:nvSpPr>
                <p:cNvPr id="1445" name="Google Shape;1445;p20"/>
                <p:cNvSpPr/>
                <p:nvPr/>
              </p:nvSpPr>
              <p:spPr>
                <a:xfrm>
                  <a:off x="6072040" y="3376043"/>
                  <a:ext cx="1227900" cy="1109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sp>
              <p:nvSpPr>
                <p:cNvPr id="1446" name="Google Shape;1446;p20"/>
                <p:cNvSpPr/>
                <p:nvPr/>
              </p:nvSpPr>
              <p:spPr>
                <a:xfrm>
                  <a:off x="6090829" y="3393962"/>
                  <a:ext cx="1209000" cy="219000"/>
                </a:xfrm>
                <a:prstGeom prst="rect">
                  <a:avLst/>
                </a:prstGeom>
                <a:solidFill>
                  <a:srgbClr val="6C6C6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cxnSp>
              <p:nvCxnSpPr>
                <p:cNvPr id="1447" name="Google Shape;1447;p20"/>
                <p:cNvCxnSpPr/>
                <p:nvPr/>
              </p:nvCxnSpPr>
              <p:spPr>
                <a:xfrm>
                  <a:off x="6493304" y="3605313"/>
                  <a:ext cx="0" cy="872100"/>
                </a:xfrm>
                <a:prstGeom prst="straightConnector1">
                  <a:avLst/>
                </a:prstGeom>
                <a:noFill/>
                <a:ln cap="flat" cmpd="sng" w="12700">
                  <a:solidFill>
                    <a:srgbClr val="B5B5B5"/>
                  </a:solidFill>
                  <a:prstDash val="solid"/>
                  <a:miter lim="800000"/>
                  <a:headEnd len="sm" w="sm" type="none"/>
                  <a:tailEnd len="sm" w="sm" type="none"/>
                </a:ln>
              </p:spPr>
            </p:cxnSp>
            <p:cxnSp>
              <p:nvCxnSpPr>
                <p:cNvPr id="1448" name="Google Shape;1448;p20"/>
                <p:cNvCxnSpPr/>
                <p:nvPr/>
              </p:nvCxnSpPr>
              <p:spPr>
                <a:xfrm>
                  <a:off x="6883025" y="3605313"/>
                  <a:ext cx="0" cy="872100"/>
                </a:xfrm>
                <a:prstGeom prst="straightConnector1">
                  <a:avLst/>
                </a:prstGeom>
                <a:noFill/>
                <a:ln cap="flat" cmpd="sng" w="12700">
                  <a:solidFill>
                    <a:srgbClr val="B5B5B5"/>
                  </a:solidFill>
                  <a:prstDash val="solid"/>
                  <a:miter lim="800000"/>
                  <a:headEnd len="sm" w="sm" type="none"/>
                  <a:tailEnd len="sm" w="sm" type="none"/>
                </a:ln>
              </p:spPr>
            </p:cxnSp>
            <p:cxnSp>
              <p:nvCxnSpPr>
                <p:cNvPr id="1449" name="Google Shape;1449;p20"/>
                <p:cNvCxnSpPr/>
                <p:nvPr/>
              </p:nvCxnSpPr>
              <p:spPr>
                <a:xfrm rot="10800000">
                  <a:off x="6090660" y="3827108"/>
                  <a:ext cx="1209300" cy="0"/>
                </a:xfrm>
                <a:prstGeom prst="straightConnector1">
                  <a:avLst/>
                </a:prstGeom>
                <a:noFill/>
                <a:ln cap="flat" cmpd="sng" w="12700">
                  <a:solidFill>
                    <a:srgbClr val="B5B5B5"/>
                  </a:solidFill>
                  <a:prstDash val="solid"/>
                  <a:miter lim="800000"/>
                  <a:headEnd len="sm" w="sm" type="none"/>
                  <a:tailEnd len="sm" w="sm" type="none"/>
                </a:ln>
              </p:spPr>
            </p:cxnSp>
            <p:cxnSp>
              <p:nvCxnSpPr>
                <p:cNvPr id="1450" name="Google Shape;1450;p20"/>
                <p:cNvCxnSpPr/>
                <p:nvPr/>
              </p:nvCxnSpPr>
              <p:spPr>
                <a:xfrm rot="10800000">
                  <a:off x="6090660" y="4055708"/>
                  <a:ext cx="1209300" cy="0"/>
                </a:xfrm>
                <a:prstGeom prst="straightConnector1">
                  <a:avLst/>
                </a:prstGeom>
                <a:noFill/>
                <a:ln cap="flat" cmpd="sng" w="12700">
                  <a:solidFill>
                    <a:srgbClr val="B5B5B5"/>
                  </a:solidFill>
                  <a:prstDash val="solid"/>
                  <a:miter lim="800000"/>
                  <a:headEnd len="sm" w="sm" type="none"/>
                  <a:tailEnd len="sm" w="sm" type="none"/>
                </a:ln>
              </p:spPr>
            </p:cxnSp>
            <p:cxnSp>
              <p:nvCxnSpPr>
                <p:cNvPr id="1451" name="Google Shape;1451;p20"/>
                <p:cNvCxnSpPr/>
                <p:nvPr/>
              </p:nvCxnSpPr>
              <p:spPr>
                <a:xfrm rot="10800000">
                  <a:off x="6090660" y="4276688"/>
                  <a:ext cx="1209300" cy="0"/>
                </a:xfrm>
                <a:prstGeom prst="straightConnector1">
                  <a:avLst/>
                </a:prstGeom>
                <a:noFill/>
                <a:ln cap="flat" cmpd="sng" w="12700">
                  <a:solidFill>
                    <a:srgbClr val="B5B5B5"/>
                  </a:solidFill>
                  <a:prstDash val="solid"/>
                  <a:miter lim="800000"/>
                  <a:headEnd len="sm" w="sm" type="none"/>
                  <a:tailEnd len="sm" w="sm" type="none"/>
                </a:ln>
              </p:spPr>
            </p:cxnSp>
            <p:sp>
              <p:nvSpPr>
                <p:cNvPr id="1452" name="Google Shape;1452;p20"/>
                <p:cNvSpPr/>
                <p:nvPr/>
              </p:nvSpPr>
              <p:spPr>
                <a:xfrm>
                  <a:off x="6072040" y="3376043"/>
                  <a:ext cx="1227900" cy="1109100"/>
                </a:xfrm>
                <a:prstGeom prst="rect">
                  <a:avLst/>
                </a:prstGeom>
                <a:noFill/>
                <a:ln cap="flat" cmpd="sng" w="12700">
                  <a:solidFill>
                    <a:srgbClr val="6C6C6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accent1"/>
                    </a:solidFill>
                    <a:latin typeface="Calibri"/>
                    <a:ea typeface="Calibri"/>
                    <a:cs typeface="Calibri"/>
                    <a:sym typeface="Calibri"/>
                  </a:endParaRPr>
                </a:p>
              </p:txBody>
            </p:sp>
          </p:gr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nimatie)">
  <p:cSld name="Logo (Animatie)">
    <p:spTree>
      <p:nvGrpSpPr>
        <p:cNvPr id="62" name="Shape 62"/>
        <p:cNvGrpSpPr/>
        <p:nvPr/>
      </p:nvGrpSpPr>
      <p:grpSpPr>
        <a:xfrm>
          <a:off x="0" y="0"/>
          <a:ext cx="0" cy="0"/>
          <a:chOff x="0" y="0"/>
          <a:chExt cx="0" cy="0"/>
        </a:xfrm>
      </p:grpSpPr>
      <p:sp>
        <p:nvSpPr>
          <p:cNvPr id="63" name="Google Shape;63;p3"/>
          <p:cNvSpPr/>
          <p:nvPr/>
        </p:nvSpPr>
        <p:spPr>
          <a:xfrm>
            <a:off x="121139" y="89450"/>
            <a:ext cx="8901600" cy="4806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4" name="Google Shape;64;p3"/>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Logo (Animatie)</a:t>
            </a:r>
            <a:endParaRPr sz="1100"/>
          </a:p>
        </p:txBody>
      </p:sp>
      <p:grpSp>
        <p:nvGrpSpPr>
          <p:cNvPr id="65" name="Google Shape;65;p3"/>
          <p:cNvGrpSpPr/>
          <p:nvPr/>
        </p:nvGrpSpPr>
        <p:grpSpPr>
          <a:xfrm>
            <a:off x="-5596" y="-1339080"/>
            <a:ext cx="1943325" cy="1187775"/>
            <a:chOff x="-7461" y="-3153547"/>
            <a:chExt cx="2591100" cy="1583700"/>
          </a:xfrm>
        </p:grpSpPr>
        <p:sp>
          <p:nvSpPr>
            <p:cNvPr id="66" name="Google Shape;66;p3"/>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67" name="Google Shape;67;p3"/>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68" name="Google Shape;68;p3"/>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69" name="Google Shape;69;p3"/>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70" name="Google Shape;70;p3"/>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71" name="Google Shape;71;p3"/>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72" name="Google Shape;72;p3"/>
          <p:cNvSpPr/>
          <p:nvPr/>
        </p:nvSpPr>
        <p:spPr>
          <a:xfrm>
            <a:off x="3407604" y="2462036"/>
            <a:ext cx="713067" cy="778502"/>
          </a:xfrm>
          <a:custGeom>
            <a:rect b="b" l="l" r="r" t="t"/>
            <a:pathLst>
              <a:path extrusionOk="0" h="69" w="64">
                <a:moveTo>
                  <a:pt x="32" y="56"/>
                </a:moveTo>
                <a:cubicBezTo>
                  <a:pt x="41" y="56"/>
                  <a:pt x="46" y="50"/>
                  <a:pt x="46" y="42"/>
                </a:cubicBezTo>
                <a:cubicBezTo>
                  <a:pt x="46" y="0"/>
                  <a:pt x="46" y="0"/>
                  <a:pt x="46" y="0"/>
                </a:cubicBezTo>
                <a:cubicBezTo>
                  <a:pt x="64" y="0"/>
                  <a:pt x="64" y="0"/>
                  <a:pt x="64" y="0"/>
                </a:cubicBezTo>
                <a:cubicBezTo>
                  <a:pt x="64" y="43"/>
                  <a:pt x="64" y="43"/>
                  <a:pt x="64" y="43"/>
                </a:cubicBezTo>
                <a:cubicBezTo>
                  <a:pt x="64" y="61"/>
                  <a:pt x="49" y="69"/>
                  <a:pt x="32" y="69"/>
                </a:cubicBezTo>
                <a:cubicBezTo>
                  <a:pt x="15" y="69"/>
                  <a:pt x="0" y="61"/>
                  <a:pt x="0" y="43"/>
                </a:cubicBezTo>
                <a:cubicBezTo>
                  <a:pt x="0" y="0"/>
                  <a:pt x="0" y="0"/>
                  <a:pt x="0" y="0"/>
                </a:cubicBezTo>
                <a:cubicBezTo>
                  <a:pt x="19" y="0"/>
                  <a:pt x="19" y="0"/>
                  <a:pt x="19" y="0"/>
                </a:cubicBezTo>
                <a:cubicBezTo>
                  <a:pt x="19" y="42"/>
                  <a:pt x="19" y="42"/>
                  <a:pt x="19" y="42"/>
                </a:cubicBezTo>
                <a:cubicBezTo>
                  <a:pt x="19" y="50"/>
                  <a:pt x="23" y="56"/>
                  <a:pt x="32" y="56"/>
                </a:cubicBezTo>
                <a:close/>
              </a:path>
            </a:pathLst>
          </a:custGeom>
          <a:solidFill>
            <a:srgbClr val="00A6D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3" name="Google Shape;73;p3"/>
          <p:cNvSpPr/>
          <p:nvPr/>
        </p:nvSpPr>
        <p:spPr>
          <a:xfrm>
            <a:off x="2639169" y="2462036"/>
            <a:ext cx="669444" cy="756691"/>
          </a:xfrm>
          <a:custGeom>
            <a:rect b="b" l="l" r="r" t="t"/>
            <a:pathLst>
              <a:path extrusionOk="0" h="451" w="399">
                <a:moveTo>
                  <a:pt x="140" y="451"/>
                </a:moveTo>
                <a:lnTo>
                  <a:pt x="266" y="451"/>
                </a:lnTo>
                <a:lnTo>
                  <a:pt x="266" y="88"/>
                </a:lnTo>
                <a:lnTo>
                  <a:pt x="399" y="88"/>
                </a:lnTo>
                <a:lnTo>
                  <a:pt x="399" y="0"/>
                </a:lnTo>
                <a:lnTo>
                  <a:pt x="0" y="0"/>
                </a:lnTo>
                <a:lnTo>
                  <a:pt x="0" y="88"/>
                </a:lnTo>
                <a:lnTo>
                  <a:pt x="140" y="88"/>
                </a:lnTo>
                <a:lnTo>
                  <a:pt x="140" y="451"/>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4" name="Google Shape;74;p3"/>
          <p:cNvSpPr/>
          <p:nvPr/>
        </p:nvSpPr>
        <p:spPr>
          <a:xfrm>
            <a:off x="2795205" y="1707023"/>
            <a:ext cx="758368" cy="709712"/>
          </a:xfrm>
          <a:custGeom>
            <a:rect b="b" l="l" r="r" t="t"/>
            <a:pathLst>
              <a:path extrusionOk="0" h="63" w="68">
                <a:moveTo>
                  <a:pt x="52" y="35"/>
                </a:moveTo>
                <a:cubicBezTo>
                  <a:pt x="47" y="36"/>
                  <a:pt x="42" y="35"/>
                  <a:pt x="42" y="29"/>
                </a:cubicBezTo>
                <a:cubicBezTo>
                  <a:pt x="42" y="20"/>
                  <a:pt x="64" y="12"/>
                  <a:pt x="67" y="4"/>
                </a:cubicBezTo>
                <a:cubicBezTo>
                  <a:pt x="68" y="2"/>
                  <a:pt x="68" y="0"/>
                  <a:pt x="67" y="0"/>
                </a:cubicBezTo>
                <a:cubicBezTo>
                  <a:pt x="66" y="0"/>
                  <a:pt x="67" y="1"/>
                  <a:pt x="65" y="3"/>
                </a:cubicBezTo>
                <a:cubicBezTo>
                  <a:pt x="56" y="12"/>
                  <a:pt x="41" y="12"/>
                  <a:pt x="30" y="17"/>
                </a:cubicBezTo>
                <a:cubicBezTo>
                  <a:pt x="22" y="20"/>
                  <a:pt x="0" y="31"/>
                  <a:pt x="5" y="54"/>
                </a:cubicBezTo>
                <a:cubicBezTo>
                  <a:pt x="5" y="55"/>
                  <a:pt x="6" y="59"/>
                  <a:pt x="7" y="59"/>
                </a:cubicBezTo>
                <a:cubicBezTo>
                  <a:pt x="7" y="59"/>
                  <a:pt x="7" y="57"/>
                  <a:pt x="7" y="54"/>
                </a:cubicBezTo>
                <a:cubicBezTo>
                  <a:pt x="7" y="40"/>
                  <a:pt x="24" y="36"/>
                  <a:pt x="29" y="27"/>
                </a:cubicBezTo>
                <a:cubicBezTo>
                  <a:pt x="30" y="26"/>
                  <a:pt x="31" y="25"/>
                  <a:pt x="31" y="25"/>
                </a:cubicBezTo>
                <a:cubicBezTo>
                  <a:pt x="31" y="26"/>
                  <a:pt x="31" y="26"/>
                  <a:pt x="31" y="27"/>
                </a:cubicBezTo>
                <a:cubicBezTo>
                  <a:pt x="29" y="35"/>
                  <a:pt x="21" y="39"/>
                  <a:pt x="24" y="45"/>
                </a:cubicBezTo>
                <a:cubicBezTo>
                  <a:pt x="26" y="52"/>
                  <a:pt x="35" y="46"/>
                  <a:pt x="37" y="42"/>
                </a:cubicBezTo>
                <a:cubicBezTo>
                  <a:pt x="38" y="41"/>
                  <a:pt x="38" y="40"/>
                  <a:pt x="39" y="40"/>
                </a:cubicBezTo>
                <a:cubicBezTo>
                  <a:pt x="39" y="40"/>
                  <a:pt x="39" y="42"/>
                  <a:pt x="39" y="43"/>
                </a:cubicBezTo>
                <a:cubicBezTo>
                  <a:pt x="37" y="51"/>
                  <a:pt x="36" y="55"/>
                  <a:pt x="30" y="60"/>
                </a:cubicBezTo>
                <a:cubicBezTo>
                  <a:pt x="28" y="61"/>
                  <a:pt x="25" y="62"/>
                  <a:pt x="25" y="63"/>
                </a:cubicBezTo>
                <a:cubicBezTo>
                  <a:pt x="25" y="63"/>
                  <a:pt x="27" y="63"/>
                  <a:pt x="28" y="63"/>
                </a:cubicBezTo>
                <a:cubicBezTo>
                  <a:pt x="43" y="62"/>
                  <a:pt x="56" y="44"/>
                  <a:pt x="60" y="32"/>
                </a:cubicBezTo>
                <a:cubicBezTo>
                  <a:pt x="60" y="31"/>
                  <a:pt x="60" y="30"/>
                  <a:pt x="60" y="30"/>
                </a:cubicBezTo>
                <a:cubicBezTo>
                  <a:pt x="59" y="29"/>
                  <a:pt x="59" y="30"/>
                  <a:pt x="58" y="31"/>
                </a:cubicBezTo>
                <a:cubicBezTo>
                  <a:pt x="56" y="32"/>
                  <a:pt x="54" y="34"/>
                  <a:pt x="52" y="35"/>
                </a:cubicBez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5" name="Google Shape;75;p3"/>
          <p:cNvSpPr/>
          <p:nvPr/>
        </p:nvSpPr>
        <p:spPr>
          <a:xfrm>
            <a:off x="5035075" y="2676795"/>
            <a:ext cx="468107" cy="563743"/>
          </a:xfrm>
          <a:custGeom>
            <a:rect b="b" l="l" r="r" t="t"/>
            <a:pathLst>
              <a:path extrusionOk="0" h="50" w="42">
                <a:moveTo>
                  <a:pt x="9" y="21"/>
                </a:moveTo>
                <a:cubicBezTo>
                  <a:pt x="9" y="13"/>
                  <a:pt x="13" y="7"/>
                  <a:pt x="21" y="7"/>
                </a:cubicBezTo>
                <a:cubicBezTo>
                  <a:pt x="29" y="7"/>
                  <a:pt x="33" y="13"/>
                  <a:pt x="33" y="21"/>
                </a:cubicBezTo>
                <a:lnTo>
                  <a:pt x="9" y="21"/>
                </a:lnTo>
                <a:close/>
                <a:moveTo>
                  <a:pt x="42" y="27"/>
                </a:moveTo>
                <a:cubicBezTo>
                  <a:pt x="42" y="22"/>
                  <a:pt x="42" y="22"/>
                  <a:pt x="42" y="22"/>
                </a:cubicBezTo>
                <a:cubicBezTo>
                  <a:pt x="42" y="9"/>
                  <a:pt x="35" y="0"/>
                  <a:pt x="21" y="0"/>
                </a:cubicBezTo>
                <a:cubicBezTo>
                  <a:pt x="7" y="0"/>
                  <a:pt x="0" y="12"/>
                  <a:pt x="0" y="25"/>
                </a:cubicBezTo>
                <a:cubicBezTo>
                  <a:pt x="0" y="39"/>
                  <a:pt x="6" y="50"/>
                  <a:pt x="21" y="50"/>
                </a:cubicBezTo>
                <a:cubicBezTo>
                  <a:pt x="32" y="50"/>
                  <a:pt x="40" y="44"/>
                  <a:pt x="41" y="34"/>
                </a:cubicBezTo>
                <a:cubicBezTo>
                  <a:pt x="32" y="34"/>
                  <a:pt x="32" y="34"/>
                  <a:pt x="32" y="34"/>
                </a:cubicBezTo>
                <a:cubicBezTo>
                  <a:pt x="31" y="41"/>
                  <a:pt x="28" y="43"/>
                  <a:pt x="21" y="43"/>
                </a:cubicBezTo>
                <a:cubicBezTo>
                  <a:pt x="12" y="43"/>
                  <a:pt x="9" y="35"/>
                  <a:pt x="9" y="27"/>
                </a:cubicBezTo>
                <a:lnTo>
                  <a:pt x="42" y="27"/>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6" name="Google Shape;76;p3"/>
          <p:cNvSpPr/>
          <p:nvPr/>
        </p:nvSpPr>
        <p:spPr>
          <a:xfrm>
            <a:off x="5625662" y="2462036"/>
            <a:ext cx="88800" cy="756600"/>
          </a:xfrm>
          <a:prstGeom prst="rect">
            <a:avLst/>
          </a:pr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7" name="Google Shape;77;p3"/>
          <p:cNvSpPr/>
          <p:nvPr/>
        </p:nvSpPr>
        <p:spPr>
          <a:xfrm>
            <a:off x="5825321" y="2451969"/>
            <a:ext cx="335561" cy="766757"/>
          </a:xfrm>
          <a:custGeom>
            <a:rect b="b" l="l" r="r" t="t"/>
            <a:pathLst>
              <a:path extrusionOk="0" h="68" w="30">
                <a:moveTo>
                  <a:pt x="18" y="68"/>
                </a:moveTo>
                <a:cubicBezTo>
                  <a:pt x="18" y="28"/>
                  <a:pt x="18" y="28"/>
                  <a:pt x="18" y="28"/>
                </a:cubicBezTo>
                <a:cubicBezTo>
                  <a:pt x="29" y="28"/>
                  <a:pt x="29" y="28"/>
                  <a:pt x="29" y="28"/>
                </a:cubicBezTo>
                <a:cubicBezTo>
                  <a:pt x="29" y="22"/>
                  <a:pt x="29" y="22"/>
                  <a:pt x="29" y="22"/>
                </a:cubicBezTo>
                <a:cubicBezTo>
                  <a:pt x="18" y="22"/>
                  <a:pt x="18" y="22"/>
                  <a:pt x="18" y="22"/>
                </a:cubicBezTo>
                <a:cubicBezTo>
                  <a:pt x="18" y="14"/>
                  <a:pt x="18" y="14"/>
                  <a:pt x="18" y="14"/>
                </a:cubicBezTo>
                <a:cubicBezTo>
                  <a:pt x="18" y="9"/>
                  <a:pt x="21" y="8"/>
                  <a:pt x="26" y="8"/>
                </a:cubicBezTo>
                <a:cubicBezTo>
                  <a:pt x="27" y="8"/>
                  <a:pt x="29" y="8"/>
                  <a:pt x="30" y="8"/>
                </a:cubicBezTo>
                <a:cubicBezTo>
                  <a:pt x="30" y="1"/>
                  <a:pt x="30" y="1"/>
                  <a:pt x="30" y="1"/>
                </a:cubicBezTo>
                <a:cubicBezTo>
                  <a:pt x="28" y="0"/>
                  <a:pt x="26" y="0"/>
                  <a:pt x="24" y="0"/>
                </a:cubicBezTo>
                <a:cubicBezTo>
                  <a:pt x="15" y="0"/>
                  <a:pt x="9" y="4"/>
                  <a:pt x="9" y="13"/>
                </a:cubicBezTo>
                <a:cubicBezTo>
                  <a:pt x="9" y="22"/>
                  <a:pt x="9" y="22"/>
                  <a:pt x="9" y="22"/>
                </a:cubicBezTo>
                <a:cubicBezTo>
                  <a:pt x="0" y="22"/>
                  <a:pt x="0" y="22"/>
                  <a:pt x="0" y="22"/>
                </a:cubicBezTo>
                <a:cubicBezTo>
                  <a:pt x="0" y="28"/>
                  <a:pt x="0" y="28"/>
                  <a:pt x="0" y="28"/>
                </a:cubicBezTo>
                <a:cubicBezTo>
                  <a:pt x="9" y="28"/>
                  <a:pt x="9" y="28"/>
                  <a:pt x="9" y="28"/>
                </a:cubicBezTo>
                <a:cubicBezTo>
                  <a:pt x="9" y="68"/>
                  <a:pt x="9" y="68"/>
                  <a:pt x="9" y="68"/>
                </a:cubicBezTo>
                <a:lnTo>
                  <a:pt x="18" y="68"/>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8" name="Google Shape;78;p3"/>
          <p:cNvSpPr/>
          <p:nvPr/>
        </p:nvSpPr>
        <p:spPr>
          <a:xfrm>
            <a:off x="6204505" y="2552637"/>
            <a:ext cx="300327" cy="687901"/>
          </a:xfrm>
          <a:custGeom>
            <a:rect b="b" l="l" r="r" t="t"/>
            <a:pathLst>
              <a:path extrusionOk="0" h="61" w="27">
                <a:moveTo>
                  <a:pt x="0" y="13"/>
                </a:moveTo>
                <a:cubicBezTo>
                  <a:pt x="0" y="19"/>
                  <a:pt x="0" y="19"/>
                  <a:pt x="0" y="19"/>
                </a:cubicBezTo>
                <a:cubicBezTo>
                  <a:pt x="8" y="19"/>
                  <a:pt x="8" y="19"/>
                  <a:pt x="8" y="19"/>
                </a:cubicBezTo>
                <a:cubicBezTo>
                  <a:pt x="8" y="49"/>
                  <a:pt x="8" y="49"/>
                  <a:pt x="8" y="49"/>
                </a:cubicBezTo>
                <a:cubicBezTo>
                  <a:pt x="8" y="55"/>
                  <a:pt x="8" y="61"/>
                  <a:pt x="21" y="61"/>
                </a:cubicBezTo>
                <a:cubicBezTo>
                  <a:pt x="23" y="61"/>
                  <a:pt x="25" y="60"/>
                  <a:pt x="27" y="60"/>
                </a:cubicBezTo>
                <a:cubicBezTo>
                  <a:pt x="27" y="53"/>
                  <a:pt x="27" y="53"/>
                  <a:pt x="27" y="53"/>
                </a:cubicBezTo>
                <a:cubicBezTo>
                  <a:pt x="26" y="54"/>
                  <a:pt x="24" y="54"/>
                  <a:pt x="22" y="54"/>
                </a:cubicBezTo>
                <a:cubicBezTo>
                  <a:pt x="19" y="54"/>
                  <a:pt x="17" y="52"/>
                  <a:pt x="17" y="49"/>
                </a:cubicBezTo>
                <a:cubicBezTo>
                  <a:pt x="17" y="19"/>
                  <a:pt x="17" y="19"/>
                  <a:pt x="17" y="19"/>
                </a:cubicBezTo>
                <a:cubicBezTo>
                  <a:pt x="27" y="19"/>
                  <a:pt x="27" y="19"/>
                  <a:pt x="27" y="19"/>
                </a:cubicBezTo>
                <a:cubicBezTo>
                  <a:pt x="27" y="13"/>
                  <a:pt x="27" y="13"/>
                  <a:pt x="27" y="13"/>
                </a:cubicBezTo>
                <a:cubicBezTo>
                  <a:pt x="17" y="13"/>
                  <a:pt x="17" y="13"/>
                  <a:pt x="17" y="13"/>
                </a:cubicBezTo>
                <a:cubicBezTo>
                  <a:pt x="17" y="0"/>
                  <a:pt x="17" y="0"/>
                  <a:pt x="17" y="0"/>
                </a:cubicBezTo>
                <a:cubicBezTo>
                  <a:pt x="8" y="3"/>
                  <a:pt x="8" y="3"/>
                  <a:pt x="8" y="3"/>
                </a:cubicBezTo>
                <a:cubicBezTo>
                  <a:pt x="8" y="13"/>
                  <a:pt x="8" y="13"/>
                  <a:pt x="8" y="13"/>
                </a:cubicBezTo>
                <a:lnTo>
                  <a:pt x="0" y="13"/>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9" name="Google Shape;79;p3"/>
          <p:cNvSpPr/>
          <p:nvPr/>
        </p:nvSpPr>
        <p:spPr>
          <a:xfrm>
            <a:off x="4332074" y="2462036"/>
            <a:ext cx="602332" cy="756691"/>
          </a:xfrm>
          <a:custGeom>
            <a:rect b="b" l="l" r="r" t="t"/>
            <a:pathLst>
              <a:path extrusionOk="0" h="67" w="54">
                <a:moveTo>
                  <a:pt x="0" y="67"/>
                </a:moveTo>
                <a:cubicBezTo>
                  <a:pt x="23" y="67"/>
                  <a:pt x="23" y="67"/>
                  <a:pt x="23" y="67"/>
                </a:cubicBezTo>
                <a:cubicBezTo>
                  <a:pt x="51" y="67"/>
                  <a:pt x="54" y="43"/>
                  <a:pt x="54" y="34"/>
                </a:cubicBezTo>
                <a:cubicBezTo>
                  <a:pt x="54" y="25"/>
                  <a:pt x="51" y="0"/>
                  <a:pt x="23" y="0"/>
                </a:cubicBezTo>
                <a:cubicBezTo>
                  <a:pt x="0" y="0"/>
                  <a:pt x="0" y="0"/>
                  <a:pt x="0" y="0"/>
                </a:cubicBezTo>
                <a:lnTo>
                  <a:pt x="0" y="67"/>
                </a:lnTo>
                <a:close/>
                <a:moveTo>
                  <a:pt x="9" y="8"/>
                </a:moveTo>
                <a:cubicBezTo>
                  <a:pt x="23" y="8"/>
                  <a:pt x="23" y="8"/>
                  <a:pt x="23" y="8"/>
                </a:cubicBezTo>
                <a:cubicBezTo>
                  <a:pt x="38" y="8"/>
                  <a:pt x="45" y="20"/>
                  <a:pt x="45" y="34"/>
                </a:cubicBezTo>
                <a:cubicBezTo>
                  <a:pt x="45" y="48"/>
                  <a:pt x="38" y="59"/>
                  <a:pt x="23" y="59"/>
                </a:cubicBezTo>
                <a:cubicBezTo>
                  <a:pt x="9" y="59"/>
                  <a:pt x="9" y="59"/>
                  <a:pt x="9" y="59"/>
                </a:cubicBezTo>
                <a:lnTo>
                  <a:pt x="9" y="8"/>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750"/>
                                        <p:tgtEl>
                                          <p:spTgt spid="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600"/>
                                  </p:stCondLst>
                                  <p:childTnLst>
                                    <p:set>
                                      <p:cBhvr>
                                        <p:cTn dur="1" fill="hold">
                                          <p:stCondLst>
                                            <p:cond delay="0"/>
                                          </p:stCondLst>
                                        </p:cTn>
                                        <p:tgtEl>
                                          <p:spTgt spid="72"/>
                                        </p:tgtEl>
                                        <p:attrNameLst>
                                          <p:attrName>style.visibility</p:attrName>
                                        </p:attrNameLst>
                                      </p:cBhvr>
                                      <p:to>
                                        <p:strVal val="visible"/>
                                      </p:to>
                                    </p:set>
                                    <p:anim calcmode="lin" valueType="num">
                                      <p:cBhvr additive="base">
                                        <p:cTn dur="750"/>
                                        <p:tgtEl>
                                          <p:spTgt spid="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0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p:tgtEl>
                                          <p:spTgt spid="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8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p:tgtEl>
                                          <p:spTgt spid="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9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750"/>
                                        <p:tgtEl>
                                          <p:spTgt spid="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750"/>
                                        <p:tgtEl>
                                          <p:spTgt spid="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10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750"/>
                                        <p:tgtEl>
                                          <p:spTgt spid="78"/>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25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1000"/>
                                        <p:tgtEl>
                                          <p:spTgt spid="7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lam Volledig">
  <p:cSld name="Vlam Volledig">
    <p:spTree>
      <p:nvGrpSpPr>
        <p:cNvPr id="1453" name="Shape 1453"/>
        <p:cNvGrpSpPr/>
        <p:nvPr/>
      </p:nvGrpSpPr>
      <p:grpSpPr>
        <a:xfrm>
          <a:off x="0" y="0"/>
          <a:ext cx="0" cy="0"/>
          <a:chOff x="0" y="0"/>
          <a:chExt cx="0" cy="0"/>
        </a:xfrm>
      </p:grpSpPr>
      <p:sp>
        <p:nvSpPr>
          <p:cNvPr id="1454" name="Google Shape;1454;p21"/>
          <p:cNvSpPr txBox="1"/>
          <p:nvPr>
            <p:ph idx="1" type="body"/>
          </p:nvPr>
        </p:nvSpPr>
        <p:spPr>
          <a:xfrm>
            <a:off x="2874228" y="712290"/>
            <a:ext cx="3631200" cy="3559500"/>
          </a:xfrm>
          <a:prstGeom prst="rect">
            <a:avLst/>
          </a:prstGeom>
          <a:solidFill>
            <a:schemeClr val="dk2"/>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1455" name="Google Shape;1455;p21"/>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Vlam Volledig</a:t>
            </a:r>
            <a:endParaRPr sz="1100"/>
          </a:p>
        </p:txBody>
      </p:sp>
      <p:grpSp>
        <p:nvGrpSpPr>
          <p:cNvPr id="1456" name="Google Shape;1456;p21"/>
          <p:cNvGrpSpPr/>
          <p:nvPr/>
        </p:nvGrpSpPr>
        <p:grpSpPr>
          <a:xfrm>
            <a:off x="-2749746" y="-74475"/>
            <a:ext cx="2543400" cy="5292450"/>
            <a:chOff x="-3666328" y="-99300"/>
            <a:chExt cx="3391200" cy="7056600"/>
          </a:xfrm>
        </p:grpSpPr>
        <p:sp>
          <p:nvSpPr>
            <p:cNvPr id="1457" name="Google Shape;1457;p21"/>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458" name="Google Shape;1458;p21"/>
            <p:cNvSpPr/>
            <p:nvPr/>
          </p:nvSpPr>
          <p:spPr>
            <a:xfrm>
              <a:off x="-3459892" y="1706891"/>
              <a:ext cx="3086700" cy="4148400"/>
            </a:xfrm>
            <a:prstGeom prst="rect">
              <a:avLst/>
            </a:prstGeom>
            <a:solidFill>
              <a:schemeClr val="dk2"/>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459" name="Google Shape;1459;p21"/>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1460" name="Google Shape;1460;p21"/>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1461" name="Google Shape;1461;p21"/>
            <p:cNvGrpSpPr/>
            <p:nvPr/>
          </p:nvGrpSpPr>
          <p:grpSpPr>
            <a:xfrm>
              <a:off x="-3315795" y="655351"/>
              <a:ext cx="137263" cy="108006"/>
              <a:chOff x="-3310843" y="700986"/>
              <a:chExt cx="182700" cy="143759"/>
            </a:xfrm>
          </p:grpSpPr>
          <p:grpSp>
            <p:nvGrpSpPr>
              <p:cNvPr id="1462" name="Google Shape;1462;p21"/>
              <p:cNvGrpSpPr/>
              <p:nvPr/>
            </p:nvGrpSpPr>
            <p:grpSpPr>
              <a:xfrm>
                <a:off x="-3310843" y="700986"/>
                <a:ext cx="182700" cy="143759"/>
                <a:chOff x="-3310843" y="700986"/>
                <a:chExt cx="182700" cy="143759"/>
              </a:xfrm>
            </p:grpSpPr>
            <p:cxnSp>
              <p:nvCxnSpPr>
                <p:cNvPr id="1463" name="Google Shape;1463;p21"/>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464" name="Google Shape;1464;p21"/>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465" name="Google Shape;1465;p21"/>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466" name="Google Shape;1466;p21"/>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467" name="Google Shape;1467;p21"/>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468" name="Google Shape;1468;p21"/>
              <p:cNvGrpSpPr/>
              <p:nvPr/>
            </p:nvGrpSpPr>
            <p:grpSpPr>
              <a:xfrm flipH="1">
                <a:off x="-3310759" y="735886"/>
                <a:ext cx="88918" cy="72651"/>
                <a:chOff x="-2091201" y="1395403"/>
                <a:chExt cx="157516" cy="128700"/>
              </a:xfrm>
            </p:grpSpPr>
            <p:sp>
              <p:nvSpPr>
                <p:cNvPr id="1469" name="Google Shape;1469;p2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470" name="Google Shape;1470;p2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1471" name="Google Shape;1471;p21"/>
            <p:cNvGrpSpPr/>
            <p:nvPr/>
          </p:nvGrpSpPr>
          <p:grpSpPr>
            <a:xfrm>
              <a:off x="-3558717" y="655351"/>
              <a:ext cx="137310" cy="108006"/>
              <a:chOff x="-3634179" y="700986"/>
              <a:chExt cx="182763" cy="143759"/>
            </a:xfrm>
          </p:grpSpPr>
          <p:grpSp>
            <p:nvGrpSpPr>
              <p:cNvPr id="1472" name="Google Shape;1472;p21"/>
              <p:cNvGrpSpPr/>
              <p:nvPr/>
            </p:nvGrpSpPr>
            <p:grpSpPr>
              <a:xfrm>
                <a:off x="-3634116" y="700986"/>
                <a:ext cx="182700" cy="143759"/>
                <a:chOff x="-3634116" y="700986"/>
                <a:chExt cx="182700" cy="143759"/>
              </a:xfrm>
            </p:grpSpPr>
            <p:cxnSp>
              <p:nvCxnSpPr>
                <p:cNvPr id="1473" name="Google Shape;1473;p21"/>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474" name="Google Shape;1474;p21"/>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475" name="Google Shape;1475;p21"/>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476" name="Google Shape;1476;p21"/>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477" name="Google Shape;1477;p21"/>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478" name="Google Shape;1478;p21"/>
              <p:cNvGrpSpPr/>
              <p:nvPr/>
            </p:nvGrpSpPr>
            <p:grpSpPr>
              <a:xfrm>
                <a:off x="-3634179" y="735886"/>
                <a:ext cx="88918" cy="72651"/>
                <a:chOff x="-2091201" y="1395403"/>
                <a:chExt cx="157516" cy="128700"/>
              </a:xfrm>
            </p:grpSpPr>
            <p:sp>
              <p:nvSpPr>
                <p:cNvPr id="1479" name="Google Shape;1479;p2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480" name="Google Shape;1480;p2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1481" name="Google Shape;1481;p21"/>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1482" name="Google Shape;1482;p21"/>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1483" name="Google Shape;1483;p21"/>
            <p:cNvGrpSpPr/>
            <p:nvPr/>
          </p:nvGrpSpPr>
          <p:grpSpPr>
            <a:xfrm>
              <a:off x="-2881686" y="392335"/>
              <a:ext cx="268788" cy="248298"/>
              <a:chOff x="-2721817" y="347336"/>
              <a:chExt cx="432900" cy="399900"/>
            </a:xfrm>
          </p:grpSpPr>
          <p:sp>
            <p:nvSpPr>
              <p:cNvPr id="1484" name="Google Shape;1484;p21"/>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485" name="Google Shape;1485;p21"/>
              <p:cNvGrpSpPr/>
              <p:nvPr/>
            </p:nvGrpSpPr>
            <p:grpSpPr>
              <a:xfrm>
                <a:off x="-2652516" y="431573"/>
                <a:ext cx="294339" cy="231524"/>
                <a:chOff x="-3634179" y="700986"/>
                <a:chExt cx="182763" cy="143759"/>
              </a:xfrm>
            </p:grpSpPr>
            <p:grpSp>
              <p:nvGrpSpPr>
                <p:cNvPr id="1486" name="Google Shape;1486;p21"/>
                <p:cNvGrpSpPr/>
                <p:nvPr/>
              </p:nvGrpSpPr>
              <p:grpSpPr>
                <a:xfrm>
                  <a:off x="-3634116" y="700986"/>
                  <a:ext cx="182700" cy="143759"/>
                  <a:chOff x="-3634116" y="700986"/>
                  <a:chExt cx="182700" cy="143759"/>
                </a:xfrm>
              </p:grpSpPr>
              <p:cxnSp>
                <p:nvCxnSpPr>
                  <p:cNvPr id="1487" name="Google Shape;1487;p21"/>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488" name="Google Shape;1488;p21"/>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489" name="Google Shape;1489;p21"/>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490" name="Google Shape;1490;p21"/>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491" name="Google Shape;1491;p21"/>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492" name="Google Shape;1492;p21"/>
                <p:cNvGrpSpPr/>
                <p:nvPr/>
              </p:nvGrpSpPr>
              <p:grpSpPr>
                <a:xfrm>
                  <a:off x="-3634179" y="735886"/>
                  <a:ext cx="88918" cy="72651"/>
                  <a:chOff x="-2091201" y="1395403"/>
                  <a:chExt cx="157516" cy="128700"/>
                </a:xfrm>
              </p:grpSpPr>
              <p:sp>
                <p:nvSpPr>
                  <p:cNvPr id="1493" name="Google Shape;1493;p2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494" name="Google Shape;1494;p2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1495" name="Google Shape;1495;p21"/>
            <p:cNvGrpSpPr/>
            <p:nvPr/>
          </p:nvGrpSpPr>
          <p:grpSpPr>
            <a:xfrm>
              <a:off x="-2881686" y="701323"/>
              <a:ext cx="268788" cy="248298"/>
              <a:chOff x="-2721817" y="782525"/>
              <a:chExt cx="432900" cy="399900"/>
            </a:xfrm>
          </p:grpSpPr>
          <p:sp>
            <p:nvSpPr>
              <p:cNvPr id="1496" name="Google Shape;1496;p21"/>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497" name="Google Shape;1497;p21"/>
              <p:cNvGrpSpPr/>
              <p:nvPr/>
            </p:nvGrpSpPr>
            <p:grpSpPr>
              <a:xfrm>
                <a:off x="-2652418" y="866762"/>
                <a:ext cx="294238" cy="231524"/>
                <a:chOff x="-3310843" y="700986"/>
                <a:chExt cx="182700" cy="143759"/>
              </a:xfrm>
            </p:grpSpPr>
            <p:grpSp>
              <p:nvGrpSpPr>
                <p:cNvPr id="1498" name="Google Shape;1498;p21"/>
                <p:cNvGrpSpPr/>
                <p:nvPr/>
              </p:nvGrpSpPr>
              <p:grpSpPr>
                <a:xfrm>
                  <a:off x="-3310843" y="700986"/>
                  <a:ext cx="182700" cy="143759"/>
                  <a:chOff x="-3310843" y="700986"/>
                  <a:chExt cx="182700" cy="143759"/>
                </a:xfrm>
              </p:grpSpPr>
              <p:cxnSp>
                <p:nvCxnSpPr>
                  <p:cNvPr id="1499" name="Google Shape;1499;p21"/>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500" name="Google Shape;1500;p21"/>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501" name="Google Shape;1501;p21"/>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502" name="Google Shape;1502;p21"/>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503" name="Google Shape;1503;p21"/>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504" name="Google Shape;1504;p21"/>
                <p:cNvGrpSpPr/>
                <p:nvPr/>
              </p:nvGrpSpPr>
              <p:grpSpPr>
                <a:xfrm flipH="1">
                  <a:off x="-3310759" y="735886"/>
                  <a:ext cx="88918" cy="72651"/>
                  <a:chOff x="-2091201" y="1395403"/>
                  <a:chExt cx="157516" cy="128700"/>
                </a:xfrm>
              </p:grpSpPr>
              <p:sp>
                <p:nvSpPr>
                  <p:cNvPr id="1505" name="Google Shape;1505;p21"/>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506" name="Google Shape;1506;p21"/>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1507" name="Google Shape;1507;p21"/>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1508" name="Google Shape;1508;p21"/>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1509" name="Google Shape;1509;p21"/>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1510" name="Google Shape;1510;p21"/>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1511" name="Google Shape;1511;p21"/>
            <p:cNvGrpSpPr/>
            <p:nvPr/>
          </p:nvGrpSpPr>
          <p:grpSpPr>
            <a:xfrm>
              <a:off x="-640684" y="5954566"/>
              <a:ext cx="267361" cy="267361"/>
              <a:chOff x="7881599" y="90188"/>
              <a:chExt cx="387986" cy="387986"/>
            </a:xfrm>
          </p:grpSpPr>
          <p:sp>
            <p:nvSpPr>
              <p:cNvPr id="1512" name="Google Shape;1512;p21"/>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513" name="Google Shape;1513;p21"/>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1514" name="Google Shape;1514;p21"/>
            <p:cNvGrpSpPr/>
            <p:nvPr/>
          </p:nvGrpSpPr>
          <p:grpSpPr>
            <a:xfrm>
              <a:off x="-3569165" y="1909857"/>
              <a:ext cx="3195882" cy="3742596"/>
              <a:chOff x="-3569165" y="1742767"/>
              <a:chExt cx="3195882" cy="3742596"/>
            </a:xfrm>
          </p:grpSpPr>
          <p:sp>
            <p:nvSpPr>
              <p:cNvPr id="1515" name="Google Shape;1515;p21"/>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516" name="Google Shape;1516;p21"/>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lt1"/>
                  </a:buClr>
                  <a:buSzPts val="1200"/>
                  <a:buFont typeface="Noto Sans Symbols"/>
                  <a:buChar char="▪"/>
                </a:pPr>
                <a:r>
                  <a:rPr lang="en" sz="1200">
                    <a:solidFill>
                      <a:schemeClr val="lt1"/>
                    </a:solidFill>
                    <a:latin typeface="Arial"/>
                    <a:ea typeface="Arial"/>
                    <a:cs typeface="Arial"/>
                    <a:sym typeface="Arial"/>
                  </a:rPr>
                  <a:t>Bullets</a:t>
                </a:r>
                <a:endParaRPr sz="1100"/>
              </a:p>
            </p:txBody>
          </p:sp>
          <p:sp>
            <p:nvSpPr>
              <p:cNvPr id="1517" name="Google Shape;1517;p21"/>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518" name="Google Shape;1518;p21"/>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Sub-bullets</a:t>
                </a:r>
                <a:endParaRPr sz="1100"/>
              </a:p>
            </p:txBody>
          </p:sp>
          <p:sp>
            <p:nvSpPr>
              <p:cNvPr id="1519" name="Google Shape;1519;p21"/>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1520" name="Google Shape;1520;p21"/>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lt1"/>
                    </a:solidFill>
                    <a:latin typeface="Arial"/>
                    <a:ea typeface="Arial"/>
                    <a:cs typeface="Arial"/>
                    <a:sym typeface="Arial"/>
                  </a:rPr>
                  <a:t>Leestekst</a:t>
                </a:r>
                <a:endParaRPr sz="1100"/>
              </a:p>
            </p:txBody>
          </p:sp>
          <p:sp>
            <p:nvSpPr>
              <p:cNvPr id="1521" name="Google Shape;1521;p21"/>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1522" name="Google Shape;1522;p21"/>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Subtitel</a:t>
                </a:r>
                <a:endParaRPr sz="1100"/>
              </a:p>
            </p:txBody>
          </p:sp>
          <p:sp>
            <p:nvSpPr>
              <p:cNvPr id="1523" name="Google Shape;1523;p21"/>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1524" name="Google Shape;1524;p21"/>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lt1"/>
                  </a:buClr>
                  <a:buSzPts val="1200"/>
                  <a:buFont typeface="Roboto Slab"/>
                  <a:buAutoNum type="arabicPeriod"/>
                </a:pPr>
                <a:r>
                  <a:rPr b="0" i="0" lang="en" sz="1200" u="none" cap="none" strike="noStrike">
                    <a:solidFill>
                      <a:schemeClr val="lt1"/>
                    </a:solidFill>
                    <a:latin typeface="Arial"/>
                    <a:ea typeface="Arial"/>
                    <a:cs typeface="Arial"/>
                    <a:sym typeface="Arial"/>
                  </a:rPr>
                  <a:t>Numerieke bullets</a:t>
                </a:r>
                <a:endParaRPr sz="1100"/>
              </a:p>
            </p:txBody>
          </p:sp>
          <p:sp>
            <p:nvSpPr>
              <p:cNvPr id="1525" name="Google Shape;1525;p21"/>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1526" name="Google Shape;1526;p21"/>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lt1"/>
                  </a:buClr>
                  <a:buSzPts val="1200"/>
                  <a:buFont typeface="Roboto Slab"/>
                  <a:buAutoNum type="alphaLcPeriod"/>
                </a:pPr>
                <a:r>
                  <a:rPr b="0" i="0" lang="en" sz="1200" u="none" cap="none" strike="noStrike">
                    <a:solidFill>
                      <a:schemeClr val="lt1"/>
                    </a:solidFill>
                    <a:latin typeface="Arial"/>
                    <a:ea typeface="Arial"/>
                    <a:cs typeface="Arial"/>
                    <a:sym typeface="Arial"/>
                  </a:rPr>
                  <a:t># Abc</a:t>
                </a:r>
                <a:endParaRPr sz="1100"/>
              </a:p>
            </p:txBody>
          </p:sp>
          <p:sp>
            <p:nvSpPr>
              <p:cNvPr id="1527" name="Google Shape;1527;p21"/>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1528" name="Google Shape;1528;p21"/>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 Bullets</a:t>
                </a:r>
                <a:endParaRPr sz="1100"/>
              </a:p>
            </p:txBody>
          </p:sp>
          <p:sp>
            <p:nvSpPr>
              <p:cNvPr id="1529" name="Google Shape;1529;p21"/>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1530" name="Google Shape;1530;p21"/>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lt1"/>
                  </a:buClr>
                  <a:buSzPts val="1200"/>
                  <a:buFont typeface="Arial"/>
                  <a:buNone/>
                </a:pPr>
                <a:r>
                  <a:rPr b="0" i="1" lang="en" sz="1200" u="none" cap="none" strike="noStrike">
                    <a:solidFill>
                      <a:schemeClr val="lt1"/>
                    </a:solidFill>
                    <a:latin typeface="Arial"/>
                    <a:ea typeface="Arial"/>
                    <a:cs typeface="Arial"/>
                    <a:sym typeface="Arial"/>
                  </a:rPr>
                  <a:t>Cursief</a:t>
                </a:r>
                <a:endParaRPr sz="1100"/>
              </a:p>
            </p:txBody>
          </p:sp>
          <p:sp>
            <p:nvSpPr>
              <p:cNvPr id="1531" name="Google Shape;1531;p21"/>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1532" name="Google Shape;1532;p21"/>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Alt. Subtitel</a:t>
                </a:r>
                <a:endParaRPr sz="1100"/>
              </a:p>
            </p:txBody>
          </p:sp>
        </p:grpSp>
        <p:sp>
          <p:nvSpPr>
            <p:cNvPr id="1533" name="Google Shape;1533;p21"/>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1534" name="Google Shape;1534;p21"/>
          <p:cNvGrpSpPr/>
          <p:nvPr/>
        </p:nvGrpSpPr>
        <p:grpSpPr>
          <a:xfrm>
            <a:off x="-5596" y="-1339080"/>
            <a:ext cx="1943325" cy="1187775"/>
            <a:chOff x="-7461" y="-3153547"/>
            <a:chExt cx="2591100" cy="1583700"/>
          </a:xfrm>
        </p:grpSpPr>
        <p:sp>
          <p:nvSpPr>
            <p:cNvPr id="1535" name="Google Shape;1535;p21"/>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536" name="Google Shape;1536;p21"/>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1537" name="Google Shape;1537;p21"/>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538" name="Google Shape;1538;p21"/>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1539" name="Google Shape;1539;p21"/>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540" name="Google Shape;1540;p21"/>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1541" name="Google Shape;1541;p21"/>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2" name="Google Shape;1542;p21"/>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43" name="Google Shape;1543;p21"/>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1544" name="Google Shape;1544;p21"/>
          <p:cNvGrpSpPr/>
          <p:nvPr/>
        </p:nvGrpSpPr>
        <p:grpSpPr>
          <a:xfrm>
            <a:off x="308467" y="293133"/>
            <a:ext cx="1943325" cy="1187775"/>
            <a:chOff x="-7461" y="-3153547"/>
            <a:chExt cx="2591100" cy="1583700"/>
          </a:xfrm>
        </p:grpSpPr>
        <p:sp>
          <p:nvSpPr>
            <p:cNvPr id="1545" name="Google Shape;1545;p21"/>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546" name="Google Shape;1546;p21"/>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VLAM GEBRUIKEN</a:t>
              </a:r>
              <a:endParaRPr sz="1100"/>
            </a:p>
          </p:txBody>
        </p:sp>
        <p:sp>
          <p:nvSpPr>
            <p:cNvPr id="1547" name="Google Shape;1547;p21"/>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548" name="Google Shape;1548;p21"/>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‘Kopiëren’</a:t>
              </a:r>
              <a:r>
                <a:rPr b="0" i="0" lang="en" sz="800" u="none" cap="none" strike="noStrike">
                  <a:solidFill>
                    <a:srgbClr val="211F26"/>
                  </a:solidFill>
                  <a:latin typeface="Calibri"/>
                  <a:ea typeface="Calibri"/>
                  <a:cs typeface="Calibri"/>
                  <a:sym typeface="Calibri"/>
                </a:rPr>
                <a:t>. </a:t>
              </a:r>
              <a:endParaRPr sz="1100"/>
            </a:p>
          </p:txBody>
        </p:sp>
        <p:sp>
          <p:nvSpPr>
            <p:cNvPr id="1549" name="Google Shape;1549;p21"/>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550" name="Google Shape;1550;p21"/>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Plak deze op de gewenste slide. Klik rechtermuisknop om de vlam een opvulkleur te geven.</a:t>
              </a:r>
              <a:endParaRPr b="1" i="0" sz="800" u="none" cap="none" strike="noStrike">
                <a:solidFill>
                  <a:srgbClr val="211F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51" name="Shape 1551"/>
        <p:cNvGrpSpPr/>
        <p:nvPr/>
      </p:nvGrpSpPr>
      <p:grpSpPr>
        <a:xfrm>
          <a:off x="0" y="0"/>
          <a:ext cx="0" cy="0"/>
          <a:chOff x="0" y="0"/>
          <a:chExt cx="0" cy="0"/>
        </a:xfrm>
      </p:grpSpPr>
      <p:sp>
        <p:nvSpPr>
          <p:cNvPr id="1552" name="Google Shape;1552;p2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53" name="Google Shape;1553;p2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54" name="Google Shape;1554;p2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angepaste indeling">
  <p:cSld name="Aangepaste indeling">
    <p:spTree>
      <p:nvGrpSpPr>
        <p:cNvPr id="80" name="Shape 80"/>
        <p:cNvGrpSpPr/>
        <p:nvPr/>
      </p:nvGrpSpPr>
      <p:grpSpPr>
        <a:xfrm>
          <a:off x="0" y="0"/>
          <a:ext cx="0" cy="0"/>
          <a:chOff x="0" y="0"/>
          <a:chExt cx="0" cy="0"/>
        </a:xfrm>
      </p:grpSpPr>
      <p:sp>
        <p:nvSpPr>
          <p:cNvPr id="81" name="Google Shape;81;p4"/>
          <p:cNvSpPr/>
          <p:nvPr/>
        </p:nvSpPr>
        <p:spPr>
          <a:xfrm>
            <a:off x="-8062" y="0"/>
            <a:ext cx="9152100" cy="5143500"/>
          </a:xfrm>
          <a:prstGeom prst="rect">
            <a:avLst/>
          </a:prstGeom>
          <a:solidFill>
            <a:srgbClr val="0066A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2" name="Google Shape;82;p4"/>
          <p:cNvSpPr txBox="1"/>
          <p:nvPr>
            <p:ph idx="1" type="body"/>
          </p:nvPr>
        </p:nvSpPr>
        <p:spPr>
          <a:xfrm>
            <a:off x="-8061" y="0"/>
            <a:ext cx="9152100" cy="5143500"/>
          </a:xfrm>
          <a:prstGeom prst="rect">
            <a:avLst/>
          </a:prstGeom>
          <a:solidFill>
            <a:schemeClr val="dk2"/>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83" name="Google Shape;83;p4"/>
          <p:cNvSpPr txBox="1"/>
          <p:nvPr>
            <p:ph type="title"/>
          </p:nvPr>
        </p:nvSpPr>
        <p:spPr>
          <a:xfrm>
            <a:off x="1615060" y="2909889"/>
            <a:ext cx="7018800" cy="1215900"/>
          </a:xfrm>
          <a:prstGeom prst="rect">
            <a:avLst/>
          </a:prstGeom>
          <a:noFill/>
          <a:ln>
            <a:noFill/>
          </a:ln>
        </p:spPr>
        <p:txBody>
          <a:bodyPr anchorCtr="0" anchor="b" bIns="0" lIns="0" spcFirstLastPara="1" rIns="0" wrap="square" tIns="0">
            <a:noAutofit/>
          </a:bodyPr>
          <a:lstStyle>
            <a:lvl1pPr lvl="0" rtl="0" algn="r">
              <a:lnSpc>
                <a:spcPct val="90000"/>
              </a:lnSpc>
              <a:spcBef>
                <a:spcPts val="0"/>
              </a:spcBef>
              <a:spcAft>
                <a:spcPts val="0"/>
              </a:spcAft>
              <a:buClr>
                <a:schemeClr val="lt1"/>
              </a:buClr>
              <a:buSzPts val="2900"/>
              <a:buFont typeface="Roboto Slab"/>
              <a:buNone/>
              <a:defRPr sz="29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4"/>
          <p:cNvSpPr txBox="1"/>
          <p:nvPr>
            <p:ph idx="2" type="subTitle"/>
          </p:nvPr>
        </p:nvSpPr>
        <p:spPr>
          <a:xfrm>
            <a:off x="5836849" y="4248296"/>
            <a:ext cx="2796900" cy="186300"/>
          </a:xfrm>
          <a:prstGeom prst="rect">
            <a:avLst/>
          </a:prstGeom>
          <a:noFill/>
          <a:ln>
            <a:noFill/>
          </a:ln>
        </p:spPr>
        <p:txBody>
          <a:bodyPr anchorCtr="0" anchor="ctr" bIns="0" lIns="0" spcFirstLastPara="1" rIns="0" wrap="square" tIns="0">
            <a:noAutofit/>
          </a:bodyPr>
          <a:lstStyle>
            <a:lvl1pPr lvl="0" rtl="0" algn="r">
              <a:lnSpc>
                <a:spcPct val="90000"/>
              </a:lnSpc>
              <a:spcBef>
                <a:spcPts val="0"/>
              </a:spcBef>
              <a:spcAft>
                <a:spcPts val="0"/>
              </a:spcAft>
              <a:buSzPts val="1200"/>
              <a:buNone/>
              <a:defRPr b="1" sz="1200">
                <a:solidFill>
                  <a:schemeClr val="lt1"/>
                </a:solidFill>
              </a:defRPr>
            </a:lvl1pPr>
            <a:lvl2pPr lvl="1" rtl="0" algn="ctr">
              <a:lnSpc>
                <a:spcPct val="90000"/>
              </a:lnSpc>
              <a:spcBef>
                <a:spcPts val="900"/>
              </a:spcBef>
              <a:spcAft>
                <a:spcPts val="0"/>
              </a:spcAft>
              <a:buSzPts val="1500"/>
              <a:buNone/>
              <a:defRPr sz="1500"/>
            </a:lvl2pPr>
            <a:lvl3pPr lvl="2" rtl="0" algn="ctr">
              <a:lnSpc>
                <a:spcPct val="90000"/>
              </a:lnSpc>
              <a:spcBef>
                <a:spcPts val="900"/>
              </a:spcBef>
              <a:spcAft>
                <a:spcPts val="0"/>
              </a:spcAft>
              <a:buSzPts val="1100"/>
              <a:buNone/>
              <a:defRPr sz="1400"/>
            </a:lvl3pPr>
            <a:lvl4pPr lvl="3" rtl="0" algn="ctr">
              <a:lnSpc>
                <a:spcPct val="90000"/>
              </a:lnSpc>
              <a:spcBef>
                <a:spcPts val="900"/>
              </a:spcBef>
              <a:spcAft>
                <a:spcPts val="0"/>
              </a:spcAft>
              <a:buClr>
                <a:schemeClr val="accent1"/>
              </a:buClr>
              <a:buSzPts val="1200"/>
              <a:buNone/>
              <a:defRPr sz="1200"/>
            </a:lvl4pPr>
            <a:lvl5pPr lvl="4" rtl="0" algn="ctr">
              <a:lnSpc>
                <a:spcPct val="90000"/>
              </a:lnSpc>
              <a:spcBef>
                <a:spcPts val="900"/>
              </a:spcBef>
              <a:spcAft>
                <a:spcPts val="0"/>
              </a:spcAft>
              <a:buSzPts val="1200"/>
              <a:buNone/>
              <a:defRPr sz="1200"/>
            </a:lvl5pPr>
            <a:lvl6pPr lvl="5" rtl="0" algn="ctr">
              <a:lnSpc>
                <a:spcPct val="90000"/>
              </a:lnSpc>
              <a:spcBef>
                <a:spcPts val="900"/>
              </a:spcBef>
              <a:spcAft>
                <a:spcPts val="0"/>
              </a:spcAft>
              <a:buSzPts val="1200"/>
              <a:buNone/>
              <a:defRPr sz="1200"/>
            </a:lvl6pPr>
            <a:lvl7pPr lvl="6" rtl="0" algn="ctr">
              <a:lnSpc>
                <a:spcPct val="90000"/>
              </a:lnSpc>
              <a:spcBef>
                <a:spcPts val="900"/>
              </a:spcBef>
              <a:spcAft>
                <a:spcPts val="0"/>
              </a:spcAft>
              <a:buSzPts val="1200"/>
              <a:buNone/>
              <a:defRPr sz="1200"/>
            </a:lvl7pPr>
            <a:lvl8pPr lvl="7" rtl="0" algn="ctr">
              <a:lnSpc>
                <a:spcPct val="90000"/>
              </a:lnSpc>
              <a:spcBef>
                <a:spcPts val="900"/>
              </a:spcBef>
              <a:spcAft>
                <a:spcPts val="0"/>
              </a:spcAft>
              <a:buClr>
                <a:schemeClr val="dk1"/>
              </a:buClr>
              <a:buSzPts val="1200"/>
              <a:buNone/>
              <a:defRPr sz="1200"/>
            </a:lvl8pPr>
            <a:lvl9pPr lvl="8" rtl="0" algn="ctr">
              <a:lnSpc>
                <a:spcPct val="90000"/>
              </a:lnSpc>
              <a:spcBef>
                <a:spcPts val="900"/>
              </a:spcBef>
              <a:spcAft>
                <a:spcPts val="900"/>
              </a:spcAft>
              <a:buClr>
                <a:schemeClr val="dk1"/>
              </a:buClr>
              <a:buSzPts val="1200"/>
              <a:buNone/>
              <a:defRPr sz="1200"/>
            </a:lvl9pPr>
          </a:lstStyle>
          <a:p/>
        </p:txBody>
      </p:sp>
      <p:sp>
        <p:nvSpPr>
          <p:cNvPr id="85" name="Google Shape;85;p4"/>
          <p:cNvSpPr txBox="1"/>
          <p:nvPr>
            <p:ph idx="3" type="body"/>
          </p:nvPr>
        </p:nvSpPr>
        <p:spPr>
          <a:xfrm>
            <a:off x="523875" y="4376593"/>
            <a:ext cx="1091100" cy="516600"/>
          </a:xfrm>
          <a:prstGeom prst="rect">
            <a:avLst/>
          </a:prstGeom>
          <a:blipFill rotWithShape="1">
            <a:blip r:embed="rId2">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750"/>
                                        <p:tgtEl>
                                          <p:spTgt spid="84">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750"/>
                                        <p:tgtEl>
                                          <p:spTgt spid="84">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750"/>
                                        <p:tgtEl>
                                          <p:spTgt spid="84">
                                            <p:txEl>
                                              <p:pRg end="2" st="2"/>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750"/>
                                        <p:tgtEl>
                                          <p:spTgt spid="84">
                                            <p:txEl>
                                              <p:pRg end="3" st="3"/>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4" st="4"/>
                                            </p:txEl>
                                          </p:spTgt>
                                        </p:tgtEl>
                                        <p:attrNameLst>
                                          <p:attrName>style.visibility</p:attrName>
                                        </p:attrNameLst>
                                      </p:cBhvr>
                                      <p:to>
                                        <p:strVal val="visible"/>
                                      </p:to>
                                    </p:set>
                                    <p:animEffect filter="fade" transition="in">
                                      <p:cBhvr>
                                        <p:cTn dur="750"/>
                                        <p:tgtEl>
                                          <p:spTgt spid="84">
                                            <p:txEl>
                                              <p:pRg end="4" st="4"/>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5" st="5"/>
                                            </p:txEl>
                                          </p:spTgt>
                                        </p:tgtEl>
                                        <p:attrNameLst>
                                          <p:attrName>style.visibility</p:attrName>
                                        </p:attrNameLst>
                                      </p:cBhvr>
                                      <p:to>
                                        <p:strVal val="visible"/>
                                      </p:to>
                                    </p:set>
                                    <p:animEffect filter="fade" transition="in">
                                      <p:cBhvr>
                                        <p:cTn dur="750"/>
                                        <p:tgtEl>
                                          <p:spTgt spid="84">
                                            <p:txEl>
                                              <p:pRg end="5" st="5"/>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6" st="6"/>
                                            </p:txEl>
                                          </p:spTgt>
                                        </p:tgtEl>
                                        <p:attrNameLst>
                                          <p:attrName>style.visibility</p:attrName>
                                        </p:attrNameLst>
                                      </p:cBhvr>
                                      <p:to>
                                        <p:strVal val="visible"/>
                                      </p:to>
                                    </p:set>
                                    <p:animEffect filter="fade" transition="in">
                                      <p:cBhvr>
                                        <p:cTn dur="750"/>
                                        <p:tgtEl>
                                          <p:spTgt spid="84">
                                            <p:txEl>
                                              <p:pRg end="6" st="6"/>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7" st="7"/>
                                            </p:txEl>
                                          </p:spTgt>
                                        </p:tgtEl>
                                        <p:attrNameLst>
                                          <p:attrName>style.visibility</p:attrName>
                                        </p:attrNameLst>
                                      </p:cBhvr>
                                      <p:to>
                                        <p:strVal val="visible"/>
                                      </p:to>
                                    </p:set>
                                    <p:animEffect filter="fade" transition="in">
                                      <p:cBhvr>
                                        <p:cTn dur="750"/>
                                        <p:tgtEl>
                                          <p:spTgt spid="84">
                                            <p:txEl>
                                              <p:pRg end="7" st="7"/>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4">
                                            <p:txEl>
                                              <p:pRg end="8" st="8"/>
                                            </p:txEl>
                                          </p:spTgt>
                                        </p:tgtEl>
                                        <p:attrNameLst>
                                          <p:attrName>style.visibility</p:attrName>
                                        </p:attrNameLst>
                                      </p:cBhvr>
                                      <p:to>
                                        <p:strVal val="visible"/>
                                      </p:to>
                                    </p:set>
                                    <p:animEffect filter="fade" transition="in">
                                      <p:cBhvr>
                                        <p:cTn dur="750"/>
                                        <p:tgtEl>
                                          <p:spTgt spid="84">
                                            <p:txEl>
                                              <p:pRg end="8" st="8"/>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3"/>
                                        </p:tgtEl>
                                        <p:attrNameLst>
                                          <p:attrName>style.visibility</p:attrName>
                                        </p:attrNameLst>
                                      </p:cBhvr>
                                      <p:to>
                                        <p:strVal val="visible"/>
                                      </p:to>
                                    </p:set>
                                    <p:animEffect filter="fade" transition="in">
                                      <p:cBhvr>
                                        <p:cTn dur="75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pagina + Beeld">
  <p:cSld name="Titelpagina + Beeld">
    <p:spTree>
      <p:nvGrpSpPr>
        <p:cNvPr id="86" name="Shape 86"/>
        <p:cNvGrpSpPr/>
        <p:nvPr/>
      </p:nvGrpSpPr>
      <p:grpSpPr>
        <a:xfrm>
          <a:off x="0" y="0"/>
          <a:ext cx="0" cy="0"/>
          <a:chOff x="0" y="0"/>
          <a:chExt cx="0" cy="0"/>
        </a:xfrm>
      </p:grpSpPr>
      <p:sp>
        <p:nvSpPr>
          <p:cNvPr id="87" name="Google Shape;87;p5"/>
          <p:cNvSpPr/>
          <p:nvPr/>
        </p:nvSpPr>
        <p:spPr>
          <a:xfrm>
            <a:off x="-9024" y="0"/>
            <a:ext cx="91530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88" name="Google Shape;88;p5"/>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Titelpagina + Beeld</a:t>
            </a:r>
            <a:endParaRPr sz="1100"/>
          </a:p>
        </p:txBody>
      </p:sp>
      <p:sp>
        <p:nvSpPr>
          <p:cNvPr id="89" name="Google Shape;89;p5"/>
          <p:cNvSpPr/>
          <p:nvPr>
            <p:ph idx="2" type="pic"/>
          </p:nvPr>
        </p:nvSpPr>
        <p:spPr>
          <a:xfrm>
            <a:off x="3639350" y="0"/>
            <a:ext cx="5504700" cy="5143500"/>
          </a:xfrm>
          <a:prstGeom prst="rect">
            <a:avLst/>
          </a:prstGeom>
          <a:solidFill>
            <a:srgbClr val="F2F2F2">
              <a:alpha val="80000"/>
            </a:srgbClr>
          </a:solidFill>
          <a:ln>
            <a:noFill/>
          </a:ln>
        </p:spPr>
      </p:sp>
      <p:sp>
        <p:nvSpPr>
          <p:cNvPr id="90" name="Google Shape;90;p5"/>
          <p:cNvSpPr txBox="1"/>
          <p:nvPr>
            <p:ph idx="1" type="subTitle"/>
          </p:nvPr>
        </p:nvSpPr>
        <p:spPr>
          <a:xfrm>
            <a:off x="523875" y="3662746"/>
            <a:ext cx="2796900" cy="1863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1200"/>
              <a:buNone/>
              <a:defRPr b="1" sz="1200">
                <a:solidFill>
                  <a:schemeClr val="lt1"/>
                </a:solidFill>
              </a:defRPr>
            </a:lvl1pPr>
            <a:lvl2pPr lvl="1" rtl="0" algn="ctr">
              <a:lnSpc>
                <a:spcPct val="90000"/>
              </a:lnSpc>
              <a:spcBef>
                <a:spcPts val="900"/>
              </a:spcBef>
              <a:spcAft>
                <a:spcPts val="0"/>
              </a:spcAft>
              <a:buSzPts val="1500"/>
              <a:buNone/>
              <a:defRPr sz="1500"/>
            </a:lvl2pPr>
            <a:lvl3pPr lvl="2" rtl="0" algn="ctr">
              <a:lnSpc>
                <a:spcPct val="90000"/>
              </a:lnSpc>
              <a:spcBef>
                <a:spcPts val="900"/>
              </a:spcBef>
              <a:spcAft>
                <a:spcPts val="0"/>
              </a:spcAft>
              <a:buSzPts val="1100"/>
              <a:buNone/>
              <a:defRPr sz="1400"/>
            </a:lvl3pPr>
            <a:lvl4pPr lvl="3" rtl="0" algn="ctr">
              <a:lnSpc>
                <a:spcPct val="90000"/>
              </a:lnSpc>
              <a:spcBef>
                <a:spcPts val="900"/>
              </a:spcBef>
              <a:spcAft>
                <a:spcPts val="0"/>
              </a:spcAft>
              <a:buClr>
                <a:schemeClr val="accent1"/>
              </a:buClr>
              <a:buSzPts val="1200"/>
              <a:buNone/>
              <a:defRPr sz="1200"/>
            </a:lvl4pPr>
            <a:lvl5pPr lvl="4" rtl="0" algn="ctr">
              <a:lnSpc>
                <a:spcPct val="90000"/>
              </a:lnSpc>
              <a:spcBef>
                <a:spcPts val="900"/>
              </a:spcBef>
              <a:spcAft>
                <a:spcPts val="0"/>
              </a:spcAft>
              <a:buSzPts val="1200"/>
              <a:buNone/>
              <a:defRPr sz="1200"/>
            </a:lvl5pPr>
            <a:lvl6pPr lvl="5" rtl="0" algn="ctr">
              <a:lnSpc>
                <a:spcPct val="90000"/>
              </a:lnSpc>
              <a:spcBef>
                <a:spcPts val="900"/>
              </a:spcBef>
              <a:spcAft>
                <a:spcPts val="0"/>
              </a:spcAft>
              <a:buSzPts val="1200"/>
              <a:buNone/>
              <a:defRPr sz="1200"/>
            </a:lvl6pPr>
            <a:lvl7pPr lvl="6" rtl="0" algn="ctr">
              <a:lnSpc>
                <a:spcPct val="90000"/>
              </a:lnSpc>
              <a:spcBef>
                <a:spcPts val="900"/>
              </a:spcBef>
              <a:spcAft>
                <a:spcPts val="0"/>
              </a:spcAft>
              <a:buSzPts val="1200"/>
              <a:buNone/>
              <a:defRPr sz="1200"/>
            </a:lvl7pPr>
            <a:lvl8pPr lvl="7" rtl="0" algn="ctr">
              <a:lnSpc>
                <a:spcPct val="90000"/>
              </a:lnSpc>
              <a:spcBef>
                <a:spcPts val="900"/>
              </a:spcBef>
              <a:spcAft>
                <a:spcPts val="0"/>
              </a:spcAft>
              <a:buClr>
                <a:schemeClr val="dk1"/>
              </a:buClr>
              <a:buSzPts val="1200"/>
              <a:buNone/>
              <a:defRPr sz="1200"/>
            </a:lvl8pPr>
            <a:lvl9pPr lvl="8" rtl="0" algn="ctr">
              <a:lnSpc>
                <a:spcPct val="90000"/>
              </a:lnSpc>
              <a:spcBef>
                <a:spcPts val="900"/>
              </a:spcBef>
              <a:spcAft>
                <a:spcPts val="900"/>
              </a:spcAft>
              <a:buClr>
                <a:schemeClr val="dk1"/>
              </a:buClr>
              <a:buSzPts val="1200"/>
              <a:buNone/>
              <a:defRPr sz="1200"/>
            </a:lvl9pPr>
          </a:lstStyle>
          <a:p/>
        </p:txBody>
      </p:sp>
      <p:sp>
        <p:nvSpPr>
          <p:cNvPr id="91" name="Google Shape;91;p5"/>
          <p:cNvSpPr txBox="1"/>
          <p:nvPr>
            <p:ph idx="3" type="body"/>
          </p:nvPr>
        </p:nvSpPr>
        <p:spPr>
          <a:xfrm>
            <a:off x="523875" y="1284514"/>
            <a:ext cx="2796900" cy="2194200"/>
          </a:xfrm>
          <a:prstGeom prst="rect">
            <a:avLst/>
          </a:prstGeom>
          <a:noFill/>
          <a:ln>
            <a:noFill/>
          </a:ln>
        </p:spPr>
        <p:txBody>
          <a:bodyPr anchorCtr="0" anchor="b" bIns="0" lIns="0" spcFirstLastPara="1" rIns="0" wrap="square" tIns="0">
            <a:normAutofit/>
          </a:bodyPr>
          <a:lstStyle>
            <a:lvl1pPr indent="-228600" lvl="0" marL="457200" marR="0" rtl="0" algn="l">
              <a:lnSpc>
                <a:spcPct val="100000"/>
              </a:lnSpc>
              <a:spcBef>
                <a:spcPts val="400"/>
              </a:spcBef>
              <a:spcAft>
                <a:spcPts val="0"/>
              </a:spcAft>
              <a:buClr>
                <a:schemeClr val="dk1"/>
              </a:buClr>
              <a:buSzPts val="2900"/>
              <a:buFont typeface="Arial"/>
              <a:buNone/>
              <a:defRPr b="0" sz="2900">
                <a:solidFill>
                  <a:schemeClr val="lt1"/>
                </a:solidFill>
                <a:latin typeface="Roboto Slab"/>
                <a:ea typeface="Roboto Slab"/>
                <a:cs typeface="Roboto Slab"/>
                <a:sym typeface="Roboto Slab"/>
              </a:defRPr>
            </a:lvl1pPr>
            <a:lvl2pPr indent="-317500" lvl="1" marL="914400" rtl="0" algn="l">
              <a:lnSpc>
                <a:spcPct val="90000"/>
              </a:lnSpc>
              <a:spcBef>
                <a:spcPts val="4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92" name="Google Shape;92;p5"/>
          <p:cNvSpPr txBox="1"/>
          <p:nvPr>
            <p:ph idx="4" type="body"/>
          </p:nvPr>
        </p:nvSpPr>
        <p:spPr>
          <a:xfrm>
            <a:off x="523875" y="4033281"/>
            <a:ext cx="1090800" cy="5400"/>
          </a:xfrm>
          <a:prstGeom prst="rect">
            <a:avLst/>
          </a:prstGeom>
          <a:solidFill>
            <a:schemeClr val="lt1"/>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grpSp>
        <p:nvGrpSpPr>
          <p:cNvPr id="93" name="Google Shape;93;p5"/>
          <p:cNvGrpSpPr/>
          <p:nvPr/>
        </p:nvGrpSpPr>
        <p:grpSpPr>
          <a:xfrm>
            <a:off x="-5596" y="-1339080"/>
            <a:ext cx="1943325" cy="1187775"/>
            <a:chOff x="-7461" y="-3153547"/>
            <a:chExt cx="2591100" cy="1583700"/>
          </a:xfrm>
        </p:grpSpPr>
        <p:sp>
          <p:nvSpPr>
            <p:cNvPr id="94" name="Google Shape;94;p5"/>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95" name="Google Shape;95;p5"/>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96" name="Google Shape;96;p5"/>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97" name="Google Shape;97;p5"/>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98" name="Google Shape;98;p5"/>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99" name="Google Shape;99;p5"/>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100" name="Google Shape;100;p5"/>
          <p:cNvSpPr txBox="1"/>
          <p:nvPr>
            <p:ph idx="5" type="body"/>
          </p:nvPr>
        </p:nvSpPr>
        <p:spPr>
          <a:xfrm>
            <a:off x="523875" y="4376593"/>
            <a:ext cx="1091100" cy="516600"/>
          </a:xfrm>
          <a:prstGeom prst="rect">
            <a:avLst/>
          </a:prstGeom>
          <a:blipFill rotWithShape="1">
            <a:blip r:embed="rId2">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2"/>
                                        </p:tgtEl>
                                        <p:attrNameLst>
                                          <p:attrName>style.visibility</p:attrName>
                                        </p:attrNameLst>
                                      </p:cBhvr>
                                      <p:to>
                                        <p:strVal val="visible"/>
                                      </p:to>
                                    </p:set>
                                    <p:animEffect filter="fade" transition="in">
                                      <p:cBhvr>
                                        <p:cTn dur="750"/>
                                        <p:tgtEl>
                                          <p:spTgt spid="92"/>
                                        </p:tgtEl>
                                      </p:cBhvr>
                                    </p:animEffect>
                                  </p:childTnLst>
                                </p:cTn>
                              </p:par>
                              <p:par>
                                <p:cTn fill="hold" nodeType="withEffect" presetClass="entr" presetID="10" presetSubtype="0">
                                  <p:stCondLst>
                                    <p:cond delay="1250"/>
                                  </p:stCondLst>
                                  <p:childTnLst>
                                    <p:set>
                                      <p:cBhvr>
                                        <p:cTn dur="1" fill="hold">
                                          <p:stCondLst>
                                            <p:cond delay="0"/>
                                          </p:stCondLst>
                                        </p:cTn>
                                        <p:tgtEl>
                                          <p:spTgt spid="91"/>
                                        </p:tgtEl>
                                        <p:attrNameLst>
                                          <p:attrName>style.visibility</p:attrName>
                                        </p:attrNameLst>
                                      </p:cBhvr>
                                      <p:to>
                                        <p:strVal val="visible"/>
                                      </p:to>
                                    </p:set>
                                    <p:animEffect filter="fade" transition="in">
                                      <p:cBhvr>
                                        <p:cTn dur="750"/>
                                        <p:tgtEl>
                                          <p:spTgt spid="91"/>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750"/>
                                        <p:tgtEl>
                                          <p:spTgt spid="90">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750"/>
                                        <p:tgtEl>
                                          <p:spTgt spid="90">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750"/>
                                        <p:tgtEl>
                                          <p:spTgt spid="90">
                                            <p:txEl>
                                              <p:pRg end="2" st="2"/>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750"/>
                                        <p:tgtEl>
                                          <p:spTgt spid="90">
                                            <p:txEl>
                                              <p:pRg end="3" st="3"/>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750"/>
                                        <p:tgtEl>
                                          <p:spTgt spid="90">
                                            <p:txEl>
                                              <p:pRg end="4" st="4"/>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750"/>
                                        <p:tgtEl>
                                          <p:spTgt spid="90">
                                            <p:txEl>
                                              <p:pRg end="5" st="5"/>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750"/>
                                        <p:tgtEl>
                                          <p:spTgt spid="90">
                                            <p:txEl>
                                              <p:pRg end="6" st="6"/>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750"/>
                                        <p:tgtEl>
                                          <p:spTgt spid="90">
                                            <p:txEl>
                                              <p:pRg end="7" st="7"/>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750"/>
                                        <p:tgtEl>
                                          <p:spTgt spid="90">
                                            <p:txEl>
                                              <p:pRg end="8" st="8"/>
                                            </p:txEl>
                                          </p:spTgt>
                                        </p:tgtEl>
                                      </p:cBhvr>
                                    </p:animEffect>
                                  </p:childTnLst>
                                </p:cTn>
                              </p:par>
                              <p:par>
                                <p:cTn fill="hold" nodeType="withEffect" presetClass="entr" presetID="2" presetSubtype="2">
                                  <p:stCondLst>
                                    <p:cond delay="75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5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p:cSld name="Alleen titel">
    <p:spTree>
      <p:nvGrpSpPr>
        <p:cNvPr id="101" name="Shape 101"/>
        <p:cNvGrpSpPr/>
        <p:nvPr/>
      </p:nvGrpSpPr>
      <p:grpSpPr>
        <a:xfrm>
          <a:off x="0" y="0"/>
          <a:ext cx="0" cy="0"/>
          <a:chOff x="0" y="0"/>
          <a:chExt cx="0" cy="0"/>
        </a:xfrm>
      </p:grpSpPr>
      <p:sp>
        <p:nvSpPr>
          <p:cNvPr id="102" name="Google Shape;102;p6"/>
          <p:cNvSpPr txBox="1"/>
          <p:nvPr>
            <p:ph type="title"/>
          </p:nvPr>
        </p:nvSpPr>
        <p:spPr>
          <a:xfrm>
            <a:off x="523875" y="556125"/>
            <a:ext cx="80814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6"/>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6"/>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6"/>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6"/>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Alleen titel</a:t>
            </a:r>
            <a:endParaRPr sz="1100"/>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p:cSld name="Tekst">
    <p:spTree>
      <p:nvGrpSpPr>
        <p:cNvPr id="107" name="Shape 107"/>
        <p:cNvGrpSpPr/>
        <p:nvPr/>
      </p:nvGrpSpPr>
      <p:grpSpPr>
        <a:xfrm>
          <a:off x="0" y="0"/>
          <a:ext cx="0" cy="0"/>
          <a:chOff x="0" y="0"/>
          <a:chExt cx="0" cy="0"/>
        </a:xfrm>
      </p:grpSpPr>
      <p:sp>
        <p:nvSpPr>
          <p:cNvPr id="108" name="Google Shape;108;p7"/>
          <p:cNvSpPr txBox="1"/>
          <p:nvPr>
            <p:ph type="title"/>
          </p:nvPr>
        </p:nvSpPr>
        <p:spPr>
          <a:xfrm>
            <a:off x="523875" y="556125"/>
            <a:ext cx="80814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 name="Google Shape;109;p7"/>
          <p:cNvSpPr txBox="1"/>
          <p:nvPr>
            <p:ph idx="1" type="body"/>
          </p:nvPr>
        </p:nvSpPr>
        <p:spPr>
          <a:xfrm>
            <a:off x="523875" y="1193925"/>
            <a:ext cx="80802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SzPts val="1200"/>
              <a:buChar char="▪"/>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110" name="Google Shape;110;p7"/>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7"/>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7"/>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7"/>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a:t>
            </a:r>
            <a:endParaRPr sz="1100"/>
          </a:p>
        </p:txBody>
      </p:sp>
      <p:grpSp>
        <p:nvGrpSpPr>
          <p:cNvPr id="114" name="Google Shape;114;p7"/>
          <p:cNvGrpSpPr/>
          <p:nvPr/>
        </p:nvGrpSpPr>
        <p:grpSpPr>
          <a:xfrm>
            <a:off x="-2749746" y="-74475"/>
            <a:ext cx="2543400" cy="5292450"/>
            <a:chOff x="-3666328" y="-99300"/>
            <a:chExt cx="3391200" cy="7056600"/>
          </a:xfrm>
        </p:grpSpPr>
        <p:sp>
          <p:nvSpPr>
            <p:cNvPr id="115" name="Google Shape;115;p7"/>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16" name="Google Shape;116;p7"/>
            <p:cNvSpPr/>
            <p:nvPr/>
          </p:nvSpPr>
          <p:spPr>
            <a:xfrm>
              <a:off x="-3459892" y="1706891"/>
              <a:ext cx="3086700" cy="4148400"/>
            </a:xfrm>
            <a:prstGeom prst="rect">
              <a:avLst/>
            </a:prstGeom>
            <a:solidFill>
              <a:schemeClr val="lt1"/>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17" name="Google Shape;117;p7"/>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118" name="Google Shape;118;p7"/>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119" name="Google Shape;119;p7"/>
            <p:cNvGrpSpPr/>
            <p:nvPr/>
          </p:nvGrpSpPr>
          <p:grpSpPr>
            <a:xfrm>
              <a:off x="-3315795" y="655351"/>
              <a:ext cx="137263" cy="108006"/>
              <a:chOff x="-3310843" y="700986"/>
              <a:chExt cx="182700" cy="143759"/>
            </a:xfrm>
          </p:grpSpPr>
          <p:grpSp>
            <p:nvGrpSpPr>
              <p:cNvPr id="120" name="Google Shape;120;p7"/>
              <p:cNvGrpSpPr/>
              <p:nvPr/>
            </p:nvGrpSpPr>
            <p:grpSpPr>
              <a:xfrm>
                <a:off x="-3310843" y="700986"/>
                <a:ext cx="182700" cy="143759"/>
                <a:chOff x="-3310843" y="700986"/>
                <a:chExt cx="182700" cy="143759"/>
              </a:xfrm>
            </p:grpSpPr>
            <p:cxnSp>
              <p:nvCxnSpPr>
                <p:cNvPr id="121" name="Google Shape;121;p7"/>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22" name="Google Shape;122;p7"/>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23" name="Google Shape;123;p7"/>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24" name="Google Shape;124;p7"/>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25" name="Google Shape;125;p7"/>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26" name="Google Shape;126;p7"/>
              <p:cNvGrpSpPr/>
              <p:nvPr/>
            </p:nvGrpSpPr>
            <p:grpSpPr>
              <a:xfrm flipH="1">
                <a:off x="-3310759" y="735886"/>
                <a:ext cx="88918" cy="72651"/>
                <a:chOff x="-2091201" y="1395403"/>
                <a:chExt cx="157516" cy="128700"/>
              </a:xfrm>
            </p:grpSpPr>
            <p:sp>
              <p:nvSpPr>
                <p:cNvPr id="127" name="Google Shape;127;p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28" name="Google Shape;128;p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129" name="Google Shape;129;p7"/>
            <p:cNvGrpSpPr/>
            <p:nvPr/>
          </p:nvGrpSpPr>
          <p:grpSpPr>
            <a:xfrm>
              <a:off x="-3558717" y="655351"/>
              <a:ext cx="137310" cy="108006"/>
              <a:chOff x="-3634179" y="700986"/>
              <a:chExt cx="182763" cy="143759"/>
            </a:xfrm>
          </p:grpSpPr>
          <p:grpSp>
            <p:nvGrpSpPr>
              <p:cNvPr id="130" name="Google Shape;130;p7"/>
              <p:cNvGrpSpPr/>
              <p:nvPr/>
            </p:nvGrpSpPr>
            <p:grpSpPr>
              <a:xfrm>
                <a:off x="-3634116" y="700986"/>
                <a:ext cx="182700" cy="143759"/>
                <a:chOff x="-3634116" y="700986"/>
                <a:chExt cx="182700" cy="143759"/>
              </a:xfrm>
            </p:grpSpPr>
            <p:cxnSp>
              <p:nvCxnSpPr>
                <p:cNvPr id="131" name="Google Shape;131;p7"/>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132" name="Google Shape;132;p7"/>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133" name="Google Shape;133;p7"/>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134" name="Google Shape;134;p7"/>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135" name="Google Shape;135;p7"/>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136" name="Google Shape;136;p7"/>
              <p:cNvGrpSpPr/>
              <p:nvPr/>
            </p:nvGrpSpPr>
            <p:grpSpPr>
              <a:xfrm>
                <a:off x="-3634179" y="735886"/>
                <a:ext cx="88918" cy="72651"/>
                <a:chOff x="-2091201" y="1395403"/>
                <a:chExt cx="157516" cy="128700"/>
              </a:xfrm>
            </p:grpSpPr>
            <p:sp>
              <p:nvSpPr>
                <p:cNvPr id="137" name="Google Shape;137;p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38" name="Google Shape;138;p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139" name="Google Shape;139;p7"/>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140" name="Google Shape;140;p7"/>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141" name="Google Shape;141;p7"/>
            <p:cNvGrpSpPr/>
            <p:nvPr/>
          </p:nvGrpSpPr>
          <p:grpSpPr>
            <a:xfrm>
              <a:off x="-2881686" y="392335"/>
              <a:ext cx="268788" cy="248298"/>
              <a:chOff x="-2721817" y="347336"/>
              <a:chExt cx="432900" cy="399900"/>
            </a:xfrm>
          </p:grpSpPr>
          <p:sp>
            <p:nvSpPr>
              <p:cNvPr id="142" name="Google Shape;142;p7"/>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43" name="Google Shape;143;p7"/>
              <p:cNvGrpSpPr/>
              <p:nvPr/>
            </p:nvGrpSpPr>
            <p:grpSpPr>
              <a:xfrm>
                <a:off x="-2652516" y="431573"/>
                <a:ext cx="294339" cy="231524"/>
                <a:chOff x="-3634179" y="700986"/>
                <a:chExt cx="182763" cy="143759"/>
              </a:xfrm>
            </p:grpSpPr>
            <p:grpSp>
              <p:nvGrpSpPr>
                <p:cNvPr id="144" name="Google Shape;144;p7"/>
                <p:cNvGrpSpPr/>
                <p:nvPr/>
              </p:nvGrpSpPr>
              <p:grpSpPr>
                <a:xfrm>
                  <a:off x="-3634116" y="700986"/>
                  <a:ext cx="182700" cy="143759"/>
                  <a:chOff x="-3634116" y="700986"/>
                  <a:chExt cx="182700" cy="143759"/>
                </a:xfrm>
              </p:grpSpPr>
              <p:cxnSp>
                <p:nvCxnSpPr>
                  <p:cNvPr id="145" name="Google Shape;145;p7"/>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46" name="Google Shape;146;p7"/>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47" name="Google Shape;147;p7"/>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48" name="Google Shape;148;p7"/>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49" name="Google Shape;149;p7"/>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50" name="Google Shape;150;p7"/>
                <p:cNvGrpSpPr/>
                <p:nvPr/>
              </p:nvGrpSpPr>
              <p:grpSpPr>
                <a:xfrm>
                  <a:off x="-3634179" y="735886"/>
                  <a:ext cx="88918" cy="72651"/>
                  <a:chOff x="-2091201" y="1395403"/>
                  <a:chExt cx="157516" cy="128700"/>
                </a:xfrm>
              </p:grpSpPr>
              <p:sp>
                <p:nvSpPr>
                  <p:cNvPr id="151" name="Google Shape;151;p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52" name="Google Shape;152;p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153" name="Google Shape;153;p7"/>
            <p:cNvGrpSpPr/>
            <p:nvPr/>
          </p:nvGrpSpPr>
          <p:grpSpPr>
            <a:xfrm>
              <a:off x="-2881686" y="701323"/>
              <a:ext cx="268788" cy="248298"/>
              <a:chOff x="-2721817" y="782525"/>
              <a:chExt cx="432900" cy="399900"/>
            </a:xfrm>
          </p:grpSpPr>
          <p:sp>
            <p:nvSpPr>
              <p:cNvPr id="154" name="Google Shape;154;p7"/>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155" name="Google Shape;155;p7"/>
              <p:cNvGrpSpPr/>
              <p:nvPr/>
            </p:nvGrpSpPr>
            <p:grpSpPr>
              <a:xfrm>
                <a:off x="-2652418" y="866762"/>
                <a:ext cx="294238" cy="231524"/>
                <a:chOff x="-3310843" y="700986"/>
                <a:chExt cx="182700" cy="143759"/>
              </a:xfrm>
            </p:grpSpPr>
            <p:grpSp>
              <p:nvGrpSpPr>
                <p:cNvPr id="156" name="Google Shape;156;p7"/>
                <p:cNvGrpSpPr/>
                <p:nvPr/>
              </p:nvGrpSpPr>
              <p:grpSpPr>
                <a:xfrm>
                  <a:off x="-3310843" y="700986"/>
                  <a:ext cx="182700" cy="143759"/>
                  <a:chOff x="-3310843" y="700986"/>
                  <a:chExt cx="182700" cy="143759"/>
                </a:xfrm>
              </p:grpSpPr>
              <p:cxnSp>
                <p:nvCxnSpPr>
                  <p:cNvPr id="157" name="Google Shape;157;p7"/>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158" name="Google Shape;158;p7"/>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159" name="Google Shape;159;p7"/>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160" name="Google Shape;160;p7"/>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161" name="Google Shape;161;p7"/>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162" name="Google Shape;162;p7"/>
                <p:cNvGrpSpPr/>
                <p:nvPr/>
              </p:nvGrpSpPr>
              <p:grpSpPr>
                <a:xfrm flipH="1">
                  <a:off x="-3310759" y="735886"/>
                  <a:ext cx="88918" cy="72651"/>
                  <a:chOff x="-2091201" y="1395403"/>
                  <a:chExt cx="157516" cy="128700"/>
                </a:xfrm>
              </p:grpSpPr>
              <p:sp>
                <p:nvSpPr>
                  <p:cNvPr id="163" name="Google Shape;163;p7"/>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164" name="Google Shape;164;p7"/>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165" name="Google Shape;165;p7"/>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166" name="Google Shape;166;p7"/>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167" name="Google Shape;167;p7"/>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168" name="Google Shape;168;p7"/>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169" name="Google Shape;169;p7"/>
            <p:cNvGrpSpPr/>
            <p:nvPr/>
          </p:nvGrpSpPr>
          <p:grpSpPr>
            <a:xfrm>
              <a:off x="-640684" y="5954566"/>
              <a:ext cx="267361" cy="267361"/>
              <a:chOff x="7881599" y="90188"/>
              <a:chExt cx="387986" cy="387986"/>
            </a:xfrm>
          </p:grpSpPr>
          <p:sp>
            <p:nvSpPr>
              <p:cNvPr id="170" name="Google Shape;170;p7"/>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171" name="Google Shape;171;p7"/>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172" name="Google Shape;172;p7"/>
            <p:cNvGrpSpPr/>
            <p:nvPr/>
          </p:nvGrpSpPr>
          <p:grpSpPr>
            <a:xfrm>
              <a:off x="-3569165" y="1909857"/>
              <a:ext cx="3195882" cy="3742596"/>
              <a:chOff x="-3569165" y="1742767"/>
              <a:chExt cx="3195882" cy="3742596"/>
            </a:xfrm>
          </p:grpSpPr>
          <p:sp>
            <p:nvSpPr>
              <p:cNvPr id="173" name="Google Shape;173;p7"/>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74" name="Google Shape;174;p7"/>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dk2"/>
                  </a:buClr>
                  <a:buSzPts val="1200"/>
                  <a:buFont typeface="Noto Sans Symbols"/>
                  <a:buChar char="▪"/>
                </a:pPr>
                <a:r>
                  <a:rPr lang="en" sz="1200">
                    <a:solidFill>
                      <a:schemeClr val="dk1"/>
                    </a:solidFill>
                    <a:latin typeface="Arial"/>
                    <a:ea typeface="Arial"/>
                    <a:cs typeface="Arial"/>
                    <a:sym typeface="Arial"/>
                  </a:rPr>
                  <a:t>Bullets</a:t>
                </a:r>
                <a:endParaRPr sz="1100"/>
              </a:p>
            </p:txBody>
          </p:sp>
          <p:sp>
            <p:nvSpPr>
              <p:cNvPr id="175" name="Google Shape;175;p7"/>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76" name="Google Shape;176;p7"/>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Sub-bullets</a:t>
                </a:r>
                <a:endParaRPr sz="1100"/>
              </a:p>
            </p:txBody>
          </p:sp>
          <p:sp>
            <p:nvSpPr>
              <p:cNvPr id="177" name="Google Shape;177;p7"/>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178" name="Google Shape;178;p7"/>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dk1"/>
                    </a:solidFill>
                    <a:latin typeface="Arial"/>
                    <a:ea typeface="Arial"/>
                    <a:cs typeface="Arial"/>
                    <a:sym typeface="Arial"/>
                  </a:rPr>
                  <a:t>Leestekst</a:t>
                </a:r>
                <a:endParaRPr sz="1100"/>
              </a:p>
            </p:txBody>
          </p:sp>
          <p:sp>
            <p:nvSpPr>
              <p:cNvPr id="179" name="Google Shape;179;p7"/>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180" name="Google Shape;180;p7"/>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accent1"/>
                  </a:buClr>
                  <a:buSzPts val="1500"/>
                  <a:buFont typeface="Arial"/>
                  <a:buNone/>
                </a:pPr>
                <a:r>
                  <a:rPr b="0" i="0" lang="en" sz="1500" u="none" cap="none" strike="noStrike">
                    <a:solidFill>
                      <a:schemeClr val="accent1"/>
                    </a:solidFill>
                    <a:latin typeface="Roboto Slab"/>
                    <a:ea typeface="Roboto Slab"/>
                    <a:cs typeface="Roboto Slab"/>
                    <a:sym typeface="Roboto Slab"/>
                  </a:rPr>
                  <a:t>Subtitel</a:t>
                </a:r>
                <a:endParaRPr sz="1100"/>
              </a:p>
            </p:txBody>
          </p:sp>
          <p:sp>
            <p:nvSpPr>
              <p:cNvPr id="181" name="Google Shape;181;p7"/>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182" name="Google Shape;182;p7"/>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dk2"/>
                  </a:buClr>
                  <a:buSzPts val="1200"/>
                  <a:buFont typeface="Roboto Slab"/>
                  <a:buAutoNum type="arabicPeriod"/>
                </a:pPr>
                <a:r>
                  <a:rPr b="0" i="0" lang="en" sz="1200" u="none" cap="none" strike="noStrike">
                    <a:solidFill>
                      <a:schemeClr val="dk1"/>
                    </a:solidFill>
                    <a:latin typeface="Arial"/>
                    <a:ea typeface="Arial"/>
                    <a:cs typeface="Arial"/>
                    <a:sym typeface="Arial"/>
                  </a:rPr>
                  <a:t>Numerieke bullets</a:t>
                </a:r>
                <a:endParaRPr sz="1100"/>
              </a:p>
            </p:txBody>
          </p:sp>
          <p:sp>
            <p:nvSpPr>
              <p:cNvPr id="183" name="Google Shape;183;p7"/>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184" name="Google Shape;184;p7"/>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dk2"/>
                  </a:buClr>
                  <a:buSzPts val="1200"/>
                  <a:buFont typeface="Roboto Slab"/>
                  <a:buAutoNum type="alphaLcPeriod"/>
                </a:pPr>
                <a:r>
                  <a:rPr b="0" i="0" lang="en" sz="1200" u="none" cap="none" strike="noStrike">
                    <a:solidFill>
                      <a:schemeClr val="dk1"/>
                    </a:solidFill>
                    <a:latin typeface="Arial"/>
                    <a:ea typeface="Arial"/>
                    <a:cs typeface="Arial"/>
                    <a:sym typeface="Arial"/>
                  </a:rPr>
                  <a:t># Abc</a:t>
                </a:r>
                <a:endParaRPr sz="1100"/>
              </a:p>
            </p:txBody>
          </p:sp>
          <p:sp>
            <p:nvSpPr>
              <p:cNvPr id="185" name="Google Shape;185;p7"/>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186" name="Google Shape;186;p7"/>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 Bullets</a:t>
                </a:r>
                <a:endParaRPr sz="1100"/>
              </a:p>
            </p:txBody>
          </p:sp>
          <p:sp>
            <p:nvSpPr>
              <p:cNvPr id="187" name="Google Shape;187;p7"/>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188" name="Google Shape;188;p7"/>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dk1"/>
                  </a:buClr>
                  <a:buSzPts val="1200"/>
                  <a:buFont typeface="Arial"/>
                  <a:buNone/>
                </a:pPr>
                <a:r>
                  <a:rPr b="0" i="1" lang="en" sz="1200" u="none" cap="none" strike="noStrike">
                    <a:solidFill>
                      <a:schemeClr val="dk1"/>
                    </a:solidFill>
                    <a:latin typeface="Arial"/>
                    <a:ea typeface="Arial"/>
                    <a:cs typeface="Arial"/>
                    <a:sym typeface="Arial"/>
                  </a:rPr>
                  <a:t>Cursief</a:t>
                </a:r>
                <a:endParaRPr sz="1100"/>
              </a:p>
            </p:txBody>
          </p:sp>
          <p:sp>
            <p:nvSpPr>
              <p:cNvPr id="189" name="Google Shape;189;p7"/>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190" name="Google Shape;190;p7"/>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dk1"/>
                  </a:buClr>
                  <a:buSzPts val="1500"/>
                  <a:buFont typeface="Arial"/>
                  <a:buNone/>
                </a:pPr>
                <a:r>
                  <a:rPr b="0" i="0" lang="en" sz="1500" u="none" cap="none" strike="noStrike">
                    <a:solidFill>
                      <a:schemeClr val="dk1"/>
                    </a:solidFill>
                    <a:latin typeface="Roboto Slab"/>
                    <a:ea typeface="Roboto Slab"/>
                    <a:cs typeface="Roboto Slab"/>
                    <a:sym typeface="Roboto Slab"/>
                  </a:rPr>
                  <a:t>Alt. Subtitel</a:t>
                </a:r>
                <a:endParaRPr sz="1100"/>
              </a:p>
            </p:txBody>
          </p:sp>
        </p:grpSp>
        <p:sp>
          <p:nvSpPr>
            <p:cNvPr id="191" name="Google Shape;191;p7"/>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Blauw)">
  <p:cSld name="Tekst (Blauw)">
    <p:spTree>
      <p:nvGrpSpPr>
        <p:cNvPr id="192" name="Shape 192"/>
        <p:cNvGrpSpPr/>
        <p:nvPr/>
      </p:nvGrpSpPr>
      <p:grpSpPr>
        <a:xfrm>
          <a:off x="0" y="0"/>
          <a:ext cx="0" cy="0"/>
          <a:chOff x="0" y="0"/>
          <a:chExt cx="0" cy="0"/>
        </a:xfrm>
      </p:grpSpPr>
      <p:sp>
        <p:nvSpPr>
          <p:cNvPr id="193" name="Google Shape;193;p8"/>
          <p:cNvSpPr/>
          <p:nvPr/>
        </p:nvSpPr>
        <p:spPr>
          <a:xfrm>
            <a:off x="-8062" y="0"/>
            <a:ext cx="91521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4" name="Google Shape;194;p8"/>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8"/>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(Blauw)</a:t>
            </a:r>
            <a:endParaRPr sz="1100"/>
          </a:p>
        </p:txBody>
      </p:sp>
      <p:grpSp>
        <p:nvGrpSpPr>
          <p:cNvPr id="196" name="Google Shape;196;p8"/>
          <p:cNvGrpSpPr/>
          <p:nvPr/>
        </p:nvGrpSpPr>
        <p:grpSpPr>
          <a:xfrm>
            <a:off x="-2749746" y="-74475"/>
            <a:ext cx="2543400" cy="5292450"/>
            <a:chOff x="-3666328" y="-99300"/>
            <a:chExt cx="3391200" cy="7056600"/>
          </a:xfrm>
        </p:grpSpPr>
        <p:sp>
          <p:nvSpPr>
            <p:cNvPr id="197" name="Google Shape;197;p8"/>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98" name="Google Shape;198;p8"/>
            <p:cNvSpPr/>
            <p:nvPr/>
          </p:nvSpPr>
          <p:spPr>
            <a:xfrm>
              <a:off x="-3459892" y="1706891"/>
              <a:ext cx="3086700" cy="4148400"/>
            </a:xfrm>
            <a:prstGeom prst="rect">
              <a:avLst/>
            </a:prstGeom>
            <a:solidFill>
              <a:schemeClr val="dk2"/>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199" name="Google Shape;199;p8"/>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200" name="Google Shape;200;p8"/>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201" name="Google Shape;201;p8"/>
            <p:cNvGrpSpPr/>
            <p:nvPr/>
          </p:nvGrpSpPr>
          <p:grpSpPr>
            <a:xfrm>
              <a:off x="-3315795" y="655351"/>
              <a:ext cx="137263" cy="108006"/>
              <a:chOff x="-3310843" y="700986"/>
              <a:chExt cx="182700" cy="143759"/>
            </a:xfrm>
          </p:grpSpPr>
          <p:grpSp>
            <p:nvGrpSpPr>
              <p:cNvPr id="202" name="Google Shape;202;p8"/>
              <p:cNvGrpSpPr/>
              <p:nvPr/>
            </p:nvGrpSpPr>
            <p:grpSpPr>
              <a:xfrm>
                <a:off x="-3310843" y="700986"/>
                <a:ext cx="182700" cy="143759"/>
                <a:chOff x="-3310843" y="700986"/>
                <a:chExt cx="182700" cy="143759"/>
              </a:xfrm>
            </p:grpSpPr>
            <p:cxnSp>
              <p:nvCxnSpPr>
                <p:cNvPr id="203" name="Google Shape;203;p8"/>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204" name="Google Shape;204;p8"/>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205" name="Google Shape;205;p8"/>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206" name="Google Shape;206;p8"/>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207" name="Google Shape;207;p8"/>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208" name="Google Shape;208;p8"/>
              <p:cNvGrpSpPr/>
              <p:nvPr/>
            </p:nvGrpSpPr>
            <p:grpSpPr>
              <a:xfrm flipH="1">
                <a:off x="-3310759" y="735886"/>
                <a:ext cx="88918" cy="72651"/>
                <a:chOff x="-2091201" y="1395403"/>
                <a:chExt cx="157516" cy="128700"/>
              </a:xfrm>
            </p:grpSpPr>
            <p:sp>
              <p:nvSpPr>
                <p:cNvPr id="209" name="Google Shape;209;p8"/>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210" name="Google Shape;210;p8"/>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211" name="Google Shape;211;p8"/>
            <p:cNvGrpSpPr/>
            <p:nvPr/>
          </p:nvGrpSpPr>
          <p:grpSpPr>
            <a:xfrm>
              <a:off x="-3558717" y="655351"/>
              <a:ext cx="137310" cy="108006"/>
              <a:chOff x="-3634179" y="700986"/>
              <a:chExt cx="182763" cy="143759"/>
            </a:xfrm>
          </p:grpSpPr>
          <p:grpSp>
            <p:nvGrpSpPr>
              <p:cNvPr id="212" name="Google Shape;212;p8"/>
              <p:cNvGrpSpPr/>
              <p:nvPr/>
            </p:nvGrpSpPr>
            <p:grpSpPr>
              <a:xfrm>
                <a:off x="-3634116" y="700986"/>
                <a:ext cx="182700" cy="143759"/>
                <a:chOff x="-3634116" y="700986"/>
                <a:chExt cx="182700" cy="143759"/>
              </a:xfrm>
            </p:grpSpPr>
            <p:cxnSp>
              <p:nvCxnSpPr>
                <p:cNvPr id="213" name="Google Shape;213;p8"/>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214" name="Google Shape;214;p8"/>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215" name="Google Shape;215;p8"/>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216" name="Google Shape;216;p8"/>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217" name="Google Shape;217;p8"/>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218" name="Google Shape;218;p8"/>
              <p:cNvGrpSpPr/>
              <p:nvPr/>
            </p:nvGrpSpPr>
            <p:grpSpPr>
              <a:xfrm>
                <a:off x="-3634179" y="735886"/>
                <a:ext cx="88918" cy="72651"/>
                <a:chOff x="-2091201" y="1395403"/>
                <a:chExt cx="157516" cy="128700"/>
              </a:xfrm>
            </p:grpSpPr>
            <p:sp>
              <p:nvSpPr>
                <p:cNvPr id="219" name="Google Shape;219;p8"/>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220" name="Google Shape;220;p8"/>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221" name="Google Shape;221;p8"/>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222" name="Google Shape;222;p8"/>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223" name="Google Shape;223;p8"/>
            <p:cNvGrpSpPr/>
            <p:nvPr/>
          </p:nvGrpSpPr>
          <p:grpSpPr>
            <a:xfrm>
              <a:off x="-2881686" y="392335"/>
              <a:ext cx="268788" cy="248298"/>
              <a:chOff x="-2721817" y="347336"/>
              <a:chExt cx="432900" cy="399900"/>
            </a:xfrm>
          </p:grpSpPr>
          <p:sp>
            <p:nvSpPr>
              <p:cNvPr id="224" name="Google Shape;224;p8"/>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225" name="Google Shape;225;p8"/>
              <p:cNvGrpSpPr/>
              <p:nvPr/>
            </p:nvGrpSpPr>
            <p:grpSpPr>
              <a:xfrm>
                <a:off x="-2652516" y="431573"/>
                <a:ext cx="294339" cy="231524"/>
                <a:chOff x="-3634179" y="700986"/>
                <a:chExt cx="182763" cy="143759"/>
              </a:xfrm>
            </p:grpSpPr>
            <p:grpSp>
              <p:nvGrpSpPr>
                <p:cNvPr id="226" name="Google Shape;226;p8"/>
                <p:cNvGrpSpPr/>
                <p:nvPr/>
              </p:nvGrpSpPr>
              <p:grpSpPr>
                <a:xfrm>
                  <a:off x="-3634116" y="700986"/>
                  <a:ext cx="182700" cy="143759"/>
                  <a:chOff x="-3634116" y="700986"/>
                  <a:chExt cx="182700" cy="143759"/>
                </a:xfrm>
              </p:grpSpPr>
              <p:cxnSp>
                <p:nvCxnSpPr>
                  <p:cNvPr id="227" name="Google Shape;227;p8"/>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228" name="Google Shape;228;p8"/>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229" name="Google Shape;229;p8"/>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230" name="Google Shape;230;p8"/>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231" name="Google Shape;231;p8"/>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232" name="Google Shape;232;p8"/>
                <p:cNvGrpSpPr/>
                <p:nvPr/>
              </p:nvGrpSpPr>
              <p:grpSpPr>
                <a:xfrm>
                  <a:off x="-3634179" y="735886"/>
                  <a:ext cx="88918" cy="72651"/>
                  <a:chOff x="-2091201" y="1395403"/>
                  <a:chExt cx="157516" cy="128700"/>
                </a:xfrm>
              </p:grpSpPr>
              <p:sp>
                <p:nvSpPr>
                  <p:cNvPr id="233" name="Google Shape;233;p8"/>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234" name="Google Shape;234;p8"/>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235" name="Google Shape;235;p8"/>
            <p:cNvGrpSpPr/>
            <p:nvPr/>
          </p:nvGrpSpPr>
          <p:grpSpPr>
            <a:xfrm>
              <a:off x="-2881686" y="701323"/>
              <a:ext cx="268788" cy="248298"/>
              <a:chOff x="-2721817" y="782525"/>
              <a:chExt cx="432900" cy="399900"/>
            </a:xfrm>
          </p:grpSpPr>
          <p:sp>
            <p:nvSpPr>
              <p:cNvPr id="236" name="Google Shape;236;p8"/>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237" name="Google Shape;237;p8"/>
              <p:cNvGrpSpPr/>
              <p:nvPr/>
            </p:nvGrpSpPr>
            <p:grpSpPr>
              <a:xfrm>
                <a:off x="-2652418" y="866762"/>
                <a:ext cx="294238" cy="231524"/>
                <a:chOff x="-3310843" y="700986"/>
                <a:chExt cx="182700" cy="143759"/>
              </a:xfrm>
            </p:grpSpPr>
            <p:grpSp>
              <p:nvGrpSpPr>
                <p:cNvPr id="238" name="Google Shape;238;p8"/>
                <p:cNvGrpSpPr/>
                <p:nvPr/>
              </p:nvGrpSpPr>
              <p:grpSpPr>
                <a:xfrm>
                  <a:off x="-3310843" y="700986"/>
                  <a:ext cx="182700" cy="143759"/>
                  <a:chOff x="-3310843" y="700986"/>
                  <a:chExt cx="182700" cy="143759"/>
                </a:xfrm>
              </p:grpSpPr>
              <p:cxnSp>
                <p:nvCxnSpPr>
                  <p:cNvPr id="239" name="Google Shape;239;p8"/>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240" name="Google Shape;240;p8"/>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241" name="Google Shape;241;p8"/>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242" name="Google Shape;242;p8"/>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243" name="Google Shape;243;p8"/>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244" name="Google Shape;244;p8"/>
                <p:cNvGrpSpPr/>
                <p:nvPr/>
              </p:nvGrpSpPr>
              <p:grpSpPr>
                <a:xfrm flipH="1">
                  <a:off x="-3310759" y="735886"/>
                  <a:ext cx="88918" cy="72651"/>
                  <a:chOff x="-2091201" y="1395403"/>
                  <a:chExt cx="157516" cy="128700"/>
                </a:xfrm>
              </p:grpSpPr>
              <p:sp>
                <p:nvSpPr>
                  <p:cNvPr id="245" name="Google Shape;245;p8"/>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246" name="Google Shape;246;p8"/>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247" name="Google Shape;247;p8"/>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248" name="Google Shape;248;p8"/>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249" name="Google Shape;249;p8"/>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250" name="Google Shape;250;p8"/>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251" name="Google Shape;251;p8"/>
            <p:cNvGrpSpPr/>
            <p:nvPr/>
          </p:nvGrpSpPr>
          <p:grpSpPr>
            <a:xfrm>
              <a:off x="-640684" y="5954566"/>
              <a:ext cx="267361" cy="267361"/>
              <a:chOff x="7881599" y="90188"/>
              <a:chExt cx="387986" cy="387986"/>
            </a:xfrm>
          </p:grpSpPr>
          <p:sp>
            <p:nvSpPr>
              <p:cNvPr id="252" name="Google Shape;252;p8"/>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253" name="Google Shape;253;p8"/>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254" name="Google Shape;254;p8"/>
            <p:cNvGrpSpPr/>
            <p:nvPr/>
          </p:nvGrpSpPr>
          <p:grpSpPr>
            <a:xfrm>
              <a:off x="-3569165" y="1909857"/>
              <a:ext cx="3195882" cy="3742596"/>
              <a:chOff x="-3569165" y="1742767"/>
              <a:chExt cx="3195882" cy="3742596"/>
            </a:xfrm>
          </p:grpSpPr>
          <p:sp>
            <p:nvSpPr>
              <p:cNvPr id="255" name="Google Shape;255;p8"/>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256" name="Google Shape;256;p8"/>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lt1"/>
                  </a:buClr>
                  <a:buSzPts val="1200"/>
                  <a:buFont typeface="Noto Sans Symbols"/>
                  <a:buChar char="▪"/>
                </a:pPr>
                <a:r>
                  <a:rPr lang="en" sz="1200">
                    <a:solidFill>
                      <a:schemeClr val="lt1"/>
                    </a:solidFill>
                    <a:latin typeface="Arial"/>
                    <a:ea typeface="Arial"/>
                    <a:cs typeface="Arial"/>
                    <a:sym typeface="Arial"/>
                  </a:rPr>
                  <a:t>Bullets</a:t>
                </a:r>
                <a:endParaRPr sz="1100"/>
              </a:p>
            </p:txBody>
          </p:sp>
          <p:sp>
            <p:nvSpPr>
              <p:cNvPr id="257" name="Google Shape;257;p8"/>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258" name="Google Shape;258;p8"/>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Sub-bullets</a:t>
                </a:r>
                <a:endParaRPr sz="1100"/>
              </a:p>
            </p:txBody>
          </p:sp>
          <p:sp>
            <p:nvSpPr>
              <p:cNvPr id="259" name="Google Shape;259;p8"/>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260" name="Google Shape;260;p8"/>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lt1"/>
                    </a:solidFill>
                    <a:latin typeface="Arial"/>
                    <a:ea typeface="Arial"/>
                    <a:cs typeface="Arial"/>
                    <a:sym typeface="Arial"/>
                  </a:rPr>
                  <a:t>Leestekst</a:t>
                </a:r>
                <a:endParaRPr sz="1100"/>
              </a:p>
            </p:txBody>
          </p:sp>
          <p:sp>
            <p:nvSpPr>
              <p:cNvPr id="261" name="Google Shape;261;p8"/>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262" name="Google Shape;262;p8"/>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Subtitel</a:t>
                </a:r>
                <a:endParaRPr sz="1100"/>
              </a:p>
            </p:txBody>
          </p:sp>
          <p:sp>
            <p:nvSpPr>
              <p:cNvPr id="263" name="Google Shape;263;p8"/>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264" name="Google Shape;264;p8"/>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lt1"/>
                  </a:buClr>
                  <a:buSzPts val="1200"/>
                  <a:buFont typeface="Roboto Slab"/>
                  <a:buAutoNum type="arabicPeriod"/>
                </a:pPr>
                <a:r>
                  <a:rPr b="0" i="0" lang="en" sz="1200" u="none" cap="none" strike="noStrike">
                    <a:solidFill>
                      <a:schemeClr val="lt1"/>
                    </a:solidFill>
                    <a:latin typeface="Arial"/>
                    <a:ea typeface="Arial"/>
                    <a:cs typeface="Arial"/>
                    <a:sym typeface="Arial"/>
                  </a:rPr>
                  <a:t>Numerieke bullets</a:t>
                </a:r>
                <a:endParaRPr sz="1100"/>
              </a:p>
            </p:txBody>
          </p:sp>
          <p:sp>
            <p:nvSpPr>
              <p:cNvPr id="265" name="Google Shape;265;p8"/>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266" name="Google Shape;266;p8"/>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lt1"/>
                  </a:buClr>
                  <a:buSzPts val="1200"/>
                  <a:buFont typeface="Roboto Slab"/>
                  <a:buAutoNum type="alphaLcPeriod"/>
                </a:pPr>
                <a:r>
                  <a:rPr b="0" i="0" lang="en" sz="1200" u="none" cap="none" strike="noStrike">
                    <a:solidFill>
                      <a:schemeClr val="lt1"/>
                    </a:solidFill>
                    <a:latin typeface="Arial"/>
                    <a:ea typeface="Arial"/>
                    <a:cs typeface="Arial"/>
                    <a:sym typeface="Arial"/>
                  </a:rPr>
                  <a:t># Abc</a:t>
                </a:r>
                <a:endParaRPr sz="1100"/>
              </a:p>
            </p:txBody>
          </p:sp>
          <p:sp>
            <p:nvSpPr>
              <p:cNvPr id="267" name="Google Shape;267;p8"/>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268" name="Google Shape;268;p8"/>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 Bullets</a:t>
                </a:r>
                <a:endParaRPr sz="1100"/>
              </a:p>
            </p:txBody>
          </p:sp>
          <p:sp>
            <p:nvSpPr>
              <p:cNvPr id="269" name="Google Shape;269;p8"/>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270" name="Google Shape;270;p8"/>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lt1"/>
                  </a:buClr>
                  <a:buSzPts val="1200"/>
                  <a:buFont typeface="Arial"/>
                  <a:buNone/>
                </a:pPr>
                <a:r>
                  <a:rPr b="0" i="1" lang="en" sz="1200" u="none" cap="none" strike="noStrike">
                    <a:solidFill>
                      <a:schemeClr val="lt1"/>
                    </a:solidFill>
                    <a:latin typeface="Arial"/>
                    <a:ea typeface="Arial"/>
                    <a:cs typeface="Arial"/>
                    <a:sym typeface="Arial"/>
                  </a:rPr>
                  <a:t>Cursief</a:t>
                </a:r>
                <a:endParaRPr sz="1100"/>
              </a:p>
            </p:txBody>
          </p:sp>
          <p:sp>
            <p:nvSpPr>
              <p:cNvPr id="271" name="Google Shape;271;p8"/>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272" name="Google Shape;272;p8"/>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lt1"/>
                  </a:buClr>
                  <a:buSzPts val="1500"/>
                  <a:buFont typeface="Arial"/>
                  <a:buNone/>
                </a:pPr>
                <a:r>
                  <a:rPr b="0" i="0" lang="en" sz="1500" u="none" cap="none" strike="noStrike">
                    <a:solidFill>
                      <a:schemeClr val="lt1"/>
                    </a:solidFill>
                    <a:latin typeface="Roboto Slab"/>
                    <a:ea typeface="Roboto Slab"/>
                    <a:cs typeface="Roboto Slab"/>
                    <a:sym typeface="Roboto Slab"/>
                  </a:rPr>
                  <a:t>Alt. Subtitel</a:t>
                </a:r>
                <a:endParaRPr sz="1100"/>
              </a:p>
            </p:txBody>
          </p:sp>
        </p:grpSp>
        <p:sp>
          <p:nvSpPr>
            <p:cNvPr id="273" name="Google Shape;273;p8"/>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sp>
        <p:nvSpPr>
          <p:cNvPr id="274" name="Google Shape;274;p8"/>
          <p:cNvSpPr txBox="1"/>
          <p:nvPr>
            <p:ph idx="1" type="body"/>
          </p:nvPr>
        </p:nvSpPr>
        <p:spPr>
          <a:xfrm>
            <a:off x="523875" y="4376593"/>
            <a:ext cx="1091100" cy="516600"/>
          </a:xfrm>
          <a:prstGeom prst="rect">
            <a:avLst/>
          </a:prstGeom>
          <a:blipFill rotWithShape="1">
            <a:blip r:embed="rId2">
              <a:alphaModFix/>
            </a:blip>
            <a:stretch>
              <a:fillRect b="8099" l="0" r="0" t="8099"/>
            </a:stretch>
          </a:blip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grpSp>
        <p:nvGrpSpPr>
          <p:cNvPr id="275" name="Google Shape;275;p8"/>
          <p:cNvGrpSpPr/>
          <p:nvPr/>
        </p:nvGrpSpPr>
        <p:grpSpPr>
          <a:xfrm>
            <a:off x="-5596" y="-1339080"/>
            <a:ext cx="1943325" cy="1187775"/>
            <a:chOff x="-7461" y="-3153547"/>
            <a:chExt cx="2591100" cy="1583700"/>
          </a:xfrm>
        </p:grpSpPr>
        <p:sp>
          <p:nvSpPr>
            <p:cNvPr id="276" name="Google Shape;276;p8"/>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277" name="Google Shape;277;p8"/>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278" name="Google Shape;278;p8"/>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279" name="Google Shape;279;p8"/>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280" name="Google Shape;280;p8"/>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281" name="Google Shape;281;p8"/>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282" name="Google Shape;282;p8"/>
          <p:cNvSpPr txBox="1"/>
          <p:nvPr>
            <p:ph idx="2" type="body"/>
          </p:nvPr>
        </p:nvSpPr>
        <p:spPr>
          <a:xfrm>
            <a:off x="-8061" y="-8706"/>
            <a:ext cx="9144000" cy="5152200"/>
          </a:xfrm>
          <a:prstGeom prst="rect">
            <a:avLst/>
          </a:prstGeom>
          <a:solidFill>
            <a:srgbClr val="00B7D3"/>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283" name="Google Shape;283;p8"/>
          <p:cNvSpPr txBox="1"/>
          <p:nvPr>
            <p:ph idx="3" type="body"/>
          </p:nvPr>
        </p:nvSpPr>
        <p:spPr>
          <a:xfrm>
            <a:off x="523874" y="538885"/>
            <a:ext cx="8098500" cy="3922500"/>
          </a:xfrm>
          <a:prstGeom prst="rect">
            <a:avLst/>
          </a:prstGeom>
          <a:noFill/>
          <a:ln>
            <a:noFill/>
          </a:ln>
        </p:spPr>
        <p:txBody>
          <a:bodyPr anchorCtr="0" anchor="ctr" bIns="0" lIns="0" spcFirstLastPara="1" rIns="0" wrap="square" tIns="0">
            <a:noAutofit/>
          </a:bodyPr>
          <a:lstStyle>
            <a:lvl1pPr indent="-228600" lvl="0" marL="457200" rtl="0" algn="ctr">
              <a:lnSpc>
                <a:spcPct val="90000"/>
              </a:lnSpc>
              <a:spcBef>
                <a:spcPts val="0"/>
              </a:spcBef>
              <a:spcAft>
                <a:spcPts val="0"/>
              </a:spcAft>
              <a:buClr>
                <a:schemeClr val="lt1"/>
              </a:buClr>
              <a:buSzPts val="3300"/>
              <a:buNone/>
              <a:defRPr i="0" sz="3300">
                <a:solidFill>
                  <a:schemeClr val="lt1"/>
                </a:solidFill>
                <a:latin typeface="Roboto Slab"/>
                <a:ea typeface="Roboto Slab"/>
                <a:cs typeface="Roboto Slab"/>
                <a:sym typeface="Roboto Slab"/>
              </a:defRPr>
            </a:lvl1pPr>
            <a:lvl2pPr indent="-228600" lvl="1" marL="914400" rtl="0" algn="ctr">
              <a:lnSpc>
                <a:spcPct val="90000"/>
              </a:lnSpc>
              <a:spcBef>
                <a:spcPts val="900"/>
              </a:spcBef>
              <a:spcAft>
                <a:spcPts val="0"/>
              </a:spcAft>
              <a:buClr>
                <a:schemeClr val="lt1"/>
              </a:buClr>
              <a:buSzPts val="2700"/>
              <a:buNone/>
              <a:defRPr i="0" sz="2700">
                <a:solidFill>
                  <a:schemeClr val="lt1"/>
                </a:solidFill>
              </a:defRPr>
            </a:lvl2pPr>
            <a:lvl3pPr indent="-228600" lvl="2" marL="1371600" rtl="0" algn="ctr">
              <a:lnSpc>
                <a:spcPct val="90000"/>
              </a:lnSpc>
              <a:spcBef>
                <a:spcPts val="900"/>
              </a:spcBef>
              <a:spcAft>
                <a:spcPts val="0"/>
              </a:spcAft>
              <a:buSzPts val="2300"/>
              <a:buFont typeface="Arial"/>
              <a:buNone/>
              <a:defRPr i="0" sz="2700">
                <a:solidFill>
                  <a:schemeClr val="lt1"/>
                </a:solidFill>
              </a:defRPr>
            </a:lvl3pPr>
            <a:lvl4pPr indent="-228600" lvl="3" marL="1828800" rtl="0" algn="ctr">
              <a:lnSpc>
                <a:spcPct val="90000"/>
              </a:lnSpc>
              <a:spcBef>
                <a:spcPts val="900"/>
              </a:spcBef>
              <a:spcAft>
                <a:spcPts val="0"/>
              </a:spcAft>
              <a:buClr>
                <a:schemeClr val="lt1"/>
              </a:buClr>
              <a:buSzPts val="2700"/>
              <a:buFont typeface="Arial"/>
              <a:buNone/>
              <a:defRPr i="0" sz="2700">
                <a:solidFill>
                  <a:schemeClr val="lt1"/>
                </a:solidFill>
              </a:defRPr>
            </a:lvl4pPr>
            <a:lvl5pPr indent="-228600" lvl="4" marL="2286000" rtl="0" algn="ctr">
              <a:lnSpc>
                <a:spcPct val="90000"/>
              </a:lnSpc>
              <a:spcBef>
                <a:spcPts val="900"/>
              </a:spcBef>
              <a:spcAft>
                <a:spcPts val="0"/>
              </a:spcAft>
              <a:buClr>
                <a:schemeClr val="lt1"/>
              </a:buClr>
              <a:buSzPts val="2700"/>
              <a:buFont typeface="Arial"/>
              <a:buNone/>
              <a:defRPr i="0" sz="2700">
                <a:solidFill>
                  <a:schemeClr val="lt1"/>
                </a:solidFill>
              </a:defRPr>
            </a:lvl5pPr>
            <a:lvl6pPr indent="-228600" lvl="5" marL="2743200" rtl="0" algn="ctr">
              <a:lnSpc>
                <a:spcPct val="90000"/>
              </a:lnSpc>
              <a:spcBef>
                <a:spcPts val="900"/>
              </a:spcBef>
              <a:spcAft>
                <a:spcPts val="0"/>
              </a:spcAft>
              <a:buClr>
                <a:schemeClr val="lt1"/>
              </a:buClr>
              <a:buSzPts val="2700"/>
              <a:buFont typeface="Arial"/>
              <a:buNone/>
              <a:defRPr i="0" sz="2700">
                <a:solidFill>
                  <a:schemeClr val="lt1"/>
                </a:solidFill>
              </a:defRPr>
            </a:lvl6pPr>
            <a:lvl7pPr indent="-228600" lvl="6" marL="3200400" rtl="0" algn="ctr">
              <a:lnSpc>
                <a:spcPct val="90000"/>
              </a:lnSpc>
              <a:spcBef>
                <a:spcPts val="900"/>
              </a:spcBef>
              <a:spcAft>
                <a:spcPts val="0"/>
              </a:spcAft>
              <a:buClr>
                <a:schemeClr val="lt1"/>
              </a:buClr>
              <a:buSzPts val="2700"/>
              <a:buNone/>
              <a:defRPr i="0" sz="2700">
                <a:solidFill>
                  <a:schemeClr val="lt1"/>
                </a:solidFill>
              </a:defRPr>
            </a:lvl7pPr>
            <a:lvl8pPr indent="-228600" lvl="7" marL="3657600" rtl="0" algn="ctr">
              <a:lnSpc>
                <a:spcPct val="90000"/>
              </a:lnSpc>
              <a:spcBef>
                <a:spcPts val="900"/>
              </a:spcBef>
              <a:spcAft>
                <a:spcPts val="0"/>
              </a:spcAft>
              <a:buClr>
                <a:schemeClr val="lt1"/>
              </a:buClr>
              <a:buSzPts val="2700"/>
              <a:buFont typeface="Arial"/>
              <a:buNone/>
              <a:defRPr i="0" sz="2700">
                <a:solidFill>
                  <a:schemeClr val="lt1"/>
                </a:solidFill>
              </a:defRPr>
            </a:lvl8pPr>
            <a:lvl9pPr indent="-228600" lvl="8" marL="4114800" rtl="0" algn="ctr">
              <a:lnSpc>
                <a:spcPct val="90000"/>
              </a:lnSpc>
              <a:spcBef>
                <a:spcPts val="900"/>
              </a:spcBef>
              <a:spcAft>
                <a:spcPts val="900"/>
              </a:spcAft>
              <a:buClr>
                <a:schemeClr val="lt1"/>
              </a:buClr>
              <a:buSzPts val="2700"/>
              <a:buFont typeface="Arial"/>
              <a:buNone/>
              <a:defRPr i="0" sz="2700">
                <a:solidFill>
                  <a:schemeClr val="lt1"/>
                </a:solidFill>
              </a:defRPr>
            </a:lvl9pPr>
          </a:lstStyle>
          <a:p/>
        </p:txBody>
      </p:sp>
      <p:sp>
        <p:nvSpPr>
          <p:cNvPr id="284" name="Google Shape;284;p8"/>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5" name="Google Shape;285;p8"/>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Wit)">
  <p:cSld name="Tekst (Wit)">
    <p:spTree>
      <p:nvGrpSpPr>
        <p:cNvPr id="286" name="Shape 286"/>
        <p:cNvGrpSpPr/>
        <p:nvPr/>
      </p:nvGrpSpPr>
      <p:grpSpPr>
        <a:xfrm>
          <a:off x="0" y="0"/>
          <a:ext cx="0" cy="0"/>
          <a:chOff x="0" y="0"/>
          <a:chExt cx="0" cy="0"/>
        </a:xfrm>
      </p:grpSpPr>
      <p:sp>
        <p:nvSpPr>
          <p:cNvPr id="287" name="Google Shape;287;p9"/>
          <p:cNvSpPr txBox="1"/>
          <p:nvPr>
            <p:ph idx="1" type="body"/>
          </p:nvPr>
        </p:nvSpPr>
        <p:spPr>
          <a:xfrm>
            <a:off x="523874" y="538885"/>
            <a:ext cx="8098500" cy="3922500"/>
          </a:xfrm>
          <a:prstGeom prst="rect">
            <a:avLst/>
          </a:prstGeom>
          <a:noFill/>
          <a:ln>
            <a:noFill/>
          </a:ln>
        </p:spPr>
        <p:txBody>
          <a:bodyPr anchorCtr="0" anchor="ctr" bIns="0" lIns="0" spcFirstLastPara="1" rIns="0" wrap="square" tIns="0">
            <a:noAutofit/>
          </a:bodyPr>
          <a:lstStyle>
            <a:lvl1pPr indent="-228600" lvl="0" marL="457200" rtl="0" algn="ctr">
              <a:lnSpc>
                <a:spcPct val="90000"/>
              </a:lnSpc>
              <a:spcBef>
                <a:spcPts val="0"/>
              </a:spcBef>
              <a:spcAft>
                <a:spcPts val="0"/>
              </a:spcAft>
              <a:buClr>
                <a:schemeClr val="lt1"/>
              </a:buClr>
              <a:buSzPts val="3300"/>
              <a:buNone/>
              <a:defRPr i="0" sz="3300">
                <a:solidFill>
                  <a:schemeClr val="dk1"/>
                </a:solidFill>
                <a:latin typeface="Roboto Slab"/>
                <a:ea typeface="Roboto Slab"/>
                <a:cs typeface="Roboto Slab"/>
                <a:sym typeface="Roboto Slab"/>
              </a:defRPr>
            </a:lvl1pPr>
            <a:lvl2pPr indent="-228600" lvl="1" marL="914400" rtl="0" algn="ctr">
              <a:lnSpc>
                <a:spcPct val="90000"/>
              </a:lnSpc>
              <a:spcBef>
                <a:spcPts val="900"/>
              </a:spcBef>
              <a:spcAft>
                <a:spcPts val="0"/>
              </a:spcAft>
              <a:buClr>
                <a:schemeClr val="lt1"/>
              </a:buClr>
              <a:buSzPts val="2700"/>
              <a:buNone/>
              <a:defRPr i="0" sz="2700">
                <a:solidFill>
                  <a:schemeClr val="lt1"/>
                </a:solidFill>
              </a:defRPr>
            </a:lvl2pPr>
            <a:lvl3pPr indent="-228600" lvl="2" marL="1371600" rtl="0" algn="ctr">
              <a:lnSpc>
                <a:spcPct val="90000"/>
              </a:lnSpc>
              <a:spcBef>
                <a:spcPts val="900"/>
              </a:spcBef>
              <a:spcAft>
                <a:spcPts val="0"/>
              </a:spcAft>
              <a:buSzPts val="2300"/>
              <a:buFont typeface="Arial"/>
              <a:buNone/>
              <a:defRPr i="0" sz="2700">
                <a:solidFill>
                  <a:schemeClr val="lt1"/>
                </a:solidFill>
              </a:defRPr>
            </a:lvl3pPr>
            <a:lvl4pPr indent="-228600" lvl="3" marL="1828800" rtl="0" algn="ctr">
              <a:lnSpc>
                <a:spcPct val="90000"/>
              </a:lnSpc>
              <a:spcBef>
                <a:spcPts val="900"/>
              </a:spcBef>
              <a:spcAft>
                <a:spcPts val="0"/>
              </a:spcAft>
              <a:buClr>
                <a:schemeClr val="lt1"/>
              </a:buClr>
              <a:buSzPts val="2700"/>
              <a:buFont typeface="Arial"/>
              <a:buNone/>
              <a:defRPr i="0" sz="2700">
                <a:solidFill>
                  <a:schemeClr val="lt1"/>
                </a:solidFill>
              </a:defRPr>
            </a:lvl4pPr>
            <a:lvl5pPr indent="-228600" lvl="4" marL="2286000" rtl="0" algn="ctr">
              <a:lnSpc>
                <a:spcPct val="90000"/>
              </a:lnSpc>
              <a:spcBef>
                <a:spcPts val="900"/>
              </a:spcBef>
              <a:spcAft>
                <a:spcPts val="0"/>
              </a:spcAft>
              <a:buClr>
                <a:schemeClr val="lt1"/>
              </a:buClr>
              <a:buSzPts val="2700"/>
              <a:buFont typeface="Arial"/>
              <a:buNone/>
              <a:defRPr i="0" sz="2700">
                <a:solidFill>
                  <a:schemeClr val="lt1"/>
                </a:solidFill>
              </a:defRPr>
            </a:lvl5pPr>
            <a:lvl6pPr indent="-228600" lvl="5" marL="2743200" rtl="0" algn="ctr">
              <a:lnSpc>
                <a:spcPct val="90000"/>
              </a:lnSpc>
              <a:spcBef>
                <a:spcPts val="900"/>
              </a:spcBef>
              <a:spcAft>
                <a:spcPts val="0"/>
              </a:spcAft>
              <a:buClr>
                <a:schemeClr val="lt1"/>
              </a:buClr>
              <a:buSzPts val="2700"/>
              <a:buFont typeface="Arial"/>
              <a:buNone/>
              <a:defRPr i="0" sz="2700">
                <a:solidFill>
                  <a:schemeClr val="lt1"/>
                </a:solidFill>
              </a:defRPr>
            </a:lvl6pPr>
            <a:lvl7pPr indent="-228600" lvl="6" marL="3200400" rtl="0" algn="ctr">
              <a:lnSpc>
                <a:spcPct val="90000"/>
              </a:lnSpc>
              <a:spcBef>
                <a:spcPts val="900"/>
              </a:spcBef>
              <a:spcAft>
                <a:spcPts val="0"/>
              </a:spcAft>
              <a:buClr>
                <a:schemeClr val="lt1"/>
              </a:buClr>
              <a:buSzPts val="2700"/>
              <a:buNone/>
              <a:defRPr i="0" sz="2700">
                <a:solidFill>
                  <a:schemeClr val="lt1"/>
                </a:solidFill>
              </a:defRPr>
            </a:lvl7pPr>
            <a:lvl8pPr indent="-228600" lvl="7" marL="3657600" rtl="0" algn="ctr">
              <a:lnSpc>
                <a:spcPct val="90000"/>
              </a:lnSpc>
              <a:spcBef>
                <a:spcPts val="900"/>
              </a:spcBef>
              <a:spcAft>
                <a:spcPts val="0"/>
              </a:spcAft>
              <a:buClr>
                <a:schemeClr val="lt1"/>
              </a:buClr>
              <a:buSzPts val="2700"/>
              <a:buFont typeface="Arial"/>
              <a:buNone/>
              <a:defRPr i="0" sz="2700">
                <a:solidFill>
                  <a:schemeClr val="lt1"/>
                </a:solidFill>
              </a:defRPr>
            </a:lvl8pPr>
            <a:lvl9pPr indent="-228600" lvl="8" marL="4114800" rtl="0" algn="ctr">
              <a:lnSpc>
                <a:spcPct val="90000"/>
              </a:lnSpc>
              <a:spcBef>
                <a:spcPts val="900"/>
              </a:spcBef>
              <a:spcAft>
                <a:spcPts val="900"/>
              </a:spcAft>
              <a:buClr>
                <a:schemeClr val="lt1"/>
              </a:buClr>
              <a:buSzPts val="2700"/>
              <a:buFont typeface="Arial"/>
              <a:buNone/>
              <a:defRPr i="0" sz="2700">
                <a:solidFill>
                  <a:schemeClr val="lt1"/>
                </a:solidFill>
              </a:defRPr>
            </a:lvl9pPr>
          </a:lstStyle>
          <a:p/>
        </p:txBody>
      </p:sp>
      <p:sp>
        <p:nvSpPr>
          <p:cNvPr id="288" name="Google Shape;288;p9"/>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(Wit)</a:t>
            </a:r>
            <a:endParaRPr sz="1100"/>
          </a:p>
        </p:txBody>
      </p:sp>
      <p:grpSp>
        <p:nvGrpSpPr>
          <p:cNvPr id="289" name="Google Shape;289;p9"/>
          <p:cNvGrpSpPr/>
          <p:nvPr/>
        </p:nvGrpSpPr>
        <p:grpSpPr>
          <a:xfrm>
            <a:off x="-5596" y="-1339080"/>
            <a:ext cx="1943325" cy="1187775"/>
            <a:chOff x="-7461" y="-3153547"/>
            <a:chExt cx="2591100" cy="1583700"/>
          </a:xfrm>
        </p:grpSpPr>
        <p:sp>
          <p:nvSpPr>
            <p:cNvPr id="290" name="Google Shape;290;p9"/>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291" name="Google Shape;291;p9"/>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292" name="Google Shape;292;p9"/>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293" name="Google Shape;293;p9"/>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294" name="Google Shape;294;p9"/>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295" name="Google Shape;295;p9"/>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
        <p:nvSpPr>
          <p:cNvPr id="296" name="Google Shape;296;p9"/>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7" name="Google Shape;297;p9"/>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98" name="Google Shape;298;p9"/>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grpSp>
        <p:nvGrpSpPr>
          <p:cNvPr id="299" name="Google Shape;299;p9"/>
          <p:cNvGrpSpPr/>
          <p:nvPr/>
        </p:nvGrpSpPr>
        <p:grpSpPr>
          <a:xfrm>
            <a:off x="-2749746" y="-74475"/>
            <a:ext cx="2543400" cy="5292450"/>
            <a:chOff x="-3666328" y="-99300"/>
            <a:chExt cx="3391200" cy="7056600"/>
          </a:xfrm>
        </p:grpSpPr>
        <p:sp>
          <p:nvSpPr>
            <p:cNvPr id="300" name="Google Shape;300;p9"/>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301" name="Google Shape;301;p9"/>
            <p:cNvSpPr/>
            <p:nvPr/>
          </p:nvSpPr>
          <p:spPr>
            <a:xfrm>
              <a:off x="-3459892" y="1706891"/>
              <a:ext cx="3086700" cy="4148400"/>
            </a:xfrm>
            <a:prstGeom prst="rect">
              <a:avLst/>
            </a:prstGeom>
            <a:solidFill>
              <a:schemeClr val="lt1"/>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302" name="Google Shape;302;p9"/>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303" name="Google Shape;303;p9"/>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304" name="Google Shape;304;p9"/>
            <p:cNvGrpSpPr/>
            <p:nvPr/>
          </p:nvGrpSpPr>
          <p:grpSpPr>
            <a:xfrm>
              <a:off x="-3315795" y="655351"/>
              <a:ext cx="137263" cy="108006"/>
              <a:chOff x="-3310843" y="700986"/>
              <a:chExt cx="182700" cy="143759"/>
            </a:xfrm>
          </p:grpSpPr>
          <p:grpSp>
            <p:nvGrpSpPr>
              <p:cNvPr id="305" name="Google Shape;305;p9"/>
              <p:cNvGrpSpPr/>
              <p:nvPr/>
            </p:nvGrpSpPr>
            <p:grpSpPr>
              <a:xfrm>
                <a:off x="-3310843" y="700986"/>
                <a:ext cx="182700" cy="143759"/>
                <a:chOff x="-3310843" y="700986"/>
                <a:chExt cx="182700" cy="143759"/>
              </a:xfrm>
            </p:grpSpPr>
            <p:cxnSp>
              <p:nvCxnSpPr>
                <p:cNvPr id="306" name="Google Shape;306;p9"/>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307" name="Google Shape;307;p9"/>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308" name="Google Shape;308;p9"/>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309" name="Google Shape;309;p9"/>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310" name="Google Shape;310;p9"/>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311" name="Google Shape;311;p9"/>
              <p:cNvGrpSpPr/>
              <p:nvPr/>
            </p:nvGrpSpPr>
            <p:grpSpPr>
              <a:xfrm flipH="1">
                <a:off x="-3310759" y="735886"/>
                <a:ext cx="88918" cy="72651"/>
                <a:chOff x="-2091201" y="1395403"/>
                <a:chExt cx="157516" cy="128700"/>
              </a:xfrm>
            </p:grpSpPr>
            <p:sp>
              <p:nvSpPr>
                <p:cNvPr id="312" name="Google Shape;312;p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313" name="Google Shape;313;p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314" name="Google Shape;314;p9"/>
            <p:cNvGrpSpPr/>
            <p:nvPr/>
          </p:nvGrpSpPr>
          <p:grpSpPr>
            <a:xfrm>
              <a:off x="-3558717" y="655351"/>
              <a:ext cx="137310" cy="108006"/>
              <a:chOff x="-3634179" y="700986"/>
              <a:chExt cx="182763" cy="143759"/>
            </a:xfrm>
          </p:grpSpPr>
          <p:grpSp>
            <p:nvGrpSpPr>
              <p:cNvPr id="315" name="Google Shape;315;p9"/>
              <p:cNvGrpSpPr/>
              <p:nvPr/>
            </p:nvGrpSpPr>
            <p:grpSpPr>
              <a:xfrm>
                <a:off x="-3634116" y="700986"/>
                <a:ext cx="182700" cy="143759"/>
                <a:chOff x="-3634116" y="700986"/>
                <a:chExt cx="182700" cy="143759"/>
              </a:xfrm>
            </p:grpSpPr>
            <p:cxnSp>
              <p:nvCxnSpPr>
                <p:cNvPr id="316" name="Google Shape;316;p9"/>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317" name="Google Shape;317;p9"/>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318" name="Google Shape;318;p9"/>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319" name="Google Shape;319;p9"/>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320" name="Google Shape;320;p9"/>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321" name="Google Shape;321;p9"/>
              <p:cNvGrpSpPr/>
              <p:nvPr/>
            </p:nvGrpSpPr>
            <p:grpSpPr>
              <a:xfrm>
                <a:off x="-3634179" y="735886"/>
                <a:ext cx="88918" cy="72651"/>
                <a:chOff x="-2091201" y="1395403"/>
                <a:chExt cx="157516" cy="128700"/>
              </a:xfrm>
            </p:grpSpPr>
            <p:sp>
              <p:nvSpPr>
                <p:cNvPr id="322" name="Google Shape;322;p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323" name="Google Shape;323;p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324" name="Google Shape;324;p9"/>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325" name="Google Shape;325;p9"/>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326" name="Google Shape;326;p9"/>
            <p:cNvGrpSpPr/>
            <p:nvPr/>
          </p:nvGrpSpPr>
          <p:grpSpPr>
            <a:xfrm>
              <a:off x="-2881686" y="392335"/>
              <a:ext cx="268788" cy="248298"/>
              <a:chOff x="-2721817" y="347336"/>
              <a:chExt cx="432900" cy="399900"/>
            </a:xfrm>
          </p:grpSpPr>
          <p:sp>
            <p:nvSpPr>
              <p:cNvPr id="327" name="Google Shape;327;p9"/>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328" name="Google Shape;328;p9"/>
              <p:cNvGrpSpPr/>
              <p:nvPr/>
            </p:nvGrpSpPr>
            <p:grpSpPr>
              <a:xfrm>
                <a:off x="-2652516" y="431573"/>
                <a:ext cx="294339" cy="231524"/>
                <a:chOff x="-3634179" y="700986"/>
                <a:chExt cx="182763" cy="143759"/>
              </a:xfrm>
            </p:grpSpPr>
            <p:grpSp>
              <p:nvGrpSpPr>
                <p:cNvPr id="329" name="Google Shape;329;p9"/>
                <p:cNvGrpSpPr/>
                <p:nvPr/>
              </p:nvGrpSpPr>
              <p:grpSpPr>
                <a:xfrm>
                  <a:off x="-3634116" y="700986"/>
                  <a:ext cx="182700" cy="143759"/>
                  <a:chOff x="-3634116" y="700986"/>
                  <a:chExt cx="182700" cy="143759"/>
                </a:xfrm>
              </p:grpSpPr>
              <p:cxnSp>
                <p:nvCxnSpPr>
                  <p:cNvPr id="330" name="Google Shape;330;p9"/>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331" name="Google Shape;331;p9"/>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332" name="Google Shape;332;p9"/>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333" name="Google Shape;333;p9"/>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334" name="Google Shape;334;p9"/>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335" name="Google Shape;335;p9"/>
                <p:cNvGrpSpPr/>
                <p:nvPr/>
              </p:nvGrpSpPr>
              <p:grpSpPr>
                <a:xfrm>
                  <a:off x="-3634179" y="735886"/>
                  <a:ext cx="88918" cy="72651"/>
                  <a:chOff x="-2091201" y="1395403"/>
                  <a:chExt cx="157516" cy="128700"/>
                </a:xfrm>
              </p:grpSpPr>
              <p:sp>
                <p:nvSpPr>
                  <p:cNvPr id="336" name="Google Shape;336;p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337" name="Google Shape;337;p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338" name="Google Shape;338;p9"/>
            <p:cNvGrpSpPr/>
            <p:nvPr/>
          </p:nvGrpSpPr>
          <p:grpSpPr>
            <a:xfrm>
              <a:off x="-2881686" y="701323"/>
              <a:ext cx="268788" cy="248298"/>
              <a:chOff x="-2721817" y="782525"/>
              <a:chExt cx="432900" cy="399900"/>
            </a:xfrm>
          </p:grpSpPr>
          <p:sp>
            <p:nvSpPr>
              <p:cNvPr id="339" name="Google Shape;339;p9"/>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340" name="Google Shape;340;p9"/>
              <p:cNvGrpSpPr/>
              <p:nvPr/>
            </p:nvGrpSpPr>
            <p:grpSpPr>
              <a:xfrm>
                <a:off x="-2652418" y="866762"/>
                <a:ext cx="294238" cy="231524"/>
                <a:chOff x="-3310843" y="700986"/>
                <a:chExt cx="182700" cy="143759"/>
              </a:xfrm>
            </p:grpSpPr>
            <p:grpSp>
              <p:nvGrpSpPr>
                <p:cNvPr id="341" name="Google Shape;341;p9"/>
                <p:cNvGrpSpPr/>
                <p:nvPr/>
              </p:nvGrpSpPr>
              <p:grpSpPr>
                <a:xfrm>
                  <a:off x="-3310843" y="700986"/>
                  <a:ext cx="182700" cy="143759"/>
                  <a:chOff x="-3310843" y="700986"/>
                  <a:chExt cx="182700" cy="143759"/>
                </a:xfrm>
              </p:grpSpPr>
              <p:cxnSp>
                <p:nvCxnSpPr>
                  <p:cNvPr id="342" name="Google Shape;342;p9"/>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343" name="Google Shape;343;p9"/>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344" name="Google Shape;344;p9"/>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345" name="Google Shape;345;p9"/>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346" name="Google Shape;346;p9"/>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347" name="Google Shape;347;p9"/>
                <p:cNvGrpSpPr/>
                <p:nvPr/>
              </p:nvGrpSpPr>
              <p:grpSpPr>
                <a:xfrm flipH="1">
                  <a:off x="-3310759" y="735886"/>
                  <a:ext cx="88918" cy="72651"/>
                  <a:chOff x="-2091201" y="1395403"/>
                  <a:chExt cx="157516" cy="128700"/>
                </a:xfrm>
              </p:grpSpPr>
              <p:sp>
                <p:nvSpPr>
                  <p:cNvPr id="348" name="Google Shape;348;p9"/>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349" name="Google Shape;349;p9"/>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350" name="Google Shape;350;p9"/>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351" name="Google Shape;351;p9"/>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352" name="Google Shape;352;p9"/>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353" name="Google Shape;353;p9"/>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354" name="Google Shape;354;p9"/>
            <p:cNvGrpSpPr/>
            <p:nvPr/>
          </p:nvGrpSpPr>
          <p:grpSpPr>
            <a:xfrm>
              <a:off x="-640684" y="5954566"/>
              <a:ext cx="267361" cy="267361"/>
              <a:chOff x="7881599" y="90188"/>
              <a:chExt cx="387986" cy="387986"/>
            </a:xfrm>
          </p:grpSpPr>
          <p:sp>
            <p:nvSpPr>
              <p:cNvPr id="355" name="Google Shape;355;p9"/>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356" name="Google Shape;356;p9"/>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357" name="Google Shape;357;p9"/>
            <p:cNvGrpSpPr/>
            <p:nvPr/>
          </p:nvGrpSpPr>
          <p:grpSpPr>
            <a:xfrm>
              <a:off x="-3569165" y="1909857"/>
              <a:ext cx="3195882" cy="3742596"/>
              <a:chOff x="-3569165" y="1742767"/>
              <a:chExt cx="3195882" cy="3742596"/>
            </a:xfrm>
          </p:grpSpPr>
          <p:sp>
            <p:nvSpPr>
              <p:cNvPr id="358" name="Google Shape;358;p9"/>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359" name="Google Shape;359;p9"/>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dk2"/>
                  </a:buClr>
                  <a:buSzPts val="1200"/>
                  <a:buFont typeface="Noto Sans Symbols"/>
                  <a:buChar char="▪"/>
                </a:pPr>
                <a:r>
                  <a:rPr lang="en" sz="1200">
                    <a:solidFill>
                      <a:schemeClr val="dk1"/>
                    </a:solidFill>
                    <a:latin typeface="Arial"/>
                    <a:ea typeface="Arial"/>
                    <a:cs typeface="Arial"/>
                    <a:sym typeface="Arial"/>
                  </a:rPr>
                  <a:t>Bullets</a:t>
                </a:r>
                <a:endParaRPr sz="1100"/>
              </a:p>
            </p:txBody>
          </p:sp>
          <p:sp>
            <p:nvSpPr>
              <p:cNvPr id="360" name="Google Shape;360;p9"/>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361" name="Google Shape;361;p9"/>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Sub-bullets</a:t>
                </a:r>
                <a:endParaRPr sz="1100"/>
              </a:p>
            </p:txBody>
          </p:sp>
          <p:sp>
            <p:nvSpPr>
              <p:cNvPr id="362" name="Google Shape;362;p9"/>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363" name="Google Shape;363;p9"/>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dk1"/>
                    </a:solidFill>
                    <a:latin typeface="Arial"/>
                    <a:ea typeface="Arial"/>
                    <a:cs typeface="Arial"/>
                    <a:sym typeface="Arial"/>
                  </a:rPr>
                  <a:t>Leestekst</a:t>
                </a:r>
                <a:endParaRPr sz="1100"/>
              </a:p>
            </p:txBody>
          </p:sp>
          <p:sp>
            <p:nvSpPr>
              <p:cNvPr id="364" name="Google Shape;364;p9"/>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365" name="Google Shape;365;p9"/>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accent1"/>
                  </a:buClr>
                  <a:buSzPts val="1500"/>
                  <a:buFont typeface="Arial"/>
                  <a:buNone/>
                </a:pPr>
                <a:r>
                  <a:rPr b="0" i="0" lang="en" sz="1500" u="none" cap="none" strike="noStrike">
                    <a:solidFill>
                      <a:schemeClr val="accent1"/>
                    </a:solidFill>
                    <a:latin typeface="Roboto Slab"/>
                    <a:ea typeface="Roboto Slab"/>
                    <a:cs typeface="Roboto Slab"/>
                    <a:sym typeface="Roboto Slab"/>
                  </a:rPr>
                  <a:t>Subtitel</a:t>
                </a:r>
                <a:endParaRPr sz="1100"/>
              </a:p>
            </p:txBody>
          </p:sp>
          <p:sp>
            <p:nvSpPr>
              <p:cNvPr id="366" name="Google Shape;366;p9"/>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367" name="Google Shape;367;p9"/>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dk2"/>
                  </a:buClr>
                  <a:buSzPts val="1200"/>
                  <a:buFont typeface="Roboto Slab"/>
                  <a:buAutoNum type="arabicPeriod"/>
                </a:pPr>
                <a:r>
                  <a:rPr b="0" i="0" lang="en" sz="1200" u="none" cap="none" strike="noStrike">
                    <a:solidFill>
                      <a:schemeClr val="dk1"/>
                    </a:solidFill>
                    <a:latin typeface="Arial"/>
                    <a:ea typeface="Arial"/>
                    <a:cs typeface="Arial"/>
                    <a:sym typeface="Arial"/>
                  </a:rPr>
                  <a:t>Numerieke bullets</a:t>
                </a:r>
                <a:endParaRPr sz="1100"/>
              </a:p>
            </p:txBody>
          </p:sp>
          <p:sp>
            <p:nvSpPr>
              <p:cNvPr id="368" name="Google Shape;368;p9"/>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369" name="Google Shape;369;p9"/>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dk2"/>
                  </a:buClr>
                  <a:buSzPts val="1200"/>
                  <a:buFont typeface="Roboto Slab"/>
                  <a:buAutoNum type="alphaLcPeriod"/>
                </a:pPr>
                <a:r>
                  <a:rPr b="0" i="0" lang="en" sz="1200" u="none" cap="none" strike="noStrike">
                    <a:solidFill>
                      <a:schemeClr val="dk1"/>
                    </a:solidFill>
                    <a:latin typeface="Arial"/>
                    <a:ea typeface="Arial"/>
                    <a:cs typeface="Arial"/>
                    <a:sym typeface="Arial"/>
                  </a:rPr>
                  <a:t># Abc</a:t>
                </a:r>
                <a:endParaRPr sz="1100"/>
              </a:p>
            </p:txBody>
          </p:sp>
          <p:sp>
            <p:nvSpPr>
              <p:cNvPr id="370" name="Google Shape;370;p9"/>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371" name="Google Shape;371;p9"/>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 Bullets</a:t>
                </a:r>
                <a:endParaRPr sz="1100"/>
              </a:p>
            </p:txBody>
          </p:sp>
          <p:sp>
            <p:nvSpPr>
              <p:cNvPr id="372" name="Google Shape;372;p9"/>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373" name="Google Shape;373;p9"/>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dk1"/>
                  </a:buClr>
                  <a:buSzPts val="1200"/>
                  <a:buFont typeface="Arial"/>
                  <a:buNone/>
                </a:pPr>
                <a:r>
                  <a:rPr b="0" i="1" lang="en" sz="1200" u="none" cap="none" strike="noStrike">
                    <a:solidFill>
                      <a:schemeClr val="dk1"/>
                    </a:solidFill>
                    <a:latin typeface="Arial"/>
                    <a:ea typeface="Arial"/>
                    <a:cs typeface="Arial"/>
                    <a:sym typeface="Arial"/>
                  </a:rPr>
                  <a:t>Cursief</a:t>
                </a:r>
                <a:endParaRPr sz="1100"/>
              </a:p>
            </p:txBody>
          </p:sp>
          <p:sp>
            <p:nvSpPr>
              <p:cNvPr id="374" name="Google Shape;374;p9"/>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375" name="Google Shape;375;p9"/>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dk1"/>
                  </a:buClr>
                  <a:buSzPts val="1500"/>
                  <a:buFont typeface="Arial"/>
                  <a:buNone/>
                </a:pPr>
                <a:r>
                  <a:rPr b="0" i="0" lang="en" sz="1500" u="none" cap="none" strike="noStrike">
                    <a:solidFill>
                      <a:schemeClr val="dk1"/>
                    </a:solidFill>
                    <a:latin typeface="Roboto Slab"/>
                    <a:ea typeface="Roboto Slab"/>
                    <a:cs typeface="Roboto Slab"/>
                    <a:sym typeface="Roboto Slab"/>
                  </a:rPr>
                  <a:t>Alt. Subtitel</a:t>
                </a:r>
                <a:endParaRPr sz="1100"/>
              </a:p>
            </p:txBody>
          </p:sp>
        </p:grpSp>
        <p:sp>
          <p:nvSpPr>
            <p:cNvPr id="376" name="Google Shape;376;p9"/>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kst en Beeld (S)">
  <p:cSld name="Tekst en Beeld (S)">
    <p:spTree>
      <p:nvGrpSpPr>
        <p:cNvPr id="377" name="Shape 377"/>
        <p:cNvGrpSpPr/>
        <p:nvPr/>
      </p:nvGrpSpPr>
      <p:grpSpPr>
        <a:xfrm>
          <a:off x="0" y="0"/>
          <a:ext cx="0" cy="0"/>
          <a:chOff x="0" y="0"/>
          <a:chExt cx="0" cy="0"/>
        </a:xfrm>
      </p:grpSpPr>
      <p:sp>
        <p:nvSpPr>
          <p:cNvPr id="378" name="Google Shape;378;p10"/>
          <p:cNvSpPr/>
          <p:nvPr/>
        </p:nvSpPr>
        <p:spPr>
          <a:xfrm>
            <a:off x="5837363" y="0"/>
            <a:ext cx="3309300" cy="5143500"/>
          </a:xfrm>
          <a:prstGeom prst="rect">
            <a:avLst/>
          </a:prstGeom>
          <a:solidFill>
            <a:schemeClr val="dk2"/>
          </a:solidFill>
          <a:ln>
            <a:noFill/>
          </a:ln>
        </p:spPr>
        <p:txBody>
          <a:bodyPr anchorCtr="0" anchor="ctr" bIns="108000" lIns="108000" spcFirstLastPara="1" rIns="108000" wrap="square" tIns="1080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379" name="Google Shape;379;p10"/>
          <p:cNvSpPr txBox="1"/>
          <p:nvPr>
            <p:ph idx="1" type="body"/>
          </p:nvPr>
        </p:nvSpPr>
        <p:spPr>
          <a:xfrm>
            <a:off x="5837363" y="0"/>
            <a:ext cx="3309300" cy="5143500"/>
          </a:xfrm>
          <a:prstGeom prst="rect">
            <a:avLst/>
          </a:prstGeom>
          <a:solidFill>
            <a:srgbClr val="C3312F"/>
          </a:solid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1200"/>
              <a:buNone/>
              <a:defRPr/>
            </a:lvl1pPr>
            <a:lvl2pPr indent="-317500" lvl="1" marL="914400" rtl="0" algn="l">
              <a:lnSpc>
                <a:spcPct val="90000"/>
              </a:lnSpc>
              <a:spcBef>
                <a:spcPts val="900"/>
              </a:spcBef>
              <a:spcAft>
                <a:spcPts val="0"/>
              </a:spcAft>
              <a:buSzPts val="1400"/>
              <a:buChar char="▪"/>
              <a:defRPr/>
            </a:lvl2pPr>
            <a:lvl3pPr indent="-228600" lvl="2" marL="1371600" rtl="0" algn="l">
              <a:lnSpc>
                <a:spcPct val="90000"/>
              </a:lnSpc>
              <a:spcBef>
                <a:spcPts val="900"/>
              </a:spcBef>
              <a:spcAft>
                <a:spcPts val="0"/>
              </a:spcAft>
              <a:buSzPts val="1100"/>
              <a:buNone/>
              <a:defRPr/>
            </a:lvl3pPr>
            <a:lvl4pPr indent="-228600" lvl="3" marL="1828800" rtl="0" algn="l">
              <a:lnSpc>
                <a:spcPct val="90000"/>
              </a:lnSpc>
              <a:spcBef>
                <a:spcPts val="900"/>
              </a:spcBef>
              <a:spcAft>
                <a:spcPts val="0"/>
              </a:spcAft>
              <a:buClr>
                <a:schemeClr val="accent1"/>
              </a:buClr>
              <a:buSzPts val="1400"/>
              <a:buNone/>
              <a:defRPr/>
            </a:lvl4pPr>
            <a:lvl5pPr indent="-317500" lvl="4" marL="2286000" rtl="0" algn="l">
              <a:lnSpc>
                <a:spcPct val="90000"/>
              </a:lnSpc>
              <a:spcBef>
                <a:spcPts val="900"/>
              </a:spcBef>
              <a:spcAft>
                <a:spcPts val="0"/>
              </a:spcAft>
              <a:buSzPts val="1400"/>
              <a:buAutoNum type="arabicPeriod"/>
              <a:defRPr/>
            </a:lvl5pPr>
            <a:lvl6pPr indent="-317500" lvl="5" marL="2743200" rtl="0" algn="l">
              <a:lnSpc>
                <a:spcPct val="90000"/>
              </a:lnSpc>
              <a:spcBef>
                <a:spcPts val="900"/>
              </a:spcBef>
              <a:spcAft>
                <a:spcPts val="0"/>
              </a:spcAft>
              <a:buSzPts val="1400"/>
              <a:buAutoNum type="alphaLcPeriod"/>
              <a:defRPr/>
            </a:lvl6pPr>
            <a:lvl7pPr indent="-317500" lvl="6" marL="3200400" rtl="0" algn="l">
              <a:lnSpc>
                <a:spcPct val="90000"/>
              </a:lnSpc>
              <a:spcBef>
                <a:spcPts val="900"/>
              </a:spcBef>
              <a:spcAft>
                <a:spcPts val="0"/>
              </a:spcAft>
              <a:buSzPts val="1400"/>
              <a:buChar char="▪"/>
              <a:defRPr/>
            </a:lvl7pPr>
            <a:lvl8pPr indent="-228600" lvl="7" marL="3657600" rtl="0" algn="l">
              <a:lnSpc>
                <a:spcPct val="90000"/>
              </a:lnSpc>
              <a:spcBef>
                <a:spcPts val="900"/>
              </a:spcBef>
              <a:spcAft>
                <a:spcPts val="0"/>
              </a:spcAft>
              <a:buClr>
                <a:schemeClr val="dk1"/>
              </a:buClr>
              <a:buSzPts val="1400"/>
              <a:buNone/>
              <a:defRPr/>
            </a:lvl8pPr>
            <a:lvl9pPr indent="-228600" lvl="8" marL="4114800" rtl="0" algn="l">
              <a:lnSpc>
                <a:spcPct val="90000"/>
              </a:lnSpc>
              <a:spcBef>
                <a:spcPts val="900"/>
              </a:spcBef>
              <a:spcAft>
                <a:spcPts val="900"/>
              </a:spcAft>
              <a:buClr>
                <a:schemeClr val="dk1"/>
              </a:buClr>
              <a:buSzPts val="1400"/>
              <a:buNone/>
              <a:defRPr/>
            </a:lvl9pPr>
          </a:lstStyle>
          <a:p/>
        </p:txBody>
      </p:sp>
      <p:sp>
        <p:nvSpPr>
          <p:cNvPr id="380" name="Google Shape;380;p10"/>
          <p:cNvSpPr/>
          <p:nvPr>
            <p:ph idx="2" type="pic"/>
          </p:nvPr>
        </p:nvSpPr>
        <p:spPr>
          <a:xfrm>
            <a:off x="5837363" y="1076"/>
            <a:ext cx="3306600" cy="5142300"/>
          </a:xfrm>
          <a:prstGeom prst="rect">
            <a:avLst/>
          </a:prstGeom>
          <a:solidFill>
            <a:srgbClr val="F2F2F2">
              <a:alpha val="80000"/>
            </a:srgbClr>
          </a:solidFill>
          <a:ln>
            <a:noFill/>
          </a:ln>
        </p:spPr>
      </p:sp>
      <p:sp>
        <p:nvSpPr>
          <p:cNvPr id="381" name="Google Shape;381;p10"/>
          <p:cNvSpPr txBox="1"/>
          <p:nvPr>
            <p:ph type="title"/>
          </p:nvPr>
        </p:nvSpPr>
        <p:spPr>
          <a:xfrm>
            <a:off x="528861" y="556125"/>
            <a:ext cx="4741500" cy="3678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Clr>
                <a:schemeClr val="accent1"/>
              </a:buClr>
              <a:buSzPts val="2400"/>
              <a:buFont typeface="Roboto Slab"/>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2" name="Google Shape;382;p10"/>
          <p:cNvSpPr txBox="1"/>
          <p:nvPr>
            <p:ph idx="3" type="body"/>
          </p:nvPr>
        </p:nvSpPr>
        <p:spPr>
          <a:xfrm>
            <a:off x="528860" y="1193925"/>
            <a:ext cx="4740900" cy="3267300"/>
          </a:xfrm>
          <a:prstGeom prst="rect">
            <a:avLst/>
          </a:prstGeom>
          <a:noFill/>
          <a:ln>
            <a:noFill/>
          </a:ln>
        </p:spPr>
        <p:txBody>
          <a:bodyPr anchorCtr="0" anchor="t" bIns="0" lIns="0" spcFirstLastPara="1" rIns="0" wrap="square" tIns="0">
            <a:noAutofit/>
          </a:bodyPr>
          <a:lstStyle>
            <a:lvl1pPr indent="-304800" lvl="0" marL="457200" rtl="0" algn="l">
              <a:lnSpc>
                <a:spcPct val="90000"/>
              </a:lnSpc>
              <a:spcBef>
                <a:spcPts val="0"/>
              </a:spcBef>
              <a:spcAft>
                <a:spcPts val="0"/>
              </a:spcAft>
              <a:buSzPts val="1200"/>
              <a:buChar char="▪"/>
              <a:defRPr/>
            </a:lvl1pPr>
            <a:lvl2pPr indent="-304800" lvl="1" marL="914400" rtl="0" algn="l">
              <a:lnSpc>
                <a:spcPct val="90000"/>
              </a:lnSpc>
              <a:spcBef>
                <a:spcPts val="900"/>
              </a:spcBef>
              <a:spcAft>
                <a:spcPts val="0"/>
              </a:spcAft>
              <a:buSzPts val="1200"/>
              <a:buChar char="▪"/>
              <a:defRPr/>
            </a:lvl2pPr>
            <a:lvl3pPr indent="-228600" lvl="2" marL="1371600" rtl="0" algn="l">
              <a:lnSpc>
                <a:spcPct val="90000"/>
              </a:lnSpc>
              <a:spcBef>
                <a:spcPts val="900"/>
              </a:spcBef>
              <a:spcAft>
                <a:spcPts val="0"/>
              </a:spcAft>
              <a:buSzPts val="1000"/>
              <a:buNone/>
              <a:defRPr/>
            </a:lvl3pPr>
            <a:lvl4pPr indent="-228600" lvl="3" marL="1828800" rtl="0" algn="l">
              <a:lnSpc>
                <a:spcPct val="90000"/>
              </a:lnSpc>
              <a:spcBef>
                <a:spcPts val="900"/>
              </a:spcBef>
              <a:spcAft>
                <a:spcPts val="0"/>
              </a:spcAft>
              <a:buClr>
                <a:schemeClr val="accent1"/>
              </a:buClr>
              <a:buSzPts val="1500"/>
              <a:buNone/>
              <a:defRPr/>
            </a:lvl4pPr>
            <a:lvl5pPr indent="-304800" lvl="4" marL="2286000" rtl="0" algn="l">
              <a:lnSpc>
                <a:spcPct val="90000"/>
              </a:lnSpc>
              <a:spcBef>
                <a:spcPts val="900"/>
              </a:spcBef>
              <a:spcAft>
                <a:spcPts val="0"/>
              </a:spcAft>
              <a:buSzPts val="1200"/>
              <a:buAutoNum type="arabicPeriod"/>
              <a:defRPr/>
            </a:lvl5pPr>
            <a:lvl6pPr indent="-304800" lvl="5" marL="2743200" rtl="0" algn="l">
              <a:lnSpc>
                <a:spcPct val="90000"/>
              </a:lnSpc>
              <a:spcBef>
                <a:spcPts val="900"/>
              </a:spcBef>
              <a:spcAft>
                <a:spcPts val="0"/>
              </a:spcAft>
              <a:buSzPts val="1200"/>
              <a:buAutoNum type="alphaLcPeriod"/>
              <a:defRPr/>
            </a:lvl6pPr>
            <a:lvl7pPr indent="-304800" lvl="6" marL="3200400" rtl="0" algn="l">
              <a:lnSpc>
                <a:spcPct val="90000"/>
              </a:lnSpc>
              <a:spcBef>
                <a:spcPts val="900"/>
              </a:spcBef>
              <a:spcAft>
                <a:spcPts val="0"/>
              </a:spcAft>
              <a:buSzPts val="1200"/>
              <a:buChar char="▪"/>
              <a:defRPr/>
            </a:lvl7pPr>
            <a:lvl8pPr indent="-228600" lvl="7" marL="3657600" rtl="0" algn="l">
              <a:lnSpc>
                <a:spcPct val="90000"/>
              </a:lnSpc>
              <a:spcBef>
                <a:spcPts val="900"/>
              </a:spcBef>
              <a:spcAft>
                <a:spcPts val="0"/>
              </a:spcAft>
              <a:buClr>
                <a:schemeClr val="dk1"/>
              </a:buClr>
              <a:buSzPts val="1200"/>
              <a:buNone/>
              <a:defRPr/>
            </a:lvl8pPr>
            <a:lvl9pPr indent="-228600" lvl="8" marL="4114800" rtl="0" algn="l">
              <a:lnSpc>
                <a:spcPct val="90000"/>
              </a:lnSpc>
              <a:spcBef>
                <a:spcPts val="900"/>
              </a:spcBef>
              <a:spcAft>
                <a:spcPts val="900"/>
              </a:spcAft>
              <a:buClr>
                <a:schemeClr val="dk1"/>
              </a:buClr>
              <a:buSzPts val="1500"/>
              <a:buNone/>
              <a:defRPr/>
            </a:lvl9pPr>
          </a:lstStyle>
          <a:p/>
        </p:txBody>
      </p:sp>
      <p:sp>
        <p:nvSpPr>
          <p:cNvPr id="383" name="Google Shape;383;p10"/>
          <p:cNvSpPr txBox="1"/>
          <p:nvPr/>
        </p:nvSpPr>
        <p:spPr>
          <a:xfrm>
            <a:off x="-8062" y="-496722"/>
            <a:ext cx="9144000" cy="346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lang="en" sz="1800">
                <a:solidFill>
                  <a:schemeClr val="accent2"/>
                </a:solidFill>
                <a:latin typeface="Roboto Slab"/>
                <a:ea typeface="Roboto Slab"/>
                <a:cs typeface="Roboto Slab"/>
                <a:sym typeface="Roboto Slab"/>
              </a:rPr>
              <a:t>Tekst en Beeld (S)</a:t>
            </a:r>
            <a:endParaRPr sz="1100"/>
          </a:p>
        </p:txBody>
      </p:sp>
      <p:sp>
        <p:nvSpPr>
          <p:cNvPr id="384" name="Google Shape;384;p10"/>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100"/>
              <a:buNone/>
              <a:defRPr>
                <a:solidFill>
                  <a:schemeClr val="l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5" name="Google Shape;385;p10"/>
          <p:cNvSpPr txBox="1"/>
          <p:nvPr>
            <p:ph idx="11" type="ftr"/>
          </p:nvPr>
        </p:nvSpPr>
        <p:spPr>
          <a:xfrm>
            <a:off x="1920407" y="4612481"/>
            <a:ext cx="33561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86" name="Google Shape;386;p10"/>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rtl="0" algn="r">
              <a:spcBef>
                <a:spcPts val="0"/>
              </a:spcBef>
              <a:buNone/>
              <a:defRPr b="0" sz="900">
                <a:solidFill>
                  <a:schemeClr val="lt1"/>
                </a:solidFill>
                <a:latin typeface="Arial"/>
                <a:ea typeface="Arial"/>
                <a:cs typeface="Arial"/>
                <a:sym typeface="Arial"/>
              </a:defRPr>
            </a:lvl1pPr>
            <a:lvl2pPr indent="0" lvl="1" marL="0" rtl="0" algn="r">
              <a:spcBef>
                <a:spcPts val="0"/>
              </a:spcBef>
              <a:buNone/>
              <a:defRPr b="0" sz="900">
                <a:solidFill>
                  <a:schemeClr val="lt1"/>
                </a:solidFill>
                <a:latin typeface="Arial"/>
                <a:ea typeface="Arial"/>
                <a:cs typeface="Arial"/>
                <a:sym typeface="Arial"/>
              </a:defRPr>
            </a:lvl2pPr>
            <a:lvl3pPr indent="0" lvl="2" marL="0" rtl="0" algn="r">
              <a:spcBef>
                <a:spcPts val="0"/>
              </a:spcBef>
              <a:buNone/>
              <a:defRPr b="0" sz="900">
                <a:solidFill>
                  <a:schemeClr val="lt1"/>
                </a:solidFill>
                <a:latin typeface="Arial"/>
                <a:ea typeface="Arial"/>
                <a:cs typeface="Arial"/>
                <a:sym typeface="Arial"/>
              </a:defRPr>
            </a:lvl3pPr>
            <a:lvl4pPr indent="0" lvl="3" marL="0" rtl="0" algn="r">
              <a:spcBef>
                <a:spcPts val="0"/>
              </a:spcBef>
              <a:buNone/>
              <a:defRPr b="0" sz="900">
                <a:solidFill>
                  <a:schemeClr val="lt1"/>
                </a:solidFill>
                <a:latin typeface="Arial"/>
                <a:ea typeface="Arial"/>
                <a:cs typeface="Arial"/>
                <a:sym typeface="Arial"/>
              </a:defRPr>
            </a:lvl4pPr>
            <a:lvl5pPr indent="0" lvl="4" marL="0" rtl="0" algn="r">
              <a:spcBef>
                <a:spcPts val="0"/>
              </a:spcBef>
              <a:buNone/>
              <a:defRPr b="0" sz="900">
                <a:solidFill>
                  <a:schemeClr val="lt1"/>
                </a:solidFill>
                <a:latin typeface="Arial"/>
                <a:ea typeface="Arial"/>
                <a:cs typeface="Arial"/>
                <a:sym typeface="Arial"/>
              </a:defRPr>
            </a:lvl5pPr>
            <a:lvl6pPr indent="0" lvl="5" marL="0" rtl="0" algn="r">
              <a:spcBef>
                <a:spcPts val="0"/>
              </a:spcBef>
              <a:buNone/>
              <a:defRPr b="0" sz="900">
                <a:solidFill>
                  <a:schemeClr val="lt1"/>
                </a:solidFill>
                <a:latin typeface="Arial"/>
                <a:ea typeface="Arial"/>
                <a:cs typeface="Arial"/>
                <a:sym typeface="Arial"/>
              </a:defRPr>
            </a:lvl6pPr>
            <a:lvl7pPr indent="0" lvl="6" marL="0" rtl="0" algn="r">
              <a:spcBef>
                <a:spcPts val="0"/>
              </a:spcBef>
              <a:buNone/>
              <a:defRPr b="0" sz="900">
                <a:solidFill>
                  <a:schemeClr val="lt1"/>
                </a:solidFill>
                <a:latin typeface="Arial"/>
                <a:ea typeface="Arial"/>
                <a:cs typeface="Arial"/>
                <a:sym typeface="Arial"/>
              </a:defRPr>
            </a:lvl7pPr>
            <a:lvl8pPr indent="0" lvl="7" marL="0" rtl="0" algn="r">
              <a:spcBef>
                <a:spcPts val="0"/>
              </a:spcBef>
              <a:buNone/>
              <a:defRPr b="0" sz="900">
                <a:solidFill>
                  <a:schemeClr val="lt1"/>
                </a:solidFill>
                <a:latin typeface="Arial"/>
                <a:ea typeface="Arial"/>
                <a:cs typeface="Arial"/>
                <a:sym typeface="Arial"/>
              </a:defRPr>
            </a:lvl8pPr>
            <a:lvl9pPr indent="0" lvl="8" marL="0" rtl="0" algn="r">
              <a:spcBef>
                <a:spcPts val="0"/>
              </a:spcBef>
              <a:buNone/>
              <a:defRPr b="0" sz="9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387" name="Google Shape;387;p10"/>
          <p:cNvGrpSpPr/>
          <p:nvPr/>
        </p:nvGrpSpPr>
        <p:grpSpPr>
          <a:xfrm>
            <a:off x="9331154" y="-74475"/>
            <a:ext cx="2543400" cy="5292450"/>
            <a:chOff x="12441539" y="-99300"/>
            <a:chExt cx="3391200" cy="7056600"/>
          </a:xfrm>
        </p:grpSpPr>
        <p:sp>
          <p:nvSpPr>
            <p:cNvPr id="388" name="Google Shape;388;p10"/>
            <p:cNvSpPr/>
            <p:nvPr/>
          </p:nvSpPr>
          <p:spPr>
            <a:xfrm>
              <a:off x="12441539"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0" sz="1100" cap="none">
                <a:solidFill>
                  <a:schemeClr val="lt1"/>
                </a:solidFill>
                <a:latin typeface="Calibri"/>
                <a:ea typeface="Calibri"/>
                <a:cs typeface="Calibri"/>
                <a:sym typeface="Calibri"/>
              </a:endParaRPr>
            </a:p>
          </p:txBody>
        </p:sp>
        <p:sp>
          <p:nvSpPr>
            <p:cNvPr id="389" name="Google Shape;389;p10"/>
            <p:cNvSpPr/>
            <p:nvPr/>
          </p:nvSpPr>
          <p:spPr>
            <a:xfrm>
              <a:off x="15501708" y="5972924"/>
              <a:ext cx="230700" cy="2307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b="0" sz="1400" cap="none">
                <a:solidFill>
                  <a:srgbClr val="211F26"/>
                </a:solidFill>
                <a:latin typeface="Calibri"/>
                <a:ea typeface="Calibri"/>
                <a:cs typeface="Calibri"/>
                <a:sym typeface="Calibri"/>
              </a:endParaRPr>
            </a:p>
          </p:txBody>
        </p:sp>
        <p:sp>
          <p:nvSpPr>
            <p:cNvPr descr="Informatie" id="390" name="Google Shape;390;p10"/>
            <p:cNvSpPr/>
            <p:nvPr/>
          </p:nvSpPr>
          <p:spPr>
            <a:xfrm>
              <a:off x="15483348" y="5954564"/>
              <a:ext cx="267652" cy="267652"/>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sz="1500">
                <a:solidFill>
                  <a:srgbClr val="211F26"/>
                </a:solidFill>
                <a:latin typeface="Calibri"/>
                <a:ea typeface="Calibri"/>
                <a:cs typeface="Calibri"/>
                <a:sym typeface="Calibri"/>
              </a:endParaRPr>
            </a:p>
          </p:txBody>
        </p:sp>
        <p:sp>
          <p:nvSpPr>
            <p:cNvPr id="391" name="Google Shape;391;p10"/>
            <p:cNvSpPr/>
            <p:nvPr/>
          </p:nvSpPr>
          <p:spPr>
            <a:xfrm>
              <a:off x="12556139"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nvGrpSpPr>
            <p:cNvPr id="392" name="Google Shape;392;p10"/>
            <p:cNvGrpSpPr/>
            <p:nvPr/>
          </p:nvGrpSpPr>
          <p:grpSpPr>
            <a:xfrm>
              <a:off x="12556437" y="0"/>
              <a:ext cx="3194701" cy="3863409"/>
              <a:chOff x="12556437" y="0"/>
              <a:chExt cx="3194701" cy="3863409"/>
            </a:xfrm>
          </p:grpSpPr>
          <p:sp>
            <p:nvSpPr>
              <p:cNvPr id="393" name="Google Shape;393;p10"/>
              <p:cNvSpPr/>
              <p:nvPr/>
            </p:nvSpPr>
            <p:spPr>
              <a:xfrm>
                <a:off x="12556438"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AFBEELDING INVOEGEN/VERANDEREN</a:t>
                </a:r>
                <a:endParaRPr sz="1100"/>
              </a:p>
            </p:txBody>
          </p:sp>
          <p:sp>
            <p:nvSpPr>
              <p:cNvPr id="394" name="Google Shape;394;p10"/>
              <p:cNvSpPr/>
              <p:nvPr/>
            </p:nvSpPr>
            <p:spPr>
              <a:xfrm>
                <a:off x="12556437" y="39420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395" name="Google Shape;395;p10"/>
              <p:cNvSpPr/>
              <p:nvPr/>
            </p:nvSpPr>
            <p:spPr>
              <a:xfrm>
                <a:off x="12922118" y="393161"/>
                <a:ext cx="2829000" cy="5787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Wanneer nodig, verwijder de bestaande afbeelding d.m.v. de </a:t>
                </a:r>
                <a:r>
                  <a:rPr b="1" i="0" lang="en" sz="800" u="none" cap="none" strike="noStrike">
                    <a:solidFill>
                      <a:srgbClr val="211F26"/>
                    </a:solidFill>
                    <a:latin typeface="Calibri"/>
                    <a:ea typeface="Calibri"/>
                    <a:cs typeface="Calibri"/>
                    <a:sym typeface="Calibri"/>
                  </a:rPr>
                  <a:t>‘Delete’-knop</a:t>
                </a:r>
                <a:r>
                  <a:rPr b="0" i="0" lang="en" sz="800" u="none" cap="none" strike="noStrike">
                    <a:solidFill>
                      <a:srgbClr val="211F26"/>
                    </a:solidFill>
                    <a:latin typeface="Calibri"/>
                    <a:ea typeface="Calibri"/>
                    <a:cs typeface="Calibri"/>
                    <a:sym typeface="Calibri"/>
                  </a:rPr>
                  <a:t>. Klik op het pictogram om een nieuwe afbeelding in te voegen. </a:t>
                </a:r>
                <a:r>
                  <a:rPr b="0" i="1" lang="en" sz="800" u="none" cap="none" strike="noStrike">
                    <a:solidFill>
                      <a:srgbClr val="211F26"/>
                    </a:solidFill>
                    <a:latin typeface="Calibri"/>
                    <a:ea typeface="Calibri"/>
                    <a:cs typeface="Calibri"/>
                    <a:sym typeface="Calibri"/>
                  </a:rPr>
                  <a:t>(zie onderstaand voorbeeld).</a:t>
                </a:r>
                <a:endParaRPr b="0" i="0" sz="800" u="none" cap="none" strike="noStrike">
                  <a:solidFill>
                    <a:srgbClr val="211F26"/>
                  </a:solidFill>
                  <a:latin typeface="Calibri"/>
                  <a:ea typeface="Calibri"/>
                  <a:cs typeface="Calibri"/>
                  <a:sym typeface="Calibri"/>
                </a:endParaRPr>
              </a:p>
            </p:txBody>
          </p:sp>
          <p:sp>
            <p:nvSpPr>
              <p:cNvPr id="396" name="Google Shape;396;p10"/>
              <p:cNvSpPr/>
              <p:nvPr/>
            </p:nvSpPr>
            <p:spPr>
              <a:xfrm>
                <a:off x="12556437" y="157360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397" name="Google Shape;397;p10"/>
              <p:cNvSpPr/>
              <p:nvPr/>
            </p:nvSpPr>
            <p:spPr>
              <a:xfrm>
                <a:off x="12922118" y="1573600"/>
                <a:ext cx="2829000" cy="2886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Selecteer de gewenste afbeelding</a:t>
                </a:r>
                <a:br>
                  <a:rPr b="0" i="0" lang="en" sz="800" u="none" cap="none" strike="noStrike">
                    <a:solidFill>
                      <a:srgbClr val="211F26"/>
                    </a:solidFill>
                    <a:latin typeface="Calibri"/>
                    <a:ea typeface="Calibri"/>
                    <a:cs typeface="Calibri"/>
                    <a:sym typeface="Calibri"/>
                  </a:rPr>
                </a:b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‘Invoegen’</a:t>
                </a:r>
                <a:r>
                  <a:rPr b="0" i="0" lang="en" sz="800" u="none" cap="none" strike="noStrike">
                    <a:solidFill>
                      <a:srgbClr val="211F26"/>
                    </a:solidFill>
                    <a:latin typeface="Calibri"/>
                    <a:ea typeface="Calibri"/>
                    <a:cs typeface="Calibri"/>
                    <a:sym typeface="Calibri"/>
                  </a:rPr>
                  <a:t>.</a:t>
                </a:r>
                <a:endParaRPr b="1" i="0" sz="800" u="none" cap="none" strike="noStrike">
                  <a:solidFill>
                    <a:srgbClr val="211F26"/>
                  </a:solidFill>
                  <a:latin typeface="Calibri"/>
                  <a:ea typeface="Calibri"/>
                  <a:cs typeface="Calibri"/>
                  <a:sym typeface="Calibri"/>
                </a:endParaRPr>
              </a:p>
            </p:txBody>
          </p:sp>
          <p:grpSp>
            <p:nvGrpSpPr>
              <p:cNvPr id="398" name="Google Shape;398;p10"/>
              <p:cNvGrpSpPr/>
              <p:nvPr/>
            </p:nvGrpSpPr>
            <p:grpSpPr>
              <a:xfrm>
                <a:off x="12922118" y="2014408"/>
                <a:ext cx="825600" cy="209400"/>
                <a:chOff x="13504624" y="2482850"/>
                <a:chExt cx="825600" cy="209400"/>
              </a:xfrm>
            </p:grpSpPr>
            <p:sp>
              <p:nvSpPr>
                <p:cNvPr id="399" name="Google Shape;399;p10"/>
                <p:cNvSpPr/>
                <p:nvPr/>
              </p:nvSpPr>
              <p:spPr>
                <a:xfrm>
                  <a:off x="13504624" y="2482850"/>
                  <a:ext cx="825600" cy="209400"/>
                </a:xfrm>
                <a:prstGeom prst="rect">
                  <a:avLst/>
                </a:prstGeom>
                <a:solidFill>
                  <a:srgbClr val="E5F1FB"/>
                </a:solidFill>
                <a:ln cap="flat" cmpd="sng" w="12700">
                  <a:solidFill>
                    <a:srgbClr val="0B7ED9"/>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rPr b="0" lang="en" sz="600">
                      <a:solidFill>
                        <a:srgbClr val="211F26"/>
                      </a:solidFill>
                      <a:latin typeface="Calibri"/>
                      <a:ea typeface="Calibri"/>
                      <a:cs typeface="Calibri"/>
                      <a:sym typeface="Calibri"/>
                    </a:rPr>
                    <a:t>Invoegen</a:t>
                  </a:r>
                  <a:endParaRPr sz="1100"/>
                </a:p>
              </p:txBody>
            </p:sp>
            <p:cxnSp>
              <p:nvCxnSpPr>
                <p:cNvPr id="400" name="Google Shape;400;p10"/>
                <p:cNvCxnSpPr/>
                <p:nvPr/>
              </p:nvCxnSpPr>
              <p:spPr>
                <a:xfrm>
                  <a:off x="14155269" y="2515250"/>
                  <a:ext cx="0" cy="142800"/>
                </a:xfrm>
                <a:prstGeom prst="straightConnector1">
                  <a:avLst/>
                </a:prstGeom>
                <a:noFill/>
                <a:ln cap="flat" cmpd="sng" w="9525">
                  <a:solidFill>
                    <a:srgbClr val="44546A"/>
                  </a:solidFill>
                  <a:prstDash val="solid"/>
                  <a:round/>
                  <a:headEnd len="sm" w="sm" type="none"/>
                  <a:tailEnd len="sm" w="sm" type="none"/>
                </a:ln>
              </p:spPr>
            </p:cxnSp>
            <p:sp>
              <p:nvSpPr>
                <p:cNvPr id="401" name="Google Shape;401;p10"/>
                <p:cNvSpPr/>
                <p:nvPr/>
              </p:nvSpPr>
              <p:spPr>
                <a:xfrm rot="10800000">
                  <a:off x="14195955" y="2567051"/>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402" name="Google Shape;402;p10"/>
              <p:cNvGrpSpPr/>
              <p:nvPr/>
            </p:nvGrpSpPr>
            <p:grpSpPr>
              <a:xfrm>
                <a:off x="12921818" y="1108010"/>
                <a:ext cx="294817" cy="346796"/>
                <a:chOff x="14466489" y="1001522"/>
                <a:chExt cx="290661" cy="341907"/>
              </a:xfrm>
            </p:grpSpPr>
            <p:sp>
              <p:nvSpPr>
                <p:cNvPr id="403" name="Google Shape;403;p10"/>
                <p:cNvSpPr/>
                <p:nvPr/>
              </p:nvSpPr>
              <p:spPr>
                <a:xfrm>
                  <a:off x="14466489" y="1001522"/>
                  <a:ext cx="258000" cy="254100"/>
                </a:xfrm>
                <a:prstGeom prst="rect">
                  <a:avLst/>
                </a:prstGeom>
                <a:solidFill>
                  <a:schemeClr val="lt1"/>
                </a:solidFill>
                <a:ln cap="flat" cmpd="sng" w="12700">
                  <a:solidFill>
                    <a:srgbClr val="C0C0C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404" name="Google Shape;404;p10"/>
                <p:cNvSpPr/>
                <p:nvPr/>
              </p:nvSpPr>
              <p:spPr>
                <a:xfrm>
                  <a:off x="14623626" y="1033630"/>
                  <a:ext cx="71100" cy="71100"/>
                </a:xfrm>
                <a:prstGeom prst="ellipse">
                  <a:avLst/>
                </a:prstGeom>
                <a:solidFill>
                  <a:srgbClr val="F1D8A5"/>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05" name="Google Shape;405;p10"/>
                <p:cNvSpPr/>
                <p:nvPr/>
              </p:nvSpPr>
              <p:spPr>
                <a:xfrm rot="2700000">
                  <a:off x="14498834" y="1157867"/>
                  <a:ext cx="168652" cy="147541"/>
                </a:xfrm>
                <a:custGeom>
                  <a:rect b="b" l="l" r="r" t="t"/>
                  <a:pathLst>
                    <a:path extrusionOk="0" h="147459" w="168558">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06" name="Google Shape;406;p10"/>
                <p:cNvSpPr/>
                <p:nvPr/>
              </p:nvSpPr>
              <p:spPr>
                <a:xfrm>
                  <a:off x="14601150" y="1145314"/>
                  <a:ext cx="156000" cy="116700"/>
                </a:xfrm>
                <a:prstGeom prst="roundRect">
                  <a:avLst>
                    <a:gd fmla="val 16667" name="adj"/>
                  </a:avLst>
                </a:prstGeom>
                <a:solidFill>
                  <a:schemeClr val="lt1"/>
                </a:solidFill>
                <a:ln cap="flat" cmpd="sng" w="19050">
                  <a:solidFill>
                    <a:srgbClr val="8AADD0"/>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cxnSp>
              <p:nvCxnSpPr>
                <p:cNvPr id="407" name="Google Shape;407;p10"/>
                <p:cNvCxnSpPr/>
                <p:nvPr/>
              </p:nvCxnSpPr>
              <p:spPr>
                <a:xfrm>
                  <a:off x="14637490" y="1308665"/>
                  <a:ext cx="83400" cy="0"/>
                </a:xfrm>
                <a:prstGeom prst="straightConnector1">
                  <a:avLst/>
                </a:prstGeom>
                <a:solidFill>
                  <a:schemeClr val="lt1"/>
                </a:solidFill>
                <a:ln cap="flat" cmpd="sng" w="19050">
                  <a:solidFill>
                    <a:srgbClr val="8AADD0"/>
                  </a:solidFill>
                  <a:prstDash val="solid"/>
                  <a:miter lim="800000"/>
                  <a:headEnd len="sm" w="sm" type="none"/>
                  <a:tailEnd len="sm" w="sm" type="none"/>
                </a:ln>
              </p:spPr>
            </p:cxnSp>
            <p:cxnSp>
              <p:nvCxnSpPr>
                <p:cNvPr id="408" name="Google Shape;408;p10"/>
                <p:cNvCxnSpPr>
                  <a:stCxn id="406" idx="2"/>
                </p:cNvCxnSpPr>
                <p:nvPr/>
              </p:nvCxnSpPr>
              <p:spPr>
                <a:xfrm flipH="1">
                  <a:off x="14678850" y="1262014"/>
                  <a:ext cx="300" cy="43500"/>
                </a:xfrm>
                <a:prstGeom prst="straightConnector1">
                  <a:avLst/>
                </a:prstGeom>
                <a:solidFill>
                  <a:schemeClr val="lt1"/>
                </a:solidFill>
                <a:ln cap="flat" cmpd="sng" w="19050">
                  <a:solidFill>
                    <a:srgbClr val="8AADD0"/>
                  </a:solidFill>
                  <a:prstDash val="solid"/>
                  <a:miter lim="800000"/>
                  <a:headEnd len="sm" w="sm" type="none"/>
                  <a:tailEnd len="sm" w="sm" type="none"/>
                </a:ln>
              </p:spPr>
            </p:cxnSp>
          </p:grpSp>
          <p:sp>
            <p:nvSpPr>
              <p:cNvPr id="409" name="Google Shape;409;p10"/>
              <p:cNvSpPr/>
              <p:nvPr/>
            </p:nvSpPr>
            <p:spPr>
              <a:xfrm>
                <a:off x="12556437" y="237685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410" name="Google Shape;410;p10"/>
              <p:cNvSpPr/>
              <p:nvPr/>
            </p:nvSpPr>
            <p:spPr>
              <a:xfrm>
                <a:off x="12922118" y="2376853"/>
                <a:ext cx="2829000" cy="730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Arial"/>
                  <a:buNone/>
                </a:pPr>
                <a:r>
                  <a:rPr b="0" i="0" lang="en" sz="800" u="none" cap="none" strike="noStrike">
                    <a:solidFill>
                      <a:srgbClr val="211F26"/>
                    </a:solidFill>
                    <a:latin typeface="Calibri"/>
                    <a:ea typeface="Calibri"/>
                    <a:cs typeface="Calibri"/>
                    <a:sym typeface="Calibri"/>
                  </a:rPr>
                  <a:t>Om de afbeelding te schalen of bij te snijden, ga naar de tab </a:t>
                </a:r>
                <a:r>
                  <a:rPr b="1" i="0" lang="en" sz="800" u="none" cap="none" strike="noStrike">
                    <a:solidFill>
                      <a:srgbClr val="211F26"/>
                    </a:solidFill>
                    <a:latin typeface="Calibri"/>
                    <a:ea typeface="Calibri"/>
                    <a:cs typeface="Calibri"/>
                    <a:sym typeface="Calibri"/>
                  </a:rPr>
                  <a:t>‘Hulpmiddelen voor afbeeldingen - Opmaak’</a:t>
                </a:r>
                <a:r>
                  <a:rPr b="0" i="0" lang="en" sz="800" u="none" cap="none" strike="noStrike">
                    <a:solidFill>
                      <a:srgbClr val="211F26"/>
                    </a:solidFill>
                    <a:latin typeface="Calibri"/>
                    <a:ea typeface="Calibri"/>
                    <a:cs typeface="Calibri"/>
                    <a:sym typeface="Calibri"/>
                  </a:rPr>
                  <a:t> en klik op de knop </a:t>
                </a:r>
                <a:r>
                  <a:rPr b="1" i="0" lang="en" sz="800" u="none" cap="none" strike="noStrike">
                    <a:solidFill>
                      <a:srgbClr val="211F26"/>
                    </a:solidFill>
                    <a:latin typeface="Calibri"/>
                    <a:ea typeface="Calibri"/>
                    <a:cs typeface="Calibri"/>
                    <a:sym typeface="Calibri"/>
                  </a:rPr>
                  <a:t>‘Bijsnijden’</a:t>
                </a:r>
                <a:r>
                  <a:rPr b="0" i="0" lang="en" sz="800" u="none" cap="none" strike="noStrike">
                    <a:solidFill>
                      <a:srgbClr val="211F26"/>
                    </a:solidFill>
                    <a:latin typeface="Calibri"/>
                    <a:ea typeface="Calibri"/>
                    <a:cs typeface="Calibri"/>
                    <a:sym typeface="Calibri"/>
                  </a:rPr>
                  <a:t>. Schaal met de bolletjes de afbeelding en met de hoekjes het afbeeldingskader.</a:t>
                </a:r>
                <a:endParaRPr b="1" i="0" sz="800" u="none" cap="none" strike="noStrike">
                  <a:solidFill>
                    <a:srgbClr val="211F26"/>
                  </a:solidFill>
                  <a:latin typeface="Calibri"/>
                  <a:ea typeface="Calibri"/>
                  <a:cs typeface="Calibri"/>
                  <a:sym typeface="Calibri"/>
                </a:endParaRPr>
              </a:p>
            </p:txBody>
          </p:sp>
          <p:grpSp>
            <p:nvGrpSpPr>
              <p:cNvPr id="411" name="Google Shape;411;p10"/>
              <p:cNvGrpSpPr/>
              <p:nvPr/>
            </p:nvGrpSpPr>
            <p:grpSpPr>
              <a:xfrm>
                <a:off x="12775660" y="3250522"/>
                <a:ext cx="684507" cy="612887"/>
                <a:chOff x="12579993" y="3403239"/>
                <a:chExt cx="828300" cy="741634"/>
              </a:xfrm>
            </p:grpSpPr>
            <p:grpSp>
              <p:nvGrpSpPr>
                <p:cNvPr id="412" name="Google Shape;412;p10"/>
                <p:cNvGrpSpPr/>
                <p:nvPr/>
              </p:nvGrpSpPr>
              <p:grpSpPr>
                <a:xfrm>
                  <a:off x="12771530" y="3403239"/>
                  <a:ext cx="467156" cy="448471"/>
                  <a:chOff x="12782157" y="3403239"/>
                  <a:chExt cx="467156" cy="448471"/>
                </a:xfrm>
              </p:grpSpPr>
              <p:grpSp>
                <p:nvGrpSpPr>
                  <p:cNvPr id="413" name="Google Shape;413;p10"/>
                  <p:cNvGrpSpPr/>
                  <p:nvPr/>
                </p:nvGrpSpPr>
                <p:grpSpPr>
                  <a:xfrm>
                    <a:off x="12782157" y="3403239"/>
                    <a:ext cx="413068" cy="393907"/>
                    <a:chOff x="13554906" y="3320109"/>
                    <a:chExt cx="444016" cy="423419"/>
                  </a:xfrm>
                </p:grpSpPr>
                <p:grpSp>
                  <p:nvGrpSpPr>
                    <p:cNvPr id="414" name="Google Shape;414;p10"/>
                    <p:cNvGrpSpPr/>
                    <p:nvPr/>
                  </p:nvGrpSpPr>
                  <p:grpSpPr>
                    <a:xfrm>
                      <a:off x="13554906" y="3320109"/>
                      <a:ext cx="444016" cy="423419"/>
                      <a:chOff x="12909684" y="1276143"/>
                      <a:chExt cx="444016" cy="423419"/>
                    </a:xfrm>
                  </p:grpSpPr>
                  <p:sp>
                    <p:nvSpPr>
                      <p:cNvPr id="415" name="Google Shape;415;p10"/>
                      <p:cNvSpPr/>
                      <p:nvPr/>
                    </p:nvSpPr>
                    <p:spPr>
                      <a:xfrm>
                        <a:off x="12918700" y="1285262"/>
                        <a:ext cx="435000" cy="414300"/>
                      </a:xfrm>
                      <a:prstGeom prst="rect">
                        <a:avLst/>
                      </a:prstGeom>
                      <a:noFill/>
                      <a:ln cap="flat" cmpd="sng" w="12700">
                        <a:solidFill>
                          <a:srgbClr val="818181"/>
                        </a:solidFill>
                        <a:prstDash val="dash"/>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416" name="Google Shape;416;p10"/>
                      <p:cNvSpPr/>
                      <p:nvPr/>
                    </p:nvSpPr>
                    <p:spPr>
                      <a:xfrm>
                        <a:off x="12909684" y="1276143"/>
                        <a:ext cx="261600" cy="257700"/>
                      </a:xfrm>
                      <a:prstGeom prst="rect">
                        <a:avLst/>
                      </a:prstGeom>
                      <a:solidFill>
                        <a:schemeClr val="lt1"/>
                      </a:solidFill>
                      <a:ln cap="flat" cmpd="sng" w="12700">
                        <a:solidFill>
                          <a:srgbClr val="818181"/>
                        </a:solidFill>
                        <a:prstDash val="solid"/>
                        <a:miter lim="800000"/>
                        <a:headEnd len="sm" w="sm" type="none"/>
                        <a:tailEnd len="sm" w="sm" type="none"/>
                      </a:ln>
                    </p:spPr>
                    <p:txBody>
                      <a:bodyPr anchorCtr="0" anchor="ctr" bIns="0" lIns="81000" spcFirstLastPara="1" rIns="0" wrap="square" tIns="0">
                        <a:noAutofit/>
                      </a:bodyPr>
                      <a:lstStyle/>
                      <a:p>
                        <a:pPr indent="0" lvl="0" marL="0" marR="0" rtl="0" algn="l">
                          <a:lnSpc>
                            <a:spcPct val="90000"/>
                          </a:lnSpc>
                          <a:spcBef>
                            <a:spcPts val="0"/>
                          </a:spcBef>
                          <a:spcAft>
                            <a:spcPts val="0"/>
                          </a:spcAft>
                          <a:buNone/>
                        </a:pPr>
                        <a:r>
                          <a:t/>
                        </a:r>
                        <a:endParaRPr b="0" sz="600">
                          <a:solidFill>
                            <a:srgbClr val="211F26"/>
                          </a:solidFill>
                          <a:latin typeface="Calibri"/>
                          <a:ea typeface="Calibri"/>
                          <a:cs typeface="Calibri"/>
                          <a:sym typeface="Calibri"/>
                        </a:endParaRPr>
                      </a:p>
                    </p:txBody>
                  </p:sp>
                  <p:sp>
                    <p:nvSpPr>
                      <p:cNvPr id="417" name="Google Shape;417;p10"/>
                      <p:cNvSpPr/>
                      <p:nvPr/>
                    </p:nvSpPr>
                    <p:spPr>
                      <a:xfrm>
                        <a:off x="13069071" y="1308711"/>
                        <a:ext cx="72300" cy="72300"/>
                      </a:xfrm>
                      <a:prstGeom prst="ellipse">
                        <a:avLst/>
                      </a:prstGeom>
                      <a:solidFill>
                        <a:srgbClr val="ECC67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pic>
                  <p:nvPicPr>
                    <p:cNvPr id="418" name="Google Shape;418;p10"/>
                    <p:cNvPicPr preferRelativeResize="0"/>
                    <p:nvPr/>
                  </p:nvPicPr>
                  <p:blipFill rotWithShape="1">
                    <a:blip r:embed="rId2">
                      <a:alphaModFix/>
                    </a:blip>
                    <a:srcRect b="0" l="0" r="0" t="0"/>
                    <a:stretch/>
                  </p:blipFill>
                  <p:spPr>
                    <a:xfrm>
                      <a:off x="13567296" y="3424991"/>
                      <a:ext cx="173367" cy="140220"/>
                    </a:xfrm>
                    <a:prstGeom prst="rect">
                      <a:avLst/>
                    </a:prstGeom>
                    <a:noFill/>
                    <a:ln>
                      <a:noFill/>
                    </a:ln>
                  </p:spPr>
                </p:pic>
                <p:pic>
                  <p:nvPicPr>
                    <p:cNvPr id="419" name="Google Shape;419;p10"/>
                    <p:cNvPicPr preferRelativeResize="0"/>
                    <p:nvPr/>
                  </p:nvPicPr>
                  <p:blipFill rotWithShape="1">
                    <a:blip r:embed="rId2">
                      <a:alphaModFix/>
                    </a:blip>
                    <a:srcRect b="0" l="0" r="0" t="0"/>
                    <a:stretch/>
                  </p:blipFill>
                  <p:spPr>
                    <a:xfrm flipH="1">
                      <a:off x="13635598" y="3454369"/>
                      <a:ext cx="173367" cy="111423"/>
                    </a:xfrm>
                    <a:prstGeom prst="rect">
                      <a:avLst/>
                    </a:prstGeom>
                    <a:noFill/>
                    <a:ln>
                      <a:noFill/>
                    </a:ln>
                  </p:spPr>
                </p:pic>
              </p:grpSp>
              <p:grpSp>
                <p:nvGrpSpPr>
                  <p:cNvPr id="420" name="Google Shape;420;p10"/>
                  <p:cNvGrpSpPr/>
                  <p:nvPr/>
                </p:nvGrpSpPr>
                <p:grpSpPr>
                  <a:xfrm>
                    <a:off x="13103401" y="3705268"/>
                    <a:ext cx="145912" cy="146442"/>
                    <a:chOff x="13096057" y="3602278"/>
                    <a:chExt cx="145912" cy="146442"/>
                  </a:xfrm>
                </p:grpSpPr>
                <p:sp>
                  <p:nvSpPr>
                    <p:cNvPr id="421" name="Google Shape;421;p10"/>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22" name="Google Shape;422;p10"/>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nvGrpSpPr>
                  <p:cNvPr id="423" name="Google Shape;423;p10"/>
                  <p:cNvGrpSpPr/>
                  <p:nvPr/>
                </p:nvGrpSpPr>
                <p:grpSpPr>
                  <a:xfrm rot="10800000">
                    <a:off x="13061422" y="3665657"/>
                    <a:ext cx="145912" cy="146442"/>
                    <a:chOff x="13096057" y="3602278"/>
                    <a:chExt cx="145912" cy="146442"/>
                  </a:xfrm>
                </p:grpSpPr>
                <p:sp>
                  <p:nvSpPr>
                    <p:cNvPr id="424" name="Google Shape;424;p10"/>
                    <p:cNvSpPr/>
                    <p:nvPr/>
                  </p:nvSpPr>
                  <p:spPr>
                    <a:xfrm>
                      <a:off x="13096169" y="3602278"/>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25" name="Google Shape;425;p10"/>
                    <p:cNvSpPr/>
                    <p:nvPr/>
                  </p:nvSpPr>
                  <p:spPr>
                    <a:xfrm rot="5400000">
                      <a:off x="13037407" y="3661570"/>
                      <a:ext cx="145800" cy="28500"/>
                    </a:xfrm>
                    <a:prstGeom prst="rect">
                      <a:avLst/>
                    </a:prstGeom>
                    <a:solidFill>
                      <a:srgbClr val="81818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sp>
              <p:nvSpPr>
                <p:cNvPr id="426" name="Google Shape;426;p10"/>
                <p:cNvSpPr/>
                <p:nvPr/>
              </p:nvSpPr>
              <p:spPr>
                <a:xfrm>
                  <a:off x="12579993" y="3889890"/>
                  <a:ext cx="828300" cy="161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0" lang="en" sz="700">
                      <a:solidFill>
                        <a:srgbClr val="211F26"/>
                      </a:solidFill>
                      <a:latin typeface="Calibri"/>
                      <a:ea typeface="Calibri"/>
                      <a:cs typeface="Calibri"/>
                      <a:sym typeface="Calibri"/>
                    </a:rPr>
                    <a:t>Bijsnijden</a:t>
                  </a:r>
                  <a:endParaRPr sz="1100"/>
                </a:p>
              </p:txBody>
            </p:sp>
            <p:sp>
              <p:nvSpPr>
                <p:cNvPr id="427" name="Google Shape;427;p10"/>
                <p:cNvSpPr/>
                <p:nvPr/>
              </p:nvSpPr>
              <p:spPr>
                <a:xfrm rot="10800000">
                  <a:off x="12950554" y="4093873"/>
                  <a:ext cx="87000" cy="51000"/>
                </a:xfrm>
                <a:prstGeom prst="triangle">
                  <a:avLst>
                    <a:gd fmla="val 50000" name="adj"/>
                  </a:avLst>
                </a:prstGeom>
                <a:solidFill>
                  <a:srgbClr val="000000"/>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428" name="Google Shape;428;p10"/>
          <p:cNvGrpSpPr/>
          <p:nvPr/>
        </p:nvGrpSpPr>
        <p:grpSpPr>
          <a:xfrm>
            <a:off x="-2749746" y="-74475"/>
            <a:ext cx="2543400" cy="5292450"/>
            <a:chOff x="-3666328" y="-99300"/>
            <a:chExt cx="3391200" cy="7056600"/>
          </a:xfrm>
        </p:grpSpPr>
        <p:sp>
          <p:nvSpPr>
            <p:cNvPr id="429" name="Google Shape;429;p10"/>
            <p:cNvSpPr/>
            <p:nvPr/>
          </p:nvSpPr>
          <p:spPr>
            <a:xfrm>
              <a:off x="-3666328" y="-99300"/>
              <a:ext cx="3391200" cy="70566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430" name="Google Shape;430;p10"/>
            <p:cNvSpPr/>
            <p:nvPr/>
          </p:nvSpPr>
          <p:spPr>
            <a:xfrm>
              <a:off x="-3459892" y="1706891"/>
              <a:ext cx="3086700" cy="4148400"/>
            </a:xfrm>
            <a:prstGeom prst="rect">
              <a:avLst/>
            </a:prstGeom>
            <a:solidFill>
              <a:schemeClr val="lt1"/>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431" name="Google Shape;431;p10"/>
            <p:cNvSpPr/>
            <p:nvPr/>
          </p:nvSpPr>
          <p:spPr>
            <a:xfrm>
              <a:off x="-3569165" y="390844"/>
              <a:ext cx="393600" cy="184200"/>
            </a:xfrm>
            <a:prstGeom prst="rect">
              <a:avLst/>
            </a:prstGeom>
            <a:solidFill>
              <a:srgbClr val="F8F8F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600">
                  <a:solidFill>
                    <a:srgbClr val="211F26"/>
                  </a:solidFill>
                  <a:latin typeface="Calibri"/>
                  <a:ea typeface="Calibri"/>
                  <a:cs typeface="Calibri"/>
                  <a:sym typeface="Calibri"/>
                </a:rPr>
                <a:t>Start</a:t>
              </a:r>
              <a:endParaRPr sz="1100"/>
            </a:p>
          </p:txBody>
        </p:sp>
        <p:sp>
          <p:nvSpPr>
            <p:cNvPr id="432" name="Google Shape;432;p10"/>
            <p:cNvSpPr/>
            <p:nvPr/>
          </p:nvSpPr>
          <p:spPr>
            <a:xfrm>
              <a:off x="-3564166" y="553515"/>
              <a:ext cx="383700" cy="27300"/>
            </a:xfrm>
            <a:prstGeom prst="rect">
              <a:avLst/>
            </a:prstGeom>
            <a:solidFill>
              <a:srgbClr val="B74629"/>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nvGrpSpPr>
            <p:cNvPr id="433" name="Google Shape;433;p10"/>
            <p:cNvGrpSpPr/>
            <p:nvPr/>
          </p:nvGrpSpPr>
          <p:grpSpPr>
            <a:xfrm>
              <a:off x="-3315795" y="655351"/>
              <a:ext cx="137263" cy="108006"/>
              <a:chOff x="-3310843" y="700986"/>
              <a:chExt cx="182700" cy="143759"/>
            </a:xfrm>
          </p:grpSpPr>
          <p:grpSp>
            <p:nvGrpSpPr>
              <p:cNvPr id="434" name="Google Shape;434;p10"/>
              <p:cNvGrpSpPr/>
              <p:nvPr/>
            </p:nvGrpSpPr>
            <p:grpSpPr>
              <a:xfrm>
                <a:off x="-3310843" y="700986"/>
                <a:ext cx="182700" cy="143759"/>
                <a:chOff x="-3310843" y="700986"/>
                <a:chExt cx="182700" cy="143759"/>
              </a:xfrm>
            </p:grpSpPr>
            <p:cxnSp>
              <p:nvCxnSpPr>
                <p:cNvPr id="435" name="Google Shape;435;p10"/>
                <p:cNvCxnSpPr/>
                <p:nvPr/>
              </p:nvCxnSpPr>
              <p:spPr>
                <a:xfrm>
                  <a:off x="-3310843"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436" name="Google Shape;436;p10"/>
                <p:cNvCxnSpPr/>
                <p:nvPr/>
              </p:nvCxnSpPr>
              <p:spPr>
                <a:xfrm>
                  <a:off x="-3310843"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437" name="Google Shape;437;p10"/>
                <p:cNvCxnSpPr/>
                <p:nvPr/>
              </p:nvCxnSpPr>
              <p:spPr>
                <a:xfrm>
                  <a:off x="-3213196"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438" name="Google Shape;438;p10"/>
                <p:cNvCxnSpPr/>
                <p:nvPr/>
              </p:nvCxnSpPr>
              <p:spPr>
                <a:xfrm>
                  <a:off x="-3213196"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439" name="Google Shape;439;p10"/>
                <p:cNvCxnSpPr/>
                <p:nvPr/>
              </p:nvCxnSpPr>
              <p:spPr>
                <a:xfrm>
                  <a:off x="-3213196"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440" name="Google Shape;440;p10"/>
              <p:cNvGrpSpPr/>
              <p:nvPr/>
            </p:nvGrpSpPr>
            <p:grpSpPr>
              <a:xfrm flipH="1">
                <a:off x="-3310759" y="735886"/>
                <a:ext cx="88918" cy="72651"/>
                <a:chOff x="-2091201" y="1395403"/>
                <a:chExt cx="157516" cy="128700"/>
              </a:xfrm>
            </p:grpSpPr>
            <p:sp>
              <p:nvSpPr>
                <p:cNvPr id="441" name="Google Shape;441;p10"/>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42" name="Google Shape;442;p10"/>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nvGrpSpPr>
            <p:cNvPr id="443" name="Google Shape;443;p10"/>
            <p:cNvGrpSpPr/>
            <p:nvPr/>
          </p:nvGrpSpPr>
          <p:grpSpPr>
            <a:xfrm>
              <a:off x="-3558717" y="655351"/>
              <a:ext cx="137310" cy="108006"/>
              <a:chOff x="-3634179" y="700986"/>
              <a:chExt cx="182763" cy="143759"/>
            </a:xfrm>
          </p:grpSpPr>
          <p:grpSp>
            <p:nvGrpSpPr>
              <p:cNvPr id="444" name="Google Shape;444;p10"/>
              <p:cNvGrpSpPr/>
              <p:nvPr/>
            </p:nvGrpSpPr>
            <p:grpSpPr>
              <a:xfrm>
                <a:off x="-3634116" y="700986"/>
                <a:ext cx="182700" cy="143759"/>
                <a:chOff x="-3634116" y="700986"/>
                <a:chExt cx="182700" cy="143759"/>
              </a:xfrm>
            </p:grpSpPr>
            <p:cxnSp>
              <p:nvCxnSpPr>
                <p:cNvPr id="445" name="Google Shape;445;p10"/>
                <p:cNvCxnSpPr/>
                <p:nvPr/>
              </p:nvCxnSpPr>
              <p:spPr>
                <a:xfrm>
                  <a:off x="-3634116" y="700986"/>
                  <a:ext cx="182700" cy="0"/>
                </a:xfrm>
                <a:prstGeom prst="straightConnector1">
                  <a:avLst/>
                </a:prstGeom>
                <a:noFill/>
                <a:ln cap="flat" cmpd="sng" w="9525">
                  <a:solidFill>
                    <a:srgbClr val="292929"/>
                  </a:solidFill>
                  <a:prstDash val="solid"/>
                  <a:round/>
                  <a:headEnd len="sm" w="sm" type="none"/>
                  <a:tailEnd len="sm" w="sm" type="none"/>
                </a:ln>
              </p:spPr>
            </p:cxnSp>
            <p:cxnSp>
              <p:nvCxnSpPr>
                <p:cNvPr id="446" name="Google Shape;446;p10"/>
                <p:cNvCxnSpPr/>
                <p:nvPr/>
              </p:nvCxnSpPr>
              <p:spPr>
                <a:xfrm>
                  <a:off x="-3634116" y="844745"/>
                  <a:ext cx="182700" cy="0"/>
                </a:xfrm>
                <a:prstGeom prst="straightConnector1">
                  <a:avLst/>
                </a:prstGeom>
                <a:noFill/>
                <a:ln cap="flat" cmpd="sng" w="9525">
                  <a:solidFill>
                    <a:srgbClr val="292929"/>
                  </a:solidFill>
                  <a:prstDash val="solid"/>
                  <a:round/>
                  <a:headEnd len="sm" w="sm" type="none"/>
                  <a:tailEnd len="sm" w="sm" type="none"/>
                </a:ln>
              </p:spPr>
            </p:cxnSp>
            <p:cxnSp>
              <p:nvCxnSpPr>
                <p:cNvPr id="447" name="Google Shape;447;p10"/>
                <p:cNvCxnSpPr/>
                <p:nvPr/>
              </p:nvCxnSpPr>
              <p:spPr>
                <a:xfrm>
                  <a:off x="-3536469" y="808806"/>
                  <a:ext cx="82200" cy="0"/>
                </a:xfrm>
                <a:prstGeom prst="straightConnector1">
                  <a:avLst/>
                </a:prstGeom>
                <a:noFill/>
                <a:ln cap="flat" cmpd="sng" w="9525">
                  <a:solidFill>
                    <a:srgbClr val="292929"/>
                  </a:solidFill>
                  <a:prstDash val="solid"/>
                  <a:round/>
                  <a:headEnd len="sm" w="sm" type="none"/>
                  <a:tailEnd len="sm" w="sm" type="none"/>
                </a:ln>
              </p:spPr>
            </p:cxnSp>
            <p:cxnSp>
              <p:nvCxnSpPr>
                <p:cNvPr id="448" name="Google Shape;448;p10"/>
                <p:cNvCxnSpPr/>
                <p:nvPr/>
              </p:nvCxnSpPr>
              <p:spPr>
                <a:xfrm>
                  <a:off x="-3536469" y="772866"/>
                  <a:ext cx="82200" cy="0"/>
                </a:xfrm>
                <a:prstGeom prst="straightConnector1">
                  <a:avLst/>
                </a:prstGeom>
                <a:noFill/>
                <a:ln cap="flat" cmpd="sng" w="9525">
                  <a:solidFill>
                    <a:srgbClr val="292929"/>
                  </a:solidFill>
                  <a:prstDash val="solid"/>
                  <a:round/>
                  <a:headEnd len="sm" w="sm" type="none"/>
                  <a:tailEnd len="sm" w="sm" type="none"/>
                </a:ln>
              </p:spPr>
            </p:cxnSp>
            <p:cxnSp>
              <p:nvCxnSpPr>
                <p:cNvPr id="449" name="Google Shape;449;p10"/>
                <p:cNvCxnSpPr/>
                <p:nvPr/>
              </p:nvCxnSpPr>
              <p:spPr>
                <a:xfrm>
                  <a:off x="-3536469" y="736926"/>
                  <a:ext cx="82200" cy="0"/>
                </a:xfrm>
                <a:prstGeom prst="straightConnector1">
                  <a:avLst/>
                </a:prstGeom>
                <a:noFill/>
                <a:ln cap="flat" cmpd="sng" w="9525">
                  <a:solidFill>
                    <a:srgbClr val="292929"/>
                  </a:solidFill>
                  <a:prstDash val="solid"/>
                  <a:round/>
                  <a:headEnd len="sm" w="sm" type="none"/>
                  <a:tailEnd len="sm" w="sm" type="none"/>
                </a:ln>
              </p:spPr>
            </p:cxnSp>
          </p:grpSp>
          <p:grpSp>
            <p:nvGrpSpPr>
              <p:cNvPr id="450" name="Google Shape;450;p10"/>
              <p:cNvGrpSpPr/>
              <p:nvPr/>
            </p:nvGrpSpPr>
            <p:grpSpPr>
              <a:xfrm>
                <a:off x="-3634179" y="735886"/>
                <a:ext cx="88918" cy="72651"/>
                <a:chOff x="-2091201" y="1395403"/>
                <a:chExt cx="157516" cy="128700"/>
              </a:xfrm>
            </p:grpSpPr>
            <p:sp>
              <p:nvSpPr>
                <p:cNvPr id="451" name="Google Shape;451;p10"/>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52" name="Google Shape;452;p10"/>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cxnSp>
          <p:nvCxnSpPr>
            <p:cNvPr id="453" name="Google Shape;453;p10"/>
            <p:cNvCxnSpPr/>
            <p:nvPr/>
          </p:nvCxnSpPr>
          <p:spPr>
            <a:xfrm flipH="1" rot="10800000">
              <a:off x="-3416243" y="507555"/>
              <a:ext cx="541200" cy="141600"/>
            </a:xfrm>
            <a:prstGeom prst="straightConnector1">
              <a:avLst/>
            </a:prstGeom>
            <a:noFill/>
            <a:ln cap="rnd" cmpd="sng" w="19050">
              <a:solidFill>
                <a:srgbClr val="0070C0"/>
              </a:solidFill>
              <a:prstDash val="solid"/>
              <a:round/>
              <a:headEnd len="med" w="med" type="oval"/>
              <a:tailEnd len="sm" w="sm" type="none"/>
            </a:ln>
          </p:spPr>
        </p:cxnSp>
        <p:cxnSp>
          <p:nvCxnSpPr>
            <p:cNvPr id="454" name="Google Shape;454;p10"/>
            <p:cNvCxnSpPr/>
            <p:nvPr/>
          </p:nvCxnSpPr>
          <p:spPr>
            <a:xfrm>
              <a:off x="-3178915" y="649155"/>
              <a:ext cx="299700" cy="179100"/>
            </a:xfrm>
            <a:prstGeom prst="straightConnector1">
              <a:avLst/>
            </a:prstGeom>
            <a:noFill/>
            <a:ln cap="rnd" cmpd="sng" w="19050">
              <a:solidFill>
                <a:srgbClr val="0070C0"/>
              </a:solidFill>
              <a:prstDash val="solid"/>
              <a:round/>
              <a:headEnd len="med" w="med" type="oval"/>
              <a:tailEnd len="sm" w="sm" type="none"/>
            </a:ln>
          </p:spPr>
        </p:cxnSp>
        <p:grpSp>
          <p:nvGrpSpPr>
            <p:cNvPr id="455" name="Google Shape;455;p10"/>
            <p:cNvGrpSpPr/>
            <p:nvPr/>
          </p:nvGrpSpPr>
          <p:grpSpPr>
            <a:xfrm>
              <a:off x="-2881686" y="392335"/>
              <a:ext cx="268788" cy="248298"/>
              <a:chOff x="-2721817" y="347336"/>
              <a:chExt cx="432900" cy="399900"/>
            </a:xfrm>
          </p:grpSpPr>
          <p:sp>
            <p:nvSpPr>
              <p:cNvPr id="456" name="Google Shape;456;p10"/>
              <p:cNvSpPr/>
              <p:nvPr/>
            </p:nvSpPr>
            <p:spPr>
              <a:xfrm>
                <a:off x="-2721817" y="347336"/>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457" name="Google Shape;457;p10"/>
              <p:cNvGrpSpPr/>
              <p:nvPr/>
            </p:nvGrpSpPr>
            <p:grpSpPr>
              <a:xfrm>
                <a:off x="-2652516" y="431573"/>
                <a:ext cx="294339" cy="231524"/>
                <a:chOff x="-3634179" y="700986"/>
                <a:chExt cx="182763" cy="143759"/>
              </a:xfrm>
            </p:grpSpPr>
            <p:grpSp>
              <p:nvGrpSpPr>
                <p:cNvPr id="458" name="Google Shape;458;p10"/>
                <p:cNvGrpSpPr/>
                <p:nvPr/>
              </p:nvGrpSpPr>
              <p:grpSpPr>
                <a:xfrm>
                  <a:off x="-3634116" y="700986"/>
                  <a:ext cx="182700" cy="143759"/>
                  <a:chOff x="-3634116" y="700986"/>
                  <a:chExt cx="182700" cy="143759"/>
                </a:xfrm>
              </p:grpSpPr>
              <p:cxnSp>
                <p:nvCxnSpPr>
                  <p:cNvPr id="459" name="Google Shape;459;p10"/>
                  <p:cNvCxnSpPr/>
                  <p:nvPr/>
                </p:nvCxnSpPr>
                <p:spPr>
                  <a:xfrm>
                    <a:off x="-3634116"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460" name="Google Shape;460;p10"/>
                  <p:cNvCxnSpPr/>
                  <p:nvPr/>
                </p:nvCxnSpPr>
                <p:spPr>
                  <a:xfrm>
                    <a:off x="-3634116"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461" name="Google Shape;461;p10"/>
                  <p:cNvCxnSpPr/>
                  <p:nvPr/>
                </p:nvCxnSpPr>
                <p:spPr>
                  <a:xfrm>
                    <a:off x="-3536469"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462" name="Google Shape;462;p10"/>
                  <p:cNvCxnSpPr/>
                  <p:nvPr/>
                </p:nvCxnSpPr>
                <p:spPr>
                  <a:xfrm>
                    <a:off x="-3536469"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463" name="Google Shape;463;p10"/>
                  <p:cNvCxnSpPr/>
                  <p:nvPr/>
                </p:nvCxnSpPr>
                <p:spPr>
                  <a:xfrm>
                    <a:off x="-3536469"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464" name="Google Shape;464;p10"/>
                <p:cNvGrpSpPr/>
                <p:nvPr/>
              </p:nvGrpSpPr>
              <p:grpSpPr>
                <a:xfrm>
                  <a:off x="-3634179" y="735886"/>
                  <a:ext cx="88918" cy="72651"/>
                  <a:chOff x="-2091201" y="1395403"/>
                  <a:chExt cx="157516" cy="128700"/>
                </a:xfrm>
              </p:grpSpPr>
              <p:sp>
                <p:nvSpPr>
                  <p:cNvPr id="465" name="Google Shape;465;p10"/>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66" name="Google Shape;466;p10"/>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grpSp>
          <p:nvGrpSpPr>
            <p:cNvPr id="467" name="Google Shape;467;p10"/>
            <p:cNvGrpSpPr/>
            <p:nvPr/>
          </p:nvGrpSpPr>
          <p:grpSpPr>
            <a:xfrm>
              <a:off x="-2881686" y="701323"/>
              <a:ext cx="268788" cy="248298"/>
              <a:chOff x="-2721817" y="782525"/>
              <a:chExt cx="432900" cy="399900"/>
            </a:xfrm>
          </p:grpSpPr>
          <p:sp>
            <p:nvSpPr>
              <p:cNvPr id="468" name="Google Shape;468;p10"/>
              <p:cNvSpPr/>
              <p:nvPr/>
            </p:nvSpPr>
            <p:spPr>
              <a:xfrm>
                <a:off x="-2721817" y="782525"/>
                <a:ext cx="432900" cy="399900"/>
              </a:xfrm>
              <a:prstGeom prst="rect">
                <a:avLst/>
              </a:prstGeom>
              <a:solidFill>
                <a:schemeClr val="lt1"/>
              </a:solidFill>
              <a:ln cap="flat" cmpd="sng" w="9525">
                <a:solidFill>
                  <a:srgbClr val="BFBFBF"/>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b="0" sz="800">
                  <a:solidFill>
                    <a:srgbClr val="211F26"/>
                  </a:solidFill>
                  <a:latin typeface="Calibri"/>
                  <a:ea typeface="Calibri"/>
                  <a:cs typeface="Calibri"/>
                  <a:sym typeface="Calibri"/>
                </a:endParaRPr>
              </a:p>
            </p:txBody>
          </p:sp>
          <p:grpSp>
            <p:nvGrpSpPr>
              <p:cNvPr id="469" name="Google Shape;469;p10"/>
              <p:cNvGrpSpPr/>
              <p:nvPr/>
            </p:nvGrpSpPr>
            <p:grpSpPr>
              <a:xfrm>
                <a:off x="-2652418" y="866762"/>
                <a:ext cx="294238" cy="231524"/>
                <a:chOff x="-3310843" y="700986"/>
                <a:chExt cx="182700" cy="143759"/>
              </a:xfrm>
            </p:grpSpPr>
            <p:grpSp>
              <p:nvGrpSpPr>
                <p:cNvPr id="470" name="Google Shape;470;p10"/>
                <p:cNvGrpSpPr/>
                <p:nvPr/>
              </p:nvGrpSpPr>
              <p:grpSpPr>
                <a:xfrm>
                  <a:off x="-3310843" y="700986"/>
                  <a:ext cx="182700" cy="143759"/>
                  <a:chOff x="-3310843" y="700986"/>
                  <a:chExt cx="182700" cy="143759"/>
                </a:xfrm>
              </p:grpSpPr>
              <p:cxnSp>
                <p:nvCxnSpPr>
                  <p:cNvPr id="471" name="Google Shape;471;p10"/>
                  <p:cNvCxnSpPr/>
                  <p:nvPr/>
                </p:nvCxnSpPr>
                <p:spPr>
                  <a:xfrm>
                    <a:off x="-3310843" y="700986"/>
                    <a:ext cx="182700" cy="0"/>
                  </a:xfrm>
                  <a:prstGeom prst="straightConnector1">
                    <a:avLst/>
                  </a:prstGeom>
                  <a:noFill/>
                  <a:ln cap="flat" cmpd="sng" w="19050">
                    <a:solidFill>
                      <a:srgbClr val="292929"/>
                    </a:solidFill>
                    <a:prstDash val="solid"/>
                    <a:round/>
                    <a:headEnd len="sm" w="sm" type="none"/>
                    <a:tailEnd len="sm" w="sm" type="none"/>
                  </a:ln>
                </p:spPr>
              </p:cxnSp>
              <p:cxnSp>
                <p:nvCxnSpPr>
                  <p:cNvPr id="472" name="Google Shape;472;p10"/>
                  <p:cNvCxnSpPr/>
                  <p:nvPr/>
                </p:nvCxnSpPr>
                <p:spPr>
                  <a:xfrm>
                    <a:off x="-3310843" y="844745"/>
                    <a:ext cx="182700" cy="0"/>
                  </a:xfrm>
                  <a:prstGeom prst="straightConnector1">
                    <a:avLst/>
                  </a:prstGeom>
                  <a:noFill/>
                  <a:ln cap="flat" cmpd="sng" w="19050">
                    <a:solidFill>
                      <a:srgbClr val="292929"/>
                    </a:solidFill>
                    <a:prstDash val="solid"/>
                    <a:round/>
                    <a:headEnd len="sm" w="sm" type="none"/>
                    <a:tailEnd len="sm" w="sm" type="none"/>
                  </a:ln>
                </p:spPr>
              </p:cxnSp>
              <p:cxnSp>
                <p:nvCxnSpPr>
                  <p:cNvPr id="473" name="Google Shape;473;p10"/>
                  <p:cNvCxnSpPr/>
                  <p:nvPr/>
                </p:nvCxnSpPr>
                <p:spPr>
                  <a:xfrm>
                    <a:off x="-3213196" y="808806"/>
                    <a:ext cx="82200" cy="0"/>
                  </a:xfrm>
                  <a:prstGeom prst="straightConnector1">
                    <a:avLst/>
                  </a:prstGeom>
                  <a:noFill/>
                  <a:ln cap="flat" cmpd="sng" w="19050">
                    <a:solidFill>
                      <a:srgbClr val="292929"/>
                    </a:solidFill>
                    <a:prstDash val="solid"/>
                    <a:round/>
                    <a:headEnd len="sm" w="sm" type="none"/>
                    <a:tailEnd len="sm" w="sm" type="none"/>
                  </a:ln>
                </p:spPr>
              </p:cxnSp>
              <p:cxnSp>
                <p:nvCxnSpPr>
                  <p:cNvPr id="474" name="Google Shape;474;p10"/>
                  <p:cNvCxnSpPr/>
                  <p:nvPr/>
                </p:nvCxnSpPr>
                <p:spPr>
                  <a:xfrm>
                    <a:off x="-3213196" y="772866"/>
                    <a:ext cx="82200" cy="0"/>
                  </a:xfrm>
                  <a:prstGeom prst="straightConnector1">
                    <a:avLst/>
                  </a:prstGeom>
                  <a:noFill/>
                  <a:ln cap="flat" cmpd="sng" w="19050">
                    <a:solidFill>
                      <a:srgbClr val="292929"/>
                    </a:solidFill>
                    <a:prstDash val="solid"/>
                    <a:round/>
                    <a:headEnd len="sm" w="sm" type="none"/>
                    <a:tailEnd len="sm" w="sm" type="none"/>
                  </a:ln>
                </p:spPr>
              </p:cxnSp>
              <p:cxnSp>
                <p:nvCxnSpPr>
                  <p:cNvPr id="475" name="Google Shape;475;p10"/>
                  <p:cNvCxnSpPr/>
                  <p:nvPr/>
                </p:nvCxnSpPr>
                <p:spPr>
                  <a:xfrm>
                    <a:off x="-3213196" y="736926"/>
                    <a:ext cx="82200" cy="0"/>
                  </a:xfrm>
                  <a:prstGeom prst="straightConnector1">
                    <a:avLst/>
                  </a:prstGeom>
                  <a:noFill/>
                  <a:ln cap="flat" cmpd="sng" w="19050">
                    <a:solidFill>
                      <a:srgbClr val="292929"/>
                    </a:solidFill>
                    <a:prstDash val="solid"/>
                    <a:round/>
                    <a:headEnd len="sm" w="sm" type="none"/>
                    <a:tailEnd len="sm" w="sm" type="none"/>
                  </a:ln>
                </p:spPr>
              </p:cxnSp>
            </p:grpSp>
            <p:grpSp>
              <p:nvGrpSpPr>
                <p:cNvPr id="476" name="Google Shape;476;p10"/>
                <p:cNvGrpSpPr/>
                <p:nvPr/>
              </p:nvGrpSpPr>
              <p:grpSpPr>
                <a:xfrm flipH="1">
                  <a:off x="-3310759" y="735886"/>
                  <a:ext cx="88918" cy="72651"/>
                  <a:chOff x="-2091201" y="1395403"/>
                  <a:chExt cx="157516" cy="128700"/>
                </a:xfrm>
              </p:grpSpPr>
              <p:sp>
                <p:nvSpPr>
                  <p:cNvPr id="477" name="Google Shape;477;p10"/>
                  <p:cNvSpPr/>
                  <p:nvPr/>
                </p:nvSpPr>
                <p:spPr>
                  <a:xfrm>
                    <a:off x="-2051585" y="1436824"/>
                    <a:ext cx="117900" cy="45600"/>
                  </a:xfrm>
                  <a:prstGeom prst="rect">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sp>
                <p:nvSpPr>
                  <p:cNvPr id="478" name="Google Shape;478;p10"/>
                  <p:cNvSpPr/>
                  <p:nvPr/>
                </p:nvSpPr>
                <p:spPr>
                  <a:xfrm flipH="1">
                    <a:off x="-2091201" y="1395403"/>
                    <a:ext cx="128700" cy="128700"/>
                  </a:xfrm>
                  <a:prstGeom prst="chevron">
                    <a:avLst>
                      <a:gd fmla="val 47962" name="adj"/>
                    </a:avLst>
                  </a:prstGeom>
                  <a:solidFill>
                    <a:srgbClr val="4A7DB1"/>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1" sz="800">
                      <a:solidFill>
                        <a:srgbClr val="211F26"/>
                      </a:solidFill>
                      <a:latin typeface="Calibri"/>
                      <a:ea typeface="Calibri"/>
                      <a:cs typeface="Calibri"/>
                      <a:sym typeface="Calibri"/>
                    </a:endParaRPr>
                  </a:p>
                </p:txBody>
              </p:sp>
            </p:grpSp>
          </p:grpSp>
        </p:grpSp>
        <p:sp>
          <p:nvSpPr>
            <p:cNvPr id="479" name="Google Shape;479;p10"/>
            <p:cNvSpPr/>
            <p:nvPr/>
          </p:nvSpPr>
          <p:spPr>
            <a:xfrm>
              <a:off x="-2524885" y="444350"/>
              <a:ext cx="2052000" cy="148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verkleinen</a:t>
              </a:r>
              <a:endParaRPr sz="1100"/>
            </a:p>
          </p:txBody>
        </p:sp>
        <p:sp>
          <p:nvSpPr>
            <p:cNvPr id="480" name="Google Shape;480;p10"/>
            <p:cNvSpPr/>
            <p:nvPr/>
          </p:nvSpPr>
          <p:spPr>
            <a:xfrm>
              <a:off x="-2524885" y="751733"/>
              <a:ext cx="2052000" cy="1401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Inspringniveau vergroten</a:t>
              </a:r>
              <a:endParaRPr sz="1100"/>
            </a:p>
          </p:txBody>
        </p:sp>
        <p:sp>
          <p:nvSpPr>
            <p:cNvPr id="481" name="Google Shape;481;p10"/>
            <p:cNvSpPr/>
            <p:nvPr/>
          </p:nvSpPr>
          <p:spPr>
            <a:xfrm>
              <a:off x="-3568057" y="1100088"/>
              <a:ext cx="3194700" cy="4671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0" i="0" lang="en" sz="900" u="none" cap="none" strike="noStrike">
                  <a:solidFill>
                    <a:srgbClr val="211F26"/>
                  </a:solidFill>
                  <a:latin typeface="Calibri"/>
                  <a:ea typeface="Calibri"/>
                  <a:cs typeface="Calibri"/>
                  <a:sym typeface="Calibri"/>
                </a:rPr>
                <a:t>Gebruik, in de tab </a:t>
              </a:r>
              <a:r>
                <a:rPr b="1" i="0" lang="en" sz="900" u="none" cap="none" strike="noStrike">
                  <a:solidFill>
                    <a:srgbClr val="211F26"/>
                  </a:solidFill>
                  <a:latin typeface="Calibri"/>
                  <a:ea typeface="Calibri"/>
                  <a:cs typeface="Calibri"/>
                  <a:sym typeface="Calibri"/>
                </a:rPr>
                <a:t>‘Start’</a:t>
              </a:r>
              <a:r>
                <a:rPr b="0" i="0" lang="en" sz="900" u="none" cap="none" strike="noStrike">
                  <a:solidFill>
                    <a:srgbClr val="211F26"/>
                  </a:solidFill>
                  <a:latin typeface="Calibri"/>
                  <a:ea typeface="Calibri"/>
                  <a:cs typeface="Calibri"/>
                  <a:sym typeface="Calibri"/>
                </a:rPr>
                <a:t>, de </a:t>
              </a:r>
              <a:r>
                <a:rPr b="1" i="0" lang="en" sz="900" u="none" cap="none" strike="noStrike">
                  <a:solidFill>
                    <a:srgbClr val="211F26"/>
                  </a:solidFill>
                  <a:latin typeface="Calibri"/>
                  <a:ea typeface="Calibri"/>
                  <a:cs typeface="Calibri"/>
                  <a:sym typeface="Calibri"/>
                </a:rPr>
                <a:t>lijstniveau knoppen</a:t>
              </a:r>
              <a:r>
                <a:rPr b="0" i="0" lang="en" sz="900" u="none" cap="none" strike="noStrike">
                  <a:solidFill>
                    <a:srgbClr val="211F26"/>
                  </a:solidFill>
                  <a:latin typeface="Calibri"/>
                  <a:ea typeface="Calibri"/>
                  <a:cs typeface="Calibri"/>
                  <a:sym typeface="Calibri"/>
                </a:rPr>
                <a:t>, zoals hierboven aangegeven, om een inspring-niveau te vergroten of verkleinen.</a:t>
              </a:r>
              <a:endParaRPr sz="1100"/>
            </a:p>
          </p:txBody>
        </p:sp>
        <p:sp>
          <p:nvSpPr>
            <p:cNvPr id="482" name="Google Shape;482;p10"/>
            <p:cNvSpPr/>
            <p:nvPr/>
          </p:nvSpPr>
          <p:spPr>
            <a:xfrm>
              <a:off x="-3568057" y="0"/>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LIJSTNIVEAUS GEBRUIKEN</a:t>
              </a:r>
              <a:endParaRPr sz="1100"/>
            </a:p>
          </p:txBody>
        </p:sp>
        <p:grpSp>
          <p:nvGrpSpPr>
            <p:cNvPr id="483" name="Google Shape;483;p10"/>
            <p:cNvGrpSpPr/>
            <p:nvPr/>
          </p:nvGrpSpPr>
          <p:grpSpPr>
            <a:xfrm>
              <a:off x="-640684" y="5954566"/>
              <a:ext cx="267361" cy="267361"/>
              <a:chOff x="7881599" y="90188"/>
              <a:chExt cx="387986" cy="387986"/>
            </a:xfrm>
          </p:grpSpPr>
          <p:sp>
            <p:nvSpPr>
              <p:cNvPr id="484" name="Google Shape;484;p10"/>
              <p:cNvSpPr/>
              <p:nvPr/>
            </p:nvSpPr>
            <p:spPr>
              <a:xfrm>
                <a:off x="7908243" y="116832"/>
                <a:ext cx="335100" cy="335100"/>
              </a:xfrm>
              <a:prstGeom prst="ellipse">
                <a:avLst/>
              </a:prstGeom>
              <a:solidFill>
                <a:schemeClr val="lt1"/>
              </a:solidFill>
              <a:ln>
                <a:noFill/>
              </a:ln>
            </p:spPr>
            <p:txBody>
              <a:bodyPr anchorCtr="0" anchor="ctr" bIns="135000" lIns="135000" spcFirstLastPara="1" rIns="135000" wrap="square" tIns="135000">
                <a:noAutofit/>
              </a:bodyPr>
              <a:lstStyle/>
              <a:p>
                <a:pPr indent="0" lvl="0" marL="0" marR="0" rtl="0" algn="ctr">
                  <a:lnSpc>
                    <a:spcPct val="90000"/>
                  </a:lnSpc>
                  <a:spcBef>
                    <a:spcPts val="0"/>
                  </a:spcBef>
                  <a:spcAft>
                    <a:spcPts val="0"/>
                  </a:spcAft>
                  <a:buNone/>
                </a:pPr>
                <a:r>
                  <a:t/>
                </a:r>
                <a:endParaRPr sz="1400" cap="none">
                  <a:solidFill>
                    <a:srgbClr val="211F26"/>
                  </a:solidFill>
                  <a:latin typeface="Calibri"/>
                  <a:ea typeface="Calibri"/>
                  <a:cs typeface="Calibri"/>
                  <a:sym typeface="Calibri"/>
                </a:endParaRPr>
              </a:p>
            </p:txBody>
          </p:sp>
          <p:sp>
            <p:nvSpPr>
              <p:cNvPr descr="Informatie" id="485" name="Google Shape;485;p10"/>
              <p:cNvSpPr/>
              <p:nvPr/>
            </p:nvSpPr>
            <p:spPr>
              <a:xfrm>
                <a:off x="7881599" y="90188"/>
                <a:ext cx="387986" cy="387986"/>
              </a:xfrm>
              <a:custGeom>
                <a:rect b="b" l="l" r="r" t="t"/>
                <a:pathLst>
                  <a:path extrusionOk="0" h="291719" w="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500">
                  <a:solidFill>
                    <a:srgbClr val="211F26"/>
                  </a:solidFill>
                  <a:latin typeface="Calibri"/>
                  <a:ea typeface="Calibri"/>
                  <a:cs typeface="Calibri"/>
                  <a:sym typeface="Calibri"/>
                </a:endParaRPr>
              </a:p>
            </p:txBody>
          </p:sp>
        </p:grpSp>
        <p:grpSp>
          <p:nvGrpSpPr>
            <p:cNvPr id="486" name="Google Shape;486;p10"/>
            <p:cNvGrpSpPr/>
            <p:nvPr/>
          </p:nvGrpSpPr>
          <p:grpSpPr>
            <a:xfrm>
              <a:off x="-3569165" y="1909857"/>
              <a:ext cx="3195882" cy="3742596"/>
              <a:chOff x="-3569165" y="1742767"/>
              <a:chExt cx="3195882" cy="3742596"/>
            </a:xfrm>
          </p:grpSpPr>
          <p:sp>
            <p:nvSpPr>
              <p:cNvPr id="487" name="Google Shape;487;p10"/>
              <p:cNvSpPr/>
              <p:nvPr/>
            </p:nvSpPr>
            <p:spPr>
              <a:xfrm>
                <a:off x="-3569165" y="1742767"/>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488" name="Google Shape;488;p10"/>
              <p:cNvSpPr/>
              <p:nvPr/>
            </p:nvSpPr>
            <p:spPr>
              <a:xfrm>
                <a:off x="-3203483" y="1744627"/>
                <a:ext cx="2830200" cy="255900"/>
              </a:xfrm>
              <a:prstGeom prst="rect">
                <a:avLst/>
              </a:prstGeom>
              <a:noFill/>
              <a:ln>
                <a:noFill/>
              </a:ln>
            </p:spPr>
            <p:txBody>
              <a:bodyPr anchorCtr="0" anchor="ctr" bIns="0" lIns="0" spcFirstLastPara="1" rIns="0" wrap="square" tIns="0">
                <a:noAutofit/>
              </a:bodyPr>
              <a:lstStyle/>
              <a:p>
                <a:pPr indent="-215900" lvl="0" marL="215900" marR="0" rtl="0" algn="l">
                  <a:lnSpc>
                    <a:spcPct val="100000"/>
                  </a:lnSpc>
                  <a:spcBef>
                    <a:spcPts val="0"/>
                  </a:spcBef>
                  <a:spcAft>
                    <a:spcPts val="0"/>
                  </a:spcAft>
                  <a:buClr>
                    <a:schemeClr val="dk2"/>
                  </a:buClr>
                  <a:buSzPts val="1200"/>
                  <a:buFont typeface="Noto Sans Symbols"/>
                  <a:buChar char="▪"/>
                </a:pPr>
                <a:r>
                  <a:rPr lang="en" sz="1200">
                    <a:solidFill>
                      <a:schemeClr val="dk1"/>
                    </a:solidFill>
                    <a:latin typeface="Arial"/>
                    <a:ea typeface="Arial"/>
                    <a:cs typeface="Arial"/>
                    <a:sym typeface="Arial"/>
                  </a:rPr>
                  <a:t>Bullets</a:t>
                </a:r>
                <a:endParaRPr sz="1100"/>
              </a:p>
            </p:txBody>
          </p:sp>
          <p:sp>
            <p:nvSpPr>
              <p:cNvPr id="489" name="Google Shape;489;p10"/>
              <p:cNvSpPr/>
              <p:nvPr/>
            </p:nvSpPr>
            <p:spPr>
              <a:xfrm>
                <a:off x="-3569165" y="2178116"/>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490" name="Google Shape;490;p10"/>
              <p:cNvSpPr/>
              <p:nvPr/>
            </p:nvSpPr>
            <p:spPr>
              <a:xfrm>
                <a:off x="-3203483" y="2179744"/>
                <a:ext cx="2830200" cy="255900"/>
              </a:xfrm>
              <a:prstGeom prst="rect">
                <a:avLst/>
              </a:prstGeom>
              <a:noFill/>
              <a:ln>
                <a:noFill/>
              </a:ln>
            </p:spPr>
            <p:txBody>
              <a:bodyPr anchorCtr="0" anchor="ctr" bIns="0" lIns="0" spcFirstLastPara="1" rIns="0" wrap="square" tIns="0">
                <a:noAutofit/>
              </a:bodyPr>
              <a:lstStyle/>
              <a:p>
                <a:pPr indent="-203200" lvl="1"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Sub-bullets</a:t>
                </a:r>
                <a:endParaRPr sz="1100"/>
              </a:p>
            </p:txBody>
          </p:sp>
          <p:sp>
            <p:nvSpPr>
              <p:cNvPr id="491" name="Google Shape;491;p10"/>
              <p:cNvSpPr/>
              <p:nvPr/>
            </p:nvSpPr>
            <p:spPr>
              <a:xfrm>
                <a:off x="-3569165" y="2613465"/>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3</a:t>
                </a:r>
                <a:endParaRPr sz="1100"/>
              </a:p>
            </p:txBody>
          </p:sp>
          <p:sp>
            <p:nvSpPr>
              <p:cNvPr id="492" name="Google Shape;492;p10"/>
              <p:cNvSpPr/>
              <p:nvPr/>
            </p:nvSpPr>
            <p:spPr>
              <a:xfrm>
                <a:off x="-3203483" y="2614861"/>
                <a:ext cx="2830200" cy="255900"/>
              </a:xfrm>
              <a:prstGeom prst="rect">
                <a:avLst/>
              </a:prstGeom>
              <a:noFill/>
              <a:ln>
                <a:noFill/>
              </a:ln>
            </p:spPr>
            <p:txBody>
              <a:bodyPr anchorCtr="0" anchor="ctr" bIns="0" lIns="0" spcFirstLastPara="1" rIns="0" wrap="square" tIns="0">
                <a:noAutofit/>
              </a:bodyPr>
              <a:lstStyle/>
              <a:p>
                <a:pPr indent="0" lvl="2" marL="0" marR="0" rtl="0" algn="l">
                  <a:lnSpc>
                    <a:spcPct val="100000"/>
                  </a:lnSpc>
                  <a:spcBef>
                    <a:spcPts val="0"/>
                  </a:spcBef>
                  <a:spcAft>
                    <a:spcPts val="0"/>
                  </a:spcAft>
                  <a:buClr>
                    <a:srgbClr val="0070C0"/>
                  </a:buClr>
                  <a:buSzPts val="1000"/>
                  <a:buFont typeface="Arial"/>
                  <a:buNone/>
                </a:pPr>
                <a:r>
                  <a:rPr b="0" i="0" lang="en" sz="1200" u="none" cap="none" strike="noStrike">
                    <a:solidFill>
                      <a:schemeClr val="dk1"/>
                    </a:solidFill>
                    <a:latin typeface="Arial"/>
                    <a:ea typeface="Arial"/>
                    <a:cs typeface="Arial"/>
                    <a:sym typeface="Arial"/>
                  </a:rPr>
                  <a:t>Leestekst</a:t>
                </a:r>
                <a:endParaRPr sz="1100"/>
              </a:p>
            </p:txBody>
          </p:sp>
          <p:sp>
            <p:nvSpPr>
              <p:cNvPr id="493" name="Google Shape;493;p10"/>
              <p:cNvSpPr/>
              <p:nvPr/>
            </p:nvSpPr>
            <p:spPr>
              <a:xfrm>
                <a:off x="-3569165" y="304881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4</a:t>
                </a:r>
                <a:endParaRPr sz="1100"/>
              </a:p>
            </p:txBody>
          </p:sp>
          <p:sp>
            <p:nvSpPr>
              <p:cNvPr id="494" name="Google Shape;494;p10"/>
              <p:cNvSpPr/>
              <p:nvPr/>
            </p:nvSpPr>
            <p:spPr>
              <a:xfrm>
                <a:off x="-3203483" y="3049978"/>
                <a:ext cx="2830200" cy="255900"/>
              </a:xfrm>
              <a:prstGeom prst="rect">
                <a:avLst/>
              </a:prstGeom>
              <a:noFill/>
              <a:ln>
                <a:noFill/>
              </a:ln>
            </p:spPr>
            <p:txBody>
              <a:bodyPr anchorCtr="0" anchor="ctr" bIns="0" lIns="0" spcFirstLastPara="1" rIns="0" wrap="square" tIns="0">
                <a:noAutofit/>
              </a:bodyPr>
              <a:lstStyle/>
              <a:p>
                <a:pPr indent="0" lvl="3" marL="0" marR="0" rtl="0" algn="l">
                  <a:lnSpc>
                    <a:spcPct val="100000"/>
                  </a:lnSpc>
                  <a:spcBef>
                    <a:spcPts val="0"/>
                  </a:spcBef>
                  <a:spcAft>
                    <a:spcPts val="0"/>
                  </a:spcAft>
                  <a:buClr>
                    <a:schemeClr val="accent1"/>
                  </a:buClr>
                  <a:buSzPts val="1500"/>
                  <a:buFont typeface="Arial"/>
                  <a:buNone/>
                </a:pPr>
                <a:r>
                  <a:rPr b="0" i="0" lang="en" sz="1500" u="none" cap="none" strike="noStrike">
                    <a:solidFill>
                      <a:schemeClr val="accent1"/>
                    </a:solidFill>
                    <a:latin typeface="Roboto Slab"/>
                    <a:ea typeface="Roboto Slab"/>
                    <a:cs typeface="Roboto Slab"/>
                    <a:sym typeface="Roboto Slab"/>
                  </a:rPr>
                  <a:t>Subtitel</a:t>
                </a:r>
                <a:endParaRPr sz="1100"/>
              </a:p>
            </p:txBody>
          </p:sp>
          <p:sp>
            <p:nvSpPr>
              <p:cNvPr id="495" name="Google Shape;495;p10"/>
              <p:cNvSpPr/>
              <p:nvPr/>
            </p:nvSpPr>
            <p:spPr>
              <a:xfrm>
                <a:off x="-3569165" y="34841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5</a:t>
                </a:r>
                <a:endParaRPr sz="1100"/>
              </a:p>
            </p:txBody>
          </p:sp>
          <p:sp>
            <p:nvSpPr>
              <p:cNvPr id="496" name="Google Shape;496;p10"/>
              <p:cNvSpPr/>
              <p:nvPr/>
            </p:nvSpPr>
            <p:spPr>
              <a:xfrm>
                <a:off x="-3203483" y="3485095"/>
                <a:ext cx="2830200" cy="255900"/>
              </a:xfrm>
              <a:prstGeom prst="rect">
                <a:avLst/>
              </a:prstGeom>
              <a:noFill/>
              <a:ln>
                <a:noFill/>
              </a:ln>
            </p:spPr>
            <p:txBody>
              <a:bodyPr anchorCtr="0" anchor="ctr" bIns="0" lIns="0" spcFirstLastPara="1" rIns="0" wrap="square" tIns="0">
                <a:noAutofit/>
              </a:bodyPr>
              <a:lstStyle/>
              <a:p>
                <a:pPr indent="-203200" lvl="4" marL="203200" marR="0" rtl="0" algn="l">
                  <a:lnSpc>
                    <a:spcPct val="100000"/>
                  </a:lnSpc>
                  <a:spcBef>
                    <a:spcPts val="0"/>
                  </a:spcBef>
                  <a:spcAft>
                    <a:spcPts val="0"/>
                  </a:spcAft>
                  <a:buClr>
                    <a:schemeClr val="dk2"/>
                  </a:buClr>
                  <a:buSzPts val="1200"/>
                  <a:buFont typeface="Roboto Slab"/>
                  <a:buAutoNum type="arabicPeriod"/>
                </a:pPr>
                <a:r>
                  <a:rPr b="0" i="0" lang="en" sz="1200" u="none" cap="none" strike="noStrike">
                    <a:solidFill>
                      <a:schemeClr val="dk1"/>
                    </a:solidFill>
                    <a:latin typeface="Arial"/>
                    <a:ea typeface="Arial"/>
                    <a:cs typeface="Arial"/>
                    <a:sym typeface="Arial"/>
                  </a:rPr>
                  <a:t>Numerieke bullets</a:t>
                </a:r>
                <a:endParaRPr sz="1100"/>
              </a:p>
            </p:txBody>
          </p:sp>
          <p:sp>
            <p:nvSpPr>
              <p:cNvPr id="497" name="Google Shape;497;p10"/>
              <p:cNvSpPr/>
              <p:nvPr/>
            </p:nvSpPr>
            <p:spPr>
              <a:xfrm>
                <a:off x="-3569165" y="3919512"/>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6</a:t>
                </a:r>
                <a:endParaRPr sz="1100"/>
              </a:p>
            </p:txBody>
          </p:sp>
          <p:sp>
            <p:nvSpPr>
              <p:cNvPr id="498" name="Google Shape;498;p10"/>
              <p:cNvSpPr/>
              <p:nvPr/>
            </p:nvSpPr>
            <p:spPr>
              <a:xfrm>
                <a:off x="-3203483" y="3920212"/>
                <a:ext cx="2830200" cy="255900"/>
              </a:xfrm>
              <a:prstGeom prst="rect">
                <a:avLst/>
              </a:prstGeom>
              <a:noFill/>
              <a:ln>
                <a:noFill/>
              </a:ln>
            </p:spPr>
            <p:txBody>
              <a:bodyPr anchorCtr="0" anchor="ctr" bIns="0" lIns="0" spcFirstLastPara="1" rIns="0" wrap="square" tIns="0">
                <a:noAutofit/>
              </a:bodyPr>
              <a:lstStyle/>
              <a:p>
                <a:pPr indent="-203200" lvl="5" marL="406400" marR="0" rtl="0" algn="l">
                  <a:lnSpc>
                    <a:spcPct val="100000"/>
                  </a:lnSpc>
                  <a:spcBef>
                    <a:spcPts val="0"/>
                  </a:spcBef>
                  <a:spcAft>
                    <a:spcPts val="0"/>
                  </a:spcAft>
                  <a:buClr>
                    <a:schemeClr val="dk2"/>
                  </a:buClr>
                  <a:buSzPts val="1200"/>
                  <a:buFont typeface="Roboto Slab"/>
                  <a:buAutoNum type="alphaLcPeriod"/>
                </a:pPr>
                <a:r>
                  <a:rPr b="0" i="0" lang="en" sz="1200" u="none" cap="none" strike="noStrike">
                    <a:solidFill>
                      <a:schemeClr val="dk1"/>
                    </a:solidFill>
                    <a:latin typeface="Arial"/>
                    <a:ea typeface="Arial"/>
                    <a:cs typeface="Arial"/>
                    <a:sym typeface="Arial"/>
                  </a:rPr>
                  <a:t># Abc</a:t>
                </a:r>
                <a:endParaRPr sz="1100"/>
              </a:p>
            </p:txBody>
          </p:sp>
          <p:sp>
            <p:nvSpPr>
              <p:cNvPr id="499" name="Google Shape;499;p10"/>
              <p:cNvSpPr/>
              <p:nvPr/>
            </p:nvSpPr>
            <p:spPr>
              <a:xfrm>
                <a:off x="-3569165" y="4354861"/>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7</a:t>
                </a:r>
                <a:endParaRPr sz="1100"/>
              </a:p>
            </p:txBody>
          </p:sp>
          <p:sp>
            <p:nvSpPr>
              <p:cNvPr id="500" name="Google Shape;500;p10"/>
              <p:cNvSpPr/>
              <p:nvPr/>
            </p:nvSpPr>
            <p:spPr>
              <a:xfrm>
                <a:off x="-3203483" y="4355329"/>
                <a:ext cx="2830200" cy="255900"/>
              </a:xfrm>
              <a:prstGeom prst="rect">
                <a:avLst/>
              </a:prstGeom>
              <a:noFill/>
              <a:ln>
                <a:noFill/>
              </a:ln>
            </p:spPr>
            <p:txBody>
              <a:bodyPr anchorCtr="0" anchor="ctr" bIns="0" lIns="0" spcFirstLastPara="1" rIns="0" wrap="square" tIns="0">
                <a:noAutofit/>
              </a:bodyPr>
              <a:lstStyle/>
              <a:p>
                <a:pPr indent="-203200" lvl="6" marL="406400" marR="0" rtl="0" algn="l">
                  <a:lnSpc>
                    <a:spcPct val="100000"/>
                  </a:lnSpc>
                  <a:spcBef>
                    <a:spcPts val="0"/>
                  </a:spcBef>
                  <a:spcAft>
                    <a:spcPts val="0"/>
                  </a:spcAft>
                  <a:buClr>
                    <a:schemeClr val="dk2"/>
                  </a:buClr>
                  <a:buSzPts val="1200"/>
                  <a:buFont typeface="Noto Sans Symbols"/>
                  <a:buChar char="▪"/>
                </a:pPr>
                <a:r>
                  <a:rPr b="0" i="0" lang="en" sz="1200" u="none" cap="none" strike="noStrike">
                    <a:solidFill>
                      <a:schemeClr val="dk1"/>
                    </a:solidFill>
                    <a:latin typeface="Arial"/>
                    <a:ea typeface="Arial"/>
                    <a:cs typeface="Arial"/>
                    <a:sym typeface="Arial"/>
                  </a:rPr>
                  <a:t># Bullets</a:t>
                </a:r>
                <a:endParaRPr sz="1100"/>
              </a:p>
            </p:txBody>
          </p:sp>
          <p:sp>
            <p:nvSpPr>
              <p:cNvPr id="501" name="Google Shape;501;p10"/>
              <p:cNvSpPr/>
              <p:nvPr/>
            </p:nvSpPr>
            <p:spPr>
              <a:xfrm>
                <a:off x="-3569165" y="4790210"/>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8</a:t>
                </a:r>
                <a:endParaRPr sz="1100"/>
              </a:p>
            </p:txBody>
          </p:sp>
          <p:sp>
            <p:nvSpPr>
              <p:cNvPr id="502" name="Google Shape;502;p10"/>
              <p:cNvSpPr/>
              <p:nvPr/>
            </p:nvSpPr>
            <p:spPr>
              <a:xfrm>
                <a:off x="-3203483" y="4790446"/>
                <a:ext cx="2830200" cy="255900"/>
              </a:xfrm>
              <a:prstGeom prst="rect">
                <a:avLst/>
              </a:prstGeom>
              <a:noFill/>
              <a:ln>
                <a:noFill/>
              </a:ln>
            </p:spPr>
            <p:txBody>
              <a:bodyPr anchorCtr="0" anchor="ctr" bIns="0" lIns="0" spcFirstLastPara="1" rIns="0" wrap="square" tIns="0">
                <a:noAutofit/>
              </a:bodyPr>
              <a:lstStyle/>
              <a:p>
                <a:pPr indent="0" lvl="7" marL="0" marR="0" rtl="0" algn="l">
                  <a:lnSpc>
                    <a:spcPct val="90000"/>
                  </a:lnSpc>
                  <a:spcBef>
                    <a:spcPts val="0"/>
                  </a:spcBef>
                  <a:spcAft>
                    <a:spcPts val="0"/>
                  </a:spcAft>
                  <a:buClr>
                    <a:schemeClr val="dk1"/>
                  </a:buClr>
                  <a:buSzPts val="1200"/>
                  <a:buFont typeface="Arial"/>
                  <a:buNone/>
                </a:pPr>
                <a:r>
                  <a:rPr b="0" i="1" lang="en" sz="1200" u="none" cap="none" strike="noStrike">
                    <a:solidFill>
                      <a:schemeClr val="dk1"/>
                    </a:solidFill>
                    <a:latin typeface="Arial"/>
                    <a:ea typeface="Arial"/>
                    <a:cs typeface="Arial"/>
                    <a:sym typeface="Arial"/>
                  </a:rPr>
                  <a:t>Cursief</a:t>
                </a:r>
                <a:endParaRPr sz="1100"/>
              </a:p>
            </p:txBody>
          </p:sp>
          <p:sp>
            <p:nvSpPr>
              <p:cNvPr id="503" name="Google Shape;503;p10"/>
              <p:cNvSpPr/>
              <p:nvPr/>
            </p:nvSpPr>
            <p:spPr>
              <a:xfrm>
                <a:off x="-3569165" y="5225563"/>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9</a:t>
                </a:r>
                <a:endParaRPr sz="1100"/>
              </a:p>
            </p:txBody>
          </p:sp>
          <p:sp>
            <p:nvSpPr>
              <p:cNvPr id="504" name="Google Shape;504;p10"/>
              <p:cNvSpPr/>
              <p:nvPr/>
            </p:nvSpPr>
            <p:spPr>
              <a:xfrm>
                <a:off x="-3203483" y="5225562"/>
                <a:ext cx="2830200" cy="255900"/>
              </a:xfrm>
              <a:prstGeom prst="rect">
                <a:avLst/>
              </a:prstGeom>
              <a:noFill/>
              <a:ln>
                <a:noFill/>
              </a:ln>
            </p:spPr>
            <p:txBody>
              <a:bodyPr anchorCtr="0" anchor="ctr" bIns="0" lIns="0" spcFirstLastPara="1" rIns="0" wrap="square" tIns="0">
                <a:noAutofit/>
              </a:bodyPr>
              <a:lstStyle/>
              <a:p>
                <a:pPr indent="0" lvl="8" marL="0" marR="0" rtl="0" algn="l">
                  <a:lnSpc>
                    <a:spcPct val="100000"/>
                  </a:lnSpc>
                  <a:spcBef>
                    <a:spcPts val="0"/>
                  </a:spcBef>
                  <a:spcAft>
                    <a:spcPts val="0"/>
                  </a:spcAft>
                  <a:buClr>
                    <a:schemeClr val="dk1"/>
                  </a:buClr>
                  <a:buSzPts val="1500"/>
                  <a:buFont typeface="Arial"/>
                  <a:buNone/>
                </a:pPr>
                <a:r>
                  <a:rPr b="0" i="0" lang="en" sz="1500" u="none" cap="none" strike="noStrike">
                    <a:solidFill>
                      <a:schemeClr val="dk1"/>
                    </a:solidFill>
                    <a:latin typeface="Roboto Slab"/>
                    <a:ea typeface="Roboto Slab"/>
                    <a:cs typeface="Roboto Slab"/>
                    <a:sym typeface="Roboto Slab"/>
                  </a:rPr>
                  <a:t>Alt. Subtitel</a:t>
                </a:r>
                <a:endParaRPr sz="1100"/>
              </a:p>
            </p:txBody>
          </p:sp>
        </p:grpSp>
        <p:sp>
          <p:nvSpPr>
            <p:cNvPr id="505" name="Google Shape;505;p10"/>
            <p:cNvSpPr/>
            <p:nvPr/>
          </p:nvSpPr>
          <p:spPr>
            <a:xfrm>
              <a:off x="-3568057" y="6175639"/>
              <a:ext cx="3194700" cy="6825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211F26"/>
                </a:buClr>
                <a:buSzPts val="900"/>
                <a:buFont typeface="Calibri"/>
                <a:buNone/>
              </a:pPr>
              <a:r>
                <a:rPr b="1" i="0" lang="en" sz="900" u="none" cap="none" strike="noStrike">
                  <a:solidFill>
                    <a:srgbClr val="211F26"/>
                  </a:solidFill>
                  <a:latin typeface="Calibri"/>
                  <a:ea typeface="Calibri"/>
                  <a:cs typeface="Calibri"/>
                  <a:sym typeface="Calibri"/>
                </a:rPr>
                <a:t>MEER WETEN?</a:t>
              </a:r>
              <a:br>
                <a:rPr b="0" i="0" lang="en" sz="900" u="none" cap="none" strike="noStrike">
                  <a:solidFill>
                    <a:srgbClr val="211F26"/>
                  </a:solidFill>
                  <a:latin typeface="Calibri"/>
                  <a:ea typeface="Calibri"/>
                  <a:cs typeface="Calibri"/>
                  <a:sym typeface="Calibri"/>
                </a:rPr>
              </a:br>
              <a:r>
                <a:rPr b="0" i="0" lang="en" sz="900" u="none" cap="none" strike="noStrike">
                  <a:solidFill>
                    <a:srgbClr val="211F26"/>
                  </a:solidFill>
                  <a:latin typeface="Calibri"/>
                  <a:ea typeface="Calibri"/>
                  <a:cs typeface="Calibri"/>
                  <a:sym typeface="Calibri"/>
                </a:rPr>
                <a:t>Ga naar de instructie dia ‘</a:t>
              </a:r>
              <a:r>
                <a:rPr b="1" i="0" lang="en" sz="900" u="none" cap="none" strike="noStrike">
                  <a:solidFill>
                    <a:srgbClr val="211F26"/>
                  </a:solidFill>
                  <a:latin typeface="Calibri"/>
                  <a:ea typeface="Calibri"/>
                  <a:cs typeface="Calibri"/>
                  <a:sym typeface="Calibri"/>
                </a:rPr>
                <a:t>YouTube links</a:t>
              </a:r>
              <a:r>
                <a:rPr b="0" i="0" lang="en" sz="900" u="none" cap="none" strike="noStrike">
                  <a:solidFill>
                    <a:srgbClr val="211F26"/>
                  </a:solidFill>
                  <a:latin typeface="Calibri"/>
                  <a:ea typeface="Calibri"/>
                  <a:cs typeface="Calibri"/>
                  <a:sym typeface="Calibri"/>
                </a:rPr>
                <a:t>’, open deze in de ‘</a:t>
              </a:r>
              <a:r>
                <a:rPr b="1" i="0" lang="en" sz="900" u="none" cap="none" strike="noStrike">
                  <a:solidFill>
                    <a:srgbClr val="211F26"/>
                  </a:solidFill>
                  <a:latin typeface="Calibri"/>
                  <a:ea typeface="Calibri"/>
                  <a:cs typeface="Calibri"/>
                  <a:sym typeface="Calibri"/>
                </a:rPr>
                <a:t>Diavoorstelling</a:t>
              </a:r>
              <a:r>
                <a:rPr b="0" i="0" lang="en" sz="900" u="none" cap="none" strike="noStrike">
                  <a:solidFill>
                    <a:srgbClr val="211F26"/>
                  </a:solidFill>
                  <a:latin typeface="Calibri"/>
                  <a:ea typeface="Calibri"/>
                  <a:cs typeface="Calibri"/>
                  <a:sym typeface="Calibri"/>
                </a:rPr>
                <a:t>’ (shift F5) en klik op de gewenste video link.</a:t>
              </a:r>
              <a:endParaRPr sz="1100"/>
            </a:p>
          </p:txBody>
        </p:sp>
      </p:grpSp>
      <p:grpSp>
        <p:nvGrpSpPr>
          <p:cNvPr id="506" name="Google Shape;506;p10"/>
          <p:cNvGrpSpPr/>
          <p:nvPr/>
        </p:nvGrpSpPr>
        <p:grpSpPr>
          <a:xfrm>
            <a:off x="-5596" y="-1339080"/>
            <a:ext cx="1943325" cy="1187775"/>
            <a:chOff x="-7461" y="-3153547"/>
            <a:chExt cx="2591100" cy="1583700"/>
          </a:xfrm>
        </p:grpSpPr>
        <p:sp>
          <p:nvSpPr>
            <p:cNvPr id="507" name="Google Shape;507;p10"/>
            <p:cNvSpPr/>
            <p:nvPr/>
          </p:nvSpPr>
          <p:spPr>
            <a:xfrm>
              <a:off x="-7461" y="-3153547"/>
              <a:ext cx="2591100" cy="15837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sz="1100" cap="none">
                <a:solidFill>
                  <a:schemeClr val="lt1"/>
                </a:solidFill>
                <a:latin typeface="Calibri"/>
                <a:ea typeface="Calibri"/>
                <a:cs typeface="Calibri"/>
                <a:sym typeface="Calibri"/>
              </a:endParaRPr>
            </a:p>
          </p:txBody>
        </p:sp>
        <p:sp>
          <p:nvSpPr>
            <p:cNvPr id="508" name="Google Shape;508;p10"/>
            <p:cNvSpPr/>
            <p:nvPr/>
          </p:nvSpPr>
          <p:spPr>
            <a:xfrm>
              <a:off x="90810" y="-3050990"/>
              <a:ext cx="2412000" cy="252000"/>
            </a:xfrm>
            <a:prstGeom prst="rect">
              <a:avLst/>
            </a:prstGeom>
            <a:solidFill>
              <a:srgbClr val="211F26"/>
            </a:solidFill>
            <a:ln>
              <a:noFill/>
            </a:ln>
          </p:spPr>
          <p:txBody>
            <a:bodyPr anchorCtr="0" anchor="ctr" bIns="81000" lIns="81000" spcFirstLastPara="1" rIns="0" wrap="square" tIns="81000">
              <a:noAutofit/>
            </a:bodyPr>
            <a:lstStyle/>
            <a:p>
              <a:pPr indent="0" lvl="0" marL="0" marR="0" rtl="0" algn="l">
                <a:lnSpc>
                  <a:spcPct val="90000"/>
                </a:lnSpc>
                <a:spcBef>
                  <a:spcPts val="0"/>
                </a:spcBef>
                <a:spcAft>
                  <a:spcPts val="0"/>
                </a:spcAft>
                <a:buNone/>
              </a:pPr>
              <a:r>
                <a:rPr b="1" lang="en" sz="1100" cap="none">
                  <a:solidFill>
                    <a:schemeClr val="lt1"/>
                  </a:solidFill>
                  <a:latin typeface="Calibri"/>
                  <a:ea typeface="Calibri"/>
                  <a:cs typeface="Calibri"/>
                  <a:sym typeface="Calibri"/>
                </a:rPr>
                <a:t>KLEUREN AANPASSEN (VLAM)</a:t>
              </a:r>
              <a:endParaRPr sz="1100"/>
            </a:p>
          </p:txBody>
        </p:sp>
        <p:sp>
          <p:nvSpPr>
            <p:cNvPr id="509" name="Google Shape;509;p10"/>
            <p:cNvSpPr/>
            <p:nvPr/>
          </p:nvSpPr>
          <p:spPr>
            <a:xfrm>
              <a:off x="90809" y="-265028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510" name="Google Shape;510;p10"/>
            <p:cNvSpPr/>
            <p:nvPr/>
          </p:nvSpPr>
          <p:spPr>
            <a:xfrm>
              <a:off x="456491" y="-2650284"/>
              <a:ext cx="20676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Selecteer de vlam. Klik rechter-muisknop en kies </a:t>
              </a:r>
              <a:r>
                <a:rPr b="1" i="0" lang="en" sz="800" u="none" cap="none" strike="noStrike">
                  <a:solidFill>
                    <a:srgbClr val="211F26"/>
                  </a:solidFill>
                  <a:latin typeface="Calibri"/>
                  <a:ea typeface="Calibri"/>
                  <a:cs typeface="Calibri"/>
                  <a:sym typeface="Calibri"/>
                </a:rPr>
                <a:t>‘Opvulling’</a:t>
              </a:r>
              <a:r>
                <a:rPr b="0" i="0" lang="en" sz="800" u="none" cap="none" strike="noStrike">
                  <a:solidFill>
                    <a:srgbClr val="211F26"/>
                  </a:solidFill>
                  <a:latin typeface="Calibri"/>
                  <a:ea typeface="Calibri"/>
                  <a:cs typeface="Calibri"/>
                  <a:sym typeface="Calibri"/>
                </a:rPr>
                <a:t>. </a:t>
              </a:r>
              <a:endParaRPr sz="1100"/>
            </a:p>
          </p:txBody>
        </p:sp>
        <p:sp>
          <p:nvSpPr>
            <p:cNvPr id="511" name="Google Shape;511;p10"/>
            <p:cNvSpPr/>
            <p:nvPr/>
          </p:nvSpPr>
          <p:spPr>
            <a:xfrm>
              <a:off x="90809" y="-221395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512" name="Google Shape;512;p10"/>
            <p:cNvSpPr/>
            <p:nvPr/>
          </p:nvSpPr>
          <p:spPr>
            <a:xfrm>
              <a:off x="456491" y="-2213958"/>
              <a:ext cx="20676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Kies een van de themakleuren of klik op </a:t>
              </a:r>
              <a:r>
                <a:rPr b="1" i="0" lang="en" sz="800" u="none" cap="none" strike="noStrike">
                  <a:solidFill>
                    <a:srgbClr val="211F26"/>
                  </a:solidFill>
                  <a:latin typeface="Calibri"/>
                  <a:ea typeface="Calibri"/>
                  <a:cs typeface="Calibri"/>
                  <a:sym typeface="Calibri"/>
                </a:rPr>
                <a:t>‘Pipet’</a:t>
              </a:r>
              <a:r>
                <a:rPr b="0" i="0" lang="en" sz="800" u="none" cap="none" strike="noStrike">
                  <a:solidFill>
                    <a:srgbClr val="211F26"/>
                  </a:solidFill>
                  <a:latin typeface="Calibri"/>
                  <a:ea typeface="Calibri"/>
                  <a:cs typeface="Calibri"/>
                  <a:sym typeface="Calibri"/>
                </a:rPr>
                <a:t> en kies een van de kleuren die hiernaast staan. </a:t>
              </a:r>
              <a:endParaRPr b="1" i="0" sz="800" u="none" cap="none" strike="noStrike">
                <a:solidFill>
                  <a:srgbClr val="211F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23875" y="556125"/>
            <a:ext cx="8081400" cy="3678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accent1"/>
              </a:buClr>
              <a:buSzPts val="2400"/>
              <a:buFont typeface="Roboto Slab"/>
              <a:buNone/>
              <a:defRPr b="0" i="0" sz="2400" u="none" cap="none" strike="noStrike">
                <a:solidFill>
                  <a:schemeClr val="accent1"/>
                </a:solidFill>
                <a:latin typeface="Roboto Slab"/>
                <a:ea typeface="Roboto Slab"/>
                <a:cs typeface="Roboto Slab"/>
                <a:sym typeface="Roboto Slab"/>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523875" y="1193925"/>
            <a:ext cx="8080200" cy="3267300"/>
          </a:xfrm>
          <a:prstGeom prst="rect">
            <a:avLst/>
          </a:prstGeom>
          <a:noFill/>
          <a:ln>
            <a:noFill/>
          </a:ln>
        </p:spPr>
        <p:txBody>
          <a:bodyPr anchorCtr="0" anchor="t" bIns="0" lIns="0" spcFirstLastPara="1" rIns="0" wrap="square" tIns="0">
            <a:noAutofit/>
          </a:bodyPr>
          <a:lstStyle>
            <a:lvl1pPr indent="-304800" lvl="0" marL="457200" marR="0" rtl="0" algn="l">
              <a:lnSpc>
                <a:spcPct val="90000"/>
              </a:lnSpc>
              <a:spcBef>
                <a:spcPts val="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1pPr>
            <a:lvl2pPr indent="-304800" lvl="1" marL="914400" marR="0" rtl="0" algn="l">
              <a:lnSpc>
                <a:spcPct val="90000"/>
              </a:lnSpc>
              <a:spcBef>
                <a:spcPts val="9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2pPr>
            <a:lvl3pPr indent="-228600" lvl="2" marL="1371600" marR="0" rtl="0" algn="l">
              <a:lnSpc>
                <a:spcPct val="90000"/>
              </a:lnSpc>
              <a:spcBef>
                <a:spcPts val="900"/>
              </a:spcBef>
              <a:spcAft>
                <a:spcPts val="0"/>
              </a:spcAft>
              <a:buClr>
                <a:srgbClr val="0070C0"/>
              </a:buClr>
              <a:buSzPts val="10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900"/>
              </a:spcBef>
              <a:spcAft>
                <a:spcPts val="0"/>
              </a:spcAft>
              <a:buClr>
                <a:schemeClr val="accent1"/>
              </a:buClr>
              <a:buSzPts val="1500"/>
              <a:buFont typeface="Arial"/>
              <a:buNone/>
              <a:defRPr b="0" i="0" sz="1500" u="none" cap="none" strike="noStrike">
                <a:solidFill>
                  <a:schemeClr val="accent1"/>
                </a:solidFill>
                <a:latin typeface="Roboto Slab"/>
                <a:ea typeface="Roboto Slab"/>
                <a:cs typeface="Roboto Slab"/>
                <a:sym typeface="Roboto Slab"/>
              </a:defRPr>
            </a:lvl4pPr>
            <a:lvl5pPr indent="-304800" lvl="4" marL="2286000" marR="0" rtl="0" algn="l">
              <a:lnSpc>
                <a:spcPct val="90000"/>
              </a:lnSpc>
              <a:spcBef>
                <a:spcPts val="900"/>
              </a:spcBef>
              <a:spcAft>
                <a:spcPts val="0"/>
              </a:spcAft>
              <a:buClr>
                <a:schemeClr val="dk2"/>
              </a:buClr>
              <a:buSzPts val="1200"/>
              <a:buFont typeface="Roboto Slab"/>
              <a:buAutoNum type="arabicPeriod"/>
              <a:defRPr b="0" i="0" sz="1200" u="none" cap="none" strike="noStrike">
                <a:solidFill>
                  <a:schemeClr val="dk1"/>
                </a:solidFill>
                <a:latin typeface="Arial"/>
                <a:ea typeface="Arial"/>
                <a:cs typeface="Arial"/>
                <a:sym typeface="Arial"/>
              </a:defRPr>
            </a:lvl5pPr>
            <a:lvl6pPr indent="-304800" lvl="5" marL="2743200" marR="0" rtl="0" algn="l">
              <a:lnSpc>
                <a:spcPct val="90000"/>
              </a:lnSpc>
              <a:spcBef>
                <a:spcPts val="900"/>
              </a:spcBef>
              <a:spcAft>
                <a:spcPts val="0"/>
              </a:spcAft>
              <a:buClr>
                <a:schemeClr val="dk2"/>
              </a:buClr>
              <a:buSzPts val="1200"/>
              <a:buFont typeface="Roboto Slab"/>
              <a:buAutoNum type="alphaLcPeriod"/>
              <a:defRPr b="0" i="0" sz="1200" u="none" cap="none" strike="noStrike">
                <a:solidFill>
                  <a:schemeClr val="dk1"/>
                </a:solidFill>
                <a:latin typeface="Arial"/>
                <a:ea typeface="Arial"/>
                <a:cs typeface="Arial"/>
                <a:sym typeface="Arial"/>
              </a:defRPr>
            </a:lvl6pPr>
            <a:lvl7pPr indent="-304800" lvl="6" marL="3200400" marR="0" rtl="0" algn="l">
              <a:lnSpc>
                <a:spcPct val="90000"/>
              </a:lnSpc>
              <a:spcBef>
                <a:spcPts val="900"/>
              </a:spcBef>
              <a:spcAft>
                <a:spcPts val="0"/>
              </a:spcAft>
              <a:buClr>
                <a:schemeClr val="dk2"/>
              </a:buClr>
              <a:buSzPts val="1200"/>
              <a:buFont typeface="Noto Sans Symbols"/>
              <a:buChar char="▪"/>
              <a:defRPr b="0" i="0" sz="1200" u="none" cap="none" strike="noStrike">
                <a:solidFill>
                  <a:schemeClr val="dk1"/>
                </a:solidFill>
                <a:latin typeface="Arial"/>
                <a:ea typeface="Arial"/>
                <a:cs typeface="Arial"/>
                <a:sym typeface="Arial"/>
              </a:defRPr>
            </a:lvl7pPr>
            <a:lvl8pPr indent="-228600" lvl="7" marL="3657600" marR="0" rtl="0" algn="l">
              <a:lnSpc>
                <a:spcPct val="90000"/>
              </a:lnSpc>
              <a:spcBef>
                <a:spcPts val="900"/>
              </a:spcBef>
              <a:spcAft>
                <a:spcPts val="0"/>
              </a:spcAft>
              <a:buClr>
                <a:schemeClr val="dk1"/>
              </a:buClr>
              <a:buSzPts val="1200"/>
              <a:buFont typeface="Arial"/>
              <a:buNone/>
              <a:defRPr b="0" i="1" sz="1200" u="none" cap="none" strike="noStrike">
                <a:solidFill>
                  <a:schemeClr val="dk1"/>
                </a:solidFill>
                <a:latin typeface="Arial"/>
                <a:ea typeface="Arial"/>
                <a:cs typeface="Arial"/>
                <a:sym typeface="Arial"/>
              </a:defRPr>
            </a:lvl8pPr>
            <a:lvl9pPr indent="-228600" lvl="8" marL="4114800" marR="0" rtl="0" algn="l">
              <a:lnSpc>
                <a:spcPct val="90000"/>
              </a:lnSpc>
              <a:spcBef>
                <a:spcPts val="900"/>
              </a:spcBef>
              <a:spcAft>
                <a:spcPts val="900"/>
              </a:spcAft>
              <a:buClr>
                <a:schemeClr val="dk1"/>
              </a:buClr>
              <a:buSzPts val="1500"/>
              <a:buFont typeface="Arial"/>
              <a:buNone/>
              <a:defRPr b="0" i="0" sz="1500" u="none" cap="none" strike="noStrike">
                <a:solidFill>
                  <a:schemeClr val="dk1"/>
                </a:solidFill>
                <a:latin typeface="Roboto Slab"/>
                <a:ea typeface="Roboto Slab"/>
                <a:cs typeface="Roboto Slab"/>
                <a:sym typeface="Roboto Slab"/>
              </a:defRPr>
            </a:lvl9pPr>
          </a:lstStyle>
          <a:p/>
        </p:txBody>
      </p:sp>
      <p:sp>
        <p:nvSpPr>
          <p:cNvPr id="8" name="Google Shape;8;p1"/>
          <p:cNvSpPr txBox="1"/>
          <p:nvPr>
            <p:ph idx="10" type="dt"/>
          </p:nvPr>
        </p:nvSpPr>
        <p:spPr>
          <a:xfrm>
            <a:off x="7342386" y="4612481"/>
            <a:ext cx="885900" cy="2739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100"/>
              <a:buNone/>
              <a:defRPr b="0" i="0" sz="900" u="none" cap="none" strike="noStrike">
                <a:solidFill>
                  <a:srgbClr val="A5A5A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915422" y="4612481"/>
            <a:ext cx="5367300" cy="2739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100"/>
              <a:buNone/>
              <a:defRPr b="0" i="0" sz="900" u="none" cap="none" strike="noStrike">
                <a:solidFill>
                  <a:srgbClr val="A5A5A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278985" y="4612481"/>
            <a:ext cx="324900" cy="2739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900" u="none" cap="none" strike="noStrike">
                <a:solidFill>
                  <a:srgbClr val="A5A5A5"/>
                </a:solidFill>
                <a:latin typeface="Arial"/>
                <a:ea typeface="Arial"/>
                <a:cs typeface="Arial"/>
                <a:sym typeface="Arial"/>
              </a:defRPr>
            </a:lvl1pPr>
            <a:lvl2pPr indent="0" lvl="1" marL="0" marR="0" rtl="0" algn="r">
              <a:spcBef>
                <a:spcPts val="0"/>
              </a:spcBef>
              <a:buNone/>
              <a:defRPr b="0" i="0" sz="900" u="none" cap="none" strike="noStrike">
                <a:solidFill>
                  <a:srgbClr val="A5A5A5"/>
                </a:solidFill>
                <a:latin typeface="Arial"/>
                <a:ea typeface="Arial"/>
                <a:cs typeface="Arial"/>
                <a:sym typeface="Arial"/>
              </a:defRPr>
            </a:lvl2pPr>
            <a:lvl3pPr indent="0" lvl="2" marL="0" marR="0" rtl="0" algn="r">
              <a:spcBef>
                <a:spcPts val="0"/>
              </a:spcBef>
              <a:buNone/>
              <a:defRPr b="0" i="0" sz="900" u="none" cap="none" strike="noStrike">
                <a:solidFill>
                  <a:srgbClr val="A5A5A5"/>
                </a:solidFill>
                <a:latin typeface="Arial"/>
                <a:ea typeface="Arial"/>
                <a:cs typeface="Arial"/>
                <a:sym typeface="Arial"/>
              </a:defRPr>
            </a:lvl3pPr>
            <a:lvl4pPr indent="0" lvl="3" marL="0" marR="0" rtl="0" algn="r">
              <a:spcBef>
                <a:spcPts val="0"/>
              </a:spcBef>
              <a:buNone/>
              <a:defRPr b="0" i="0" sz="900" u="none" cap="none" strike="noStrike">
                <a:solidFill>
                  <a:srgbClr val="A5A5A5"/>
                </a:solidFill>
                <a:latin typeface="Arial"/>
                <a:ea typeface="Arial"/>
                <a:cs typeface="Arial"/>
                <a:sym typeface="Arial"/>
              </a:defRPr>
            </a:lvl4pPr>
            <a:lvl5pPr indent="0" lvl="4" marL="0" marR="0" rtl="0" algn="r">
              <a:spcBef>
                <a:spcPts val="0"/>
              </a:spcBef>
              <a:buNone/>
              <a:defRPr b="0" i="0" sz="900" u="none" cap="none" strike="noStrike">
                <a:solidFill>
                  <a:srgbClr val="A5A5A5"/>
                </a:solidFill>
                <a:latin typeface="Arial"/>
                <a:ea typeface="Arial"/>
                <a:cs typeface="Arial"/>
                <a:sym typeface="Arial"/>
              </a:defRPr>
            </a:lvl5pPr>
            <a:lvl6pPr indent="0" lvl="5" marL="0" marR="0" rtl="0" algn="r">
              <a:spcBef>
                <a:spcPts val="0"/>
              </a:spcBef>
              <a:buNone/>
              <a:defRPr b="0" i="0" sz="900" u="none" cap="none" strike="noStrike">
                <a:solidFill>
                  <a:srgbClr val="A5A5A5"/>
                </a:solidFill>
                <a:latin typeface="Arial"/>
                <a:ea typeface="Arial"/>
                <a:cs typeface="Arial"/>
                <a:sym typeface="Arial"/>
              </a:defRPr>
            </a:lvl6pPr>
            <a:lvl7pPr indent="0" lvl="6" marL="0" marR="0" rtl="0" algn="r">
              <a:spcBef>
                <a:spcPts val="0"/>
              </a:spcBef>
              <a:buNone/>
              <a:defRPr b="0" i="0" sz="900" u="none" cap="none" strike="noStrike">
                <a:solidFill>
                  <a:srgbClr val="A5A5A5"/>
                </a:solidFill>
                <a:latin typeface="Arial"/>
                <a:ea typeface="Arial"/>
                <a:cs typeface="Arial"/>
                <a:sym typeface="Arial"/>
              </a:defRPr>
            </a:lvl7pPr>
            <a:lvl8pPr indent="0" lvl="7" marL="0" marR="0" rtl="0" algn="r">
              <a:spcBef>
                <a:spcPts val="0"/>
              </a:spcBef>
              <a:buNone/>
              <a:defRPr b="0" i="0" sz="900" u="none" cap="none" strike="noStrike">
                <a:solidFill>
                  <a:srgbClr val="A5A5A5"/>
                </a:solidFill>
                <a:latin typeface="Arial"/>
                <a:ea typeface="Arial"/>
                <a:cs typeface="Arial"/>
                <a:sym typeface="Arial"/>
              </a:defRPr>
            </a:lvl8pPr>
            <a:lvl9pPr indent="0" lvl="8" marL="0" marR="0" rtl="0" algn="r">
              <a:spcBef>
                <a:spcPts val="0"/>
              </a:spcBef>
              <a:buNone/>
              <a:defRPr b="0" i="0" sz="900" u="none" cap="none" strike="noStrike">
                <a:solidFill>
                  <a:srgbClr val="A5A5A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1"/>
          <p:cNvGrpSpPr/>
          <p:nvPr/>
        </p:nvGrpSpPr>
        <p:grpSpPr>
          <a:xfrm>
            <a:off x="-5596" y="5330329"/>
            <a:ext cx="2543400" cy="1260000"/>
            <a:chOff x="12445521" y="5277394"/>
            <a:chExt cx="3391200" cy="1680000"/>
          </a:xfrm>
        </p:grpSpPr>
        <p:sp>
          <p:nvSpPr>
            <p:cNvPr id="12" name="Google Shape;12;p1"/>
            <p:cNvSpPr/>
            <p:nvPr/>
          </p:nvSpPr>
          <p:spPr>
            <a:xfrm>
              <a:off x="12445521" y="5277394"/>
              <a:ext cx="3391200" cy="16800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t/>
              </a:r>
              <a:endParaRPr b="1" i="0" sz="1100" u="none" cap="none" strike="noStrike">
                <a:solidFill>
                  <a:schemeClr val="lt1"/>
                </a:solidFill>
                <a:latin typeface="Calibri"/>
                <a:ea typeface="Calibri"/>
                <a:cs typeface="Calibri"/>
                <a:sym typeface="Calibri"/>
              </a:endParaRPr>
            </a:p>
          </p:txBody>
        </p:sp>
        <p:grpSp>
          <p:nvGrpSpPr>
            <p:cNvPr id="13" name="Google Shape;13;p1"/>
            <p:cNvGrpSpPr/>
            <p:nvPr/>
          </p:nvGrpSpPr>
          <p:grpSpPr>
            <a:xfrm>
              <a:off x="12543792" y="5379952"/>
              <a:ext cx="3194701" cy="1423532"/>
              <a:chOff x="12556437" y="4453663"/>
              <a:chExt cx="3194701" cy="1423532"/>
            </a:xfrm>
          </p:grpSpPr>
          <p:sp>
            <p:nvSpPr>
              <p:cNvPr id="14" name="Google Shape;14;p1"/>
              <p:cNvSpPr/>
              <p:nvPr/>
            </p:nvSpPr>
            <p:spPr>
              <a:xfrm>
                <a:off x="12556438" y="4453663"/>
                <a:ext cx="3194700" cy="252000"/>
              </a:xfrm>
              <a:prstGeom prst="rect">
                <a:avLst/>
              </a:prstGeom>
              <a:solidFill>
                <a:srgbClr val="211F26"/>
              </a:solidFill>
              <a:ln>
                <a:noFill/>
              </a:ln>
            </p:spPr>
            <p:txBody>
              <a:bodyPr anchorCtr="0" anchor="ctr" bIns="81000" lIns="81000" spcFirstLastPara="1" rIns="81000" wrap="square" tIns="81000">
                <a:noAutofit/>
              </a:bodyPr>
              <a:lstStyle/>
              <a:p>
                <a:pPr indent="0" lvl="0" marL="0" marR="0" rtl="0" algn="l">
                  <a:lnSpc>
                    <a:spcPct val="90000"/>
                  </a:lnSpc>
                  <a:spcBef>
                    <a:spcPts val="0"/>
                  </a:spcBef>
                  <a:spcAft>
                    <a:spcPts val="0"/>
                  </a:spcAft>
                  <a:buNone/>
                </a:pPr>
                <a:r>
                  <a:rPr b="1" i="0" lang="en" sz="1100" u="none" cap="none" strike="noStrike">
                    <a:solidFill>
                      <a:schemeClr val="lt1"/>
                    </a:solidFill>
                    <a:latin typeface="Calibri"/>
                    <a:ea typeface="Calibri"/>
                    <a:cs typeface="Calibri"/>
                    <a:sym typeface="Calibri"/>
                  </a:rPr>
                  <a:t>VOETTEKST WIJZIGEN</a:t>
                </a:r>
                <a:endParaRPr sz="1100"/>
              </a:p>
            </p:txBody>
          </p:sp>
          <p:sp>
            <p:nvSpPr>
              <p:cNvPr id="15" name="Google Shape;15;p1"/>
              <p:cNvSpPr/>
              <p:nvPr/>
            </p:nvSpPr>
            <p:spPr>
              <a:xfrm>
                <a:off x="12556437" y="4854369"/>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1</a:t>
                </a:r>
                <a:endParaRPr sz="1100"/>
              </a:p>
            </p:txBody>
          </p:sp>
          <p:sp>
            <p:nvSpPr>
              <p:cNvPr id="16" name="Google Shape;16;p1"/>
              <p:cNvSpPr/>
              <p:nvPr/>
            </p:nvSpPr>
            <p:spPr>
              <a:xfrm>
                <a:off x="12922119" y="4854369"/>
                <a:ext cx="1946700" cy="36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Ga naar de tab </a:t>
                </a:r>
                <a:r>
                  <a:rPr b="1" i="0" lang="en" sz="800" u="none" cap="none" strike="noStrike">
                    <a:solidFill>
                      <a:srgbClr val="211F26"/>
                    </a:solidFill>
                    <a:latin typeface="Calibri"/>
                    <a:ea typeface="Calibri"/>
                    <a:cs typeface="Calibri"/>
                    <a:sym typeface="Calibri"/>
                  </a:rPr>
                  <a:t>‘Invoegen’ </a:t>
                </a:r>
                <a:r>
                  <a:rPr b="0" i="0" lang="en" sz="800" u="none" cap="none" strike="noStrike">
                    <a:solidFill>
                      <a:srgbClr val="211F26"/>
                    </a:solidFill>
                    <a:latin typeface="Calibri"/>
                    <a:ea typeface="Calibri"/>
                    <a:cs typeface="Calibri"/>
                    <a:sym typeface="Calibri"/>
                  </a:rPr>
                  <a:t>en klik op </a:t>
                </a:r>
                <a:r>
                  <a:rPr b="1" i="0" lang="en" sz="800" u="none" cap="none" strike="noStrike">
                    <a:solidFill>
                      <a:srgbClr val="211F26"/>
                    </a:solidFill>
                    <a:latin typeface="Calibri"/>
                    <a:ea typeface="Calibri"/>
                    <a:cs typeface="Calibri"/>
                    <a:sym typeface="Calibri"/>
                  </a:rPr>
                  <a:t>‘Kop- en voettekst’</a:t>
                </a:r>
                <a:r>
                  <a:rPr b="0" i="0" lang="en" sz="800" u="none" cap="none" strike="noStrike">
                    <a:solidFill>
                      <a:srgbClr val="211F26"/>
                    </a:solidFill>
                    <a:latin typeface="Calibri"/>
                    <a:ea typeface="Calibri"/>
                    <a:cs typeface="Calibri"/>
                    <a:sym typeface="Calibri"/>
                  </a:rPr>
                  <a:t>.</a:t>
                </a:r>
                <a:endParaRPr sz="1100"/>
              </a:p>
            </p:txBody>
          </p:sp>
          <p:sp>
            <p:nvSpPr>
              <p:cNvPr id="17" name="Google Shape;17;p1"/>
              <p:cNvSpPr/>
              <p:nvPr/>
            </p:nvSpPr>
            <p:spPr>
              <a:xfrm>
                <a:off x="12556437" y="5290694"/>
                <a:ext cx="261000" cy="259800"/>
              </a:xfrm>
              <a:prstGeom prst="ellipse">
                <a:avLst/>
              </a:prstGeom>
              <a:solidFill>
                <a:srgbClr val="211F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900"/>
                  <a:buFont typeface="Calibri"/>
                  <a:buNone/>
                </a:pPr>
                <a:r>
                  <a:rPr b="1" i="0" lang="en" sz="900" u="none" cap="none" strike="noStrike">
                    <a:solidFill>
                      <a:schemeClr val="lt1"/>
                    </a:solidFill>
                    <a:latin typeface="Calibri"/>
                    <a:ea typeface="Calibri"/>
                    <a:cs typeface="Calibri"/>
                    <a:sym typeface="Calibri"/>
                  </a:rPr>
                  <a:t>2</a:t>
                </a:r>
                <a:endParaRPr sz="1100"/>
              </a:p>
            </p:txBody>
          </p:sp>
          <p:sp>
            <p:nvSpPr>
              <p:cNvPr id="18" name="Google Shape;18;p1"/>
              <p:cNvSpPr/>
              <p:nvPr/>
            </p:nvSpPr>
            <p:spPr>
              <a:xfrm>
                <a:off x="12922118" y="5290695"/>
                <a:ext cx="2254200" cy="586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11F26"/>
                  </a:buClr>
                  <a:buSzPts val="800"/>
                  <a:buFont typeface="Calibri"/>
                  <a:buNone/>
                </a:pPr>
                <a:r>
                  <a:rPr b="0" i="0" lang="en" sz="800" u="none" cap="none" strike="noStrike">
                    <a:solidFill>
                      <a:srgbClr val="211F26"/>
                    </a:solidFill>
                    <a:latin typeface="Calibri"/>
                    <a:ea typeface="Calibri"/>
                    <a:cs typeface="Calibri"/>
                    <a:sym typeface="Calibri"/>
                  </a:rPr>
                  <a:t>Typ de gewenste voettekst in, in het aangegeven tekstkader. Klik vervolgens op </a:t>
                </a:r>
                <a:r>
                  <a:rPr b="1" i="0" lang="en" sz="800" u="none" cap="none" strike="noStrike">
                    <a:solidFill>
                      <a:srgbClr val="211F26"/>
                    </a:solidFill>
                    <a:latin typeface="Calibri"/>
                    <a:ea typeface="Calibri"/>
                    <a:cs typeface="Calibri"/>
                    <a:sym typeface="Calibri"/>
                  </a:rPr>
                  <a:t>‘Overal toepassen’ </a:t>
                </a:r>
                <a:r>
                  <a:rPr b="0" i="0" lang="en" sz="800" u="none" cap="none" strike="noStrike">
                    <a:solidFill>
                      <a:srgbClr val="211F26"/>
                    </a:solidFill>
                    <a:latin typeface="Calibri"/>
                    <a:ea typeface="Calibri"/>
                    <a:cs typeface="Calibri"/>
                    <a:sym typeface="Calibri"/>
                  </a:rPr>
                  <a:t>om de gegevens op  elke slide toe te passen.</a:t>
                </a:r>
                <a:endParaRPr sz="1100"/>
              </a:p>
              <a:p>
                <a:pPr indent="0" lvl="0" marL="0" marR="0" rtl="0" algn="l">
                  <a:lnSpc>
                    <a:spcPct val="100000"/>
                  </a:lnSpc>
                  <a:spcBef>
                    <a:spcPts val="0"/>
                  </a:spcBef>
                  <a:spcAft>
                    <a:spcPts val="0"/>
                  </a:spcAft>
                  <a:buClr>
                    <a:schemeClr val="dk1"/>
                  </a:buClr>
                  <a:buSzPts val="800"/>
                  <a:buFont typeface="Arial"/>
                  <a:buNone/>
                </a:pPr>
                <a:r>
                  <a:t/>
                </a:r>
                <a:endParaRPr b="1" i="0" sz="800" u="none" cap="none" strike="noStrike">
                  <a:solidFill>
                    <a:srgbClr val="211F26"/>
                  </a:solidFill>
                  <a:latin typeface="Calibri"/>
                  <a:ea typeface="Calibri"/>
                  <a:cs typeface="Calibri"/>
                  <a:sym typeface="Calibri"/>
                </a:endParaRPr>
              </a:p>
            </p:txBody>
          </p:sp>
          <p:grpSp>
            <p:nvGrpSpPr>
              <p:cNvPr id="19" name="Google Shape;19;p1"/>
              <p:cNvGrpSpPr/>
              <p:nvPr/>
            </p:nvGrpSpPr>
            <p:grpSpPr>
              <a:xfrm>
                <a:off x="15070069" y="4833884"/>
                <a:ext cx="681000" cy="749873"/>
                <a:chOff x="-910573" y="4987990"/>
                <a:chExt cx="681000" cy="749873"/>
              </a:xfrm>
            </p:grpSpPr>
            <p:grpSp>
              <p:nvGrpSpPr>
                <p:cNvPr id="20" name="Google Shape;20;p1"/>
                <p:cNvGrpSpPr/>
                <p:nvPr/>
              </p:nvGrpSpPr>
              <p:grpSpPr>
                <a:xfrm>
                  <a:off x="-713628" y="4987990"/>
                  <a:ext cx="287145" cy="379200"/>
                  <a:chOff x="-4050578" y="288410"/>
                  <a:chExt cx="322200" cy="379200"/>
                </a:xfrm>
              </p:grpSpPr>
              <p:sp>
                <p:nvSpPr>
                  <p:cNvPr id="21" name="Google Shape;21;p1"/>
                  <p:cNvSpPr/>
                  <p:nvPr/>
                </p:nvSpPr>
                <p:spPr>
                  <a:xfrm>
                    <a:off x="-4050578" y="288410"/>
                    <a:ext cx="322200" cy="379200"/>
                  </a:xfrm>
                  <a:prstGeom prst="snipRoundRect">
                    <a:avLst>
                      <a:gd fmla="val 0" name="adj1"/>
                      <a:gd fmla="val 33753" name="adj2"/>
                    </a:avLst>
                  </a:prstGeom>
                  <a:solidFill>
                    <a:srgbClr val="FFFFFF"/>
                  </a:solidFill>
                  <a:ln cap="flat" cmpd="sng" w="12700">
                    <a:solidFill>
                      <a:srgbClr val="A5A5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211F26"/>
                      </a:solidFill>
                      <a:latin typeface="Calibri"/>
                      <a:ea typeface="Calibri"/>
                      <a:cs typeface="Calibri"/>
                      <a:sym typeface="Calibri"/>
                    </a:endParaRPr>
                  </a:p>
                </p:txBody>
              </p:sp>
              <p:sp>
                <p:nvSpPr>
                  <p:cNvPr id="22" name="Google Shape;22;p1"/>
                  <p:cNvSpPr/>
                  <p:nvPr/>
                </p:nvSpPr>
                <p:spPr>
                  <a:xfrm>
                    <a:off x="-3833537" y="291656"/>
                    <a:ext cx="103200" cy="93900"/>
                  </a:xfrm>
                  <a:prstGeom prst="rtTriangle">
                    <a:avLst/>
                  </a:prstGeom>
                  <a:solidFill>
                    <a:srgbClr val="FFFFFF"/>
                  </a:solidFill>
                  <a:ln cap="flat" cmpd="sng" w="12700">
                    <a:solidFill>
                      <a:srgbClr val="A5A5A5"/>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211F26"/>
                      </a:solidFill>
                      <a:latin typeface="Calibri"/>
                      <a:ea typeface="Calibri"/>
                      <a:cs typeface="Calibri"/>
                      <a:sym typeface="Calibri"/>
                    </a:endParaRPr>
                  </a:p>
                </p:txBody>
              </p:sp>
              <p:sp>
                <p:nvSpPr>
                  <p:cNvPr id="23" name="Google Shape;23;p1"/>
                  <p:cNvSpPr/>
                  <p:nvPr/>
                </p:nvSpPr>
                <p:spPr>
                  <a:xfrm>
                    <a:off x="-4013673" y="314848"/>
                    <a:ext cx="141000" cy="70500"/>
                  </a:xfrm>
                  <a:prstGeom prst="rect">
                    <a:avLst/>
                  </a:prstGeom>
                  <a:solidFill>
                    <a:srgbClr val="EDC87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211F26"/>
                      </a:solidFill>
                      <a:latin typeface="Calibri"/>
                      <a:ea typeface="Calibri"/>
                      <a:cs typeface="Calibri"/>
                      <a:sym typeface="Calibri"/>
                    </a:endParaRPr>
                  </a:p>
                </p:txBody>
              </p:sp>
              <p:sp>
                <p:nvSpPr>
                  <p:cNvPr id="24" name="Google Shape;24;p1"/>
                  <p:cNvSpPr/>
                  <p:nvPr/>
                </p:nvSpPr>
                <p:spPr>
                  <a:xfrm>
                    <a:off x="-4020379" y="586428"/>
                    <a:ext cx="261600" cy="61500"/>
                  </a:xfrm>
                  <a:prstGeom prst="rect">
                    <a:avLst/>
                  </a:prstGeom>
                  <a:solidFill>
                    <a:srgbClr val="EDC87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211F26"/>
                      </a:solidFill>
                      <a:latin typeface="Calibri"/>
                      <a:ea typeface="Calibri"/>
                      <a:cs typeface="Calibri"/>
                      <a:sym typeface="Calibri"/>
                    </a:endParaRPr>
                  </a:p>
                </p:txBody>
              </p:sp>
            </p:grpSp>
            <p:sp>
              <p:nvSpPr>
                <p:cNvPr id="25" name="Google Shape;25;p1"/>
                <p:cNvSpPr/>
                <p:nvPr/>
              </p:nvSpPr>
              <p:spPr>
                <a:xfrm>
                  <a:off x="-910573" y="5352063"/>
                  <a:ext cx="681000" cy="385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211F26"/>
                    </a:buClr>
                    <a:buSzPts val="700"/>
                    <a:buFont typeface="Calibri"/>
                    <a:buNone/>
                  </a:pPr>
                  <a:r>
                    <a:rPr b="0" i="0" lang="en" sz="700" u="none" cap="none" strike="noStrike">
                      <a:solidFill>
                        <a:srgbClr val="211F26"/>
                      </a:solidFill>
                      <a:latin typeface="Calibri"/>
                      <a:ea typeface="Calibri"/>
                      <a:cs typeface="Calibri"/>
                      <a:sym typeface="Calibri"/>
                    </a:rPr>
                    <a:t>Koptekst en voettekst</a:t>
                  </a:r>
                  <a:endParaRPr sz="1100"/>
                </a:p>
              </p:txBody>
            </p:sp>
          </p:grpSp>
        </p:grpSp>
      </p:grpSp>
      <p:grpSp>
        <p:nvGrpSpPr>
          <p:cNvPr id="26" name="Google Shape;26;p1"/>
          <p:cNvGrpSpPr/>
          <p:nvPr/>
        </p:nvGrpSpPr>
        <p:grpSpPr>
          <a:xfrm rot="-5400000">
            <a:off x="4388216" y="-3072834"/>
            <a:ext cx="367884" cy="4670549"/>
            <a:chOff x="-1841497" y="0"/>
            <a:chExt cx="1473303" cy="7218778"/>
          </a:xfrm>
        </p:grpSpPr>
        <p:sp>
          <p:nvSpPr>
            <p:cNvPr id="27" name="Google Shape;27;p1"/>
            <p:cNvSpPr/>
            <p:nvPr/>
          </p:nvSpPr>
          <p:spPr>
            <a:xfrm>
              <a:off x="-1841497" y="0"/>
              <a:ext cx="635100" cy="7218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8" name="Google Shape;28;p1"/>
            <p:cNvGrpSpPr/>
            <p:nvPr/>
          </p:nvGrpSpPr>
          <p:grpSpPr>
            <a:xfrm>
              <a:off x="-1003300" y="0"/>
              <a:ext cx="635106" cy="7218778"/>
              <a:chOff x="-1003300" y="0"/>
              <a:chExt cx="635106" cy="7218778"/>
            </a:xfrm>
          </p:grpSpPr>
          <p:sp>
            <p:nvSpPr>
              <p:cNvPr id="29" name="Google Shape;29;p1"/>
              <p:cNvSpPr/>
              <p:nvPr/>
            </p:nvSpPr>
            <p:spPr>
              <a:xfrm>
                <a:off x="-1003300" y="0"/>
                <a:ext cx="635100" cy="6351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 name="Google Shape;30;p1"/>
              <p:cNvSpPr/>
              <p:nvPr/>
            </p:nvSpPr>
            <p:spPr>
              <a:xfrm>
                <a:off x="-1003300" y="731520"/>
                <a:ext cx="635100" cy="635100"/>
              </a:xfrm>
              <a:prstGeom prst="rect">
                <a:avLst/>
              </a:prstGeom>
              <a:solidFill>
                <a:srgbClr val="0066A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 name="Google Shape;31;p1"/>
              <p:cNvSpPr/>
              <p:nvPr/>
            </p:nvSpPr>
            <p:spPr>
              <a:xfrm>
                <a:off x="-1003300" y="1463040"/>
                <a:ext cx="635100" cy="635100"/>
              </a:xfrm>
              <a:prstGeom prst="rect">
                <a:avLst/>
              </a:prstGeom>
              <a:solidFill>
                <a:srgbClr val="00B7D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 name="Google Shape;32;p1"/>
              <p:cNvSpPr/>
              <p:nvPr/>
            </p:nvSpPr>
            <p:spPr>
              <a:xfrm>
                <a:off x="-1003300" y="2194560"/>
                <a:ext cx="635100" cy="6351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 name="Google Shape;33;p1"/>
              <p:cNvSpPr/>
              <p:nvPr/>
            </p:nvSpPr>
            <p:spPr>
              <a:xfrm>
                <a:off x="-1003300" y="2926080"/>
                <a:ext cx="635100" cy="635100"/>
              </a:xfrm>
              <a:prstGeom prst="rect">
                <a:avLst/>
              </a:prstGeom>
              <a:solidFill>
                <a:srgbClr val="61A4B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 name="Google Shape;34;p1"/>
              <p:cNvSpPr/>
              <p:nvPr/>
            </p:nvSpPr>
            <p:spPr>
              <a:xfrm>
                <a:off x="-1003300" y="3657600"/>
                <a:ext cx="635100" cy="6351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 name="Google Shape;35;p1"/>
              <p:cNvSpPr/>
              <p:nvPr/>
            </p:nvSpPr>
            <p:spPr>
              <a:xfrm>
                <a:off x="-1003300" y="4389120"/>
                <a:ext cx="635100" cy="635100"/>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 name="Google Shape;36;p1"/>
              <p:cNvSpPr/>
              <p:nvPr/>
            </p:nvSpPr>
            <p:spPr>
              <a:xfrm>
                <a:off x="-1003297" y="5120639"/>
                <a:ext cx="635100" cy="635100"/>
              </a:xfrm>
              <a:prstGeom prst="rect">
                <a:avLst/>
              </a:prstGeom>
              <a:solidFill>
                <a:srgbClr val="99D28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1"/>
              <p:cNvSpPr/>
              <p:nvPr/>
            </p:nvSpPr>
            <p:spPr>
              <a:xfrm>
                <a:off x="-1003295" y="5852159"/>
                <a:ext cx="635100" cy="635100"/>
              </a:xfrm>
              <a:prstGeom prst="rect">
                <a:avLst/>
              </a:prstGeom>
              <a:solidFill>
                <a:srgbClr val="EB724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1"/>
              <p:cNvSpPr/>
              <p:nvPr/>
            </p:nvSpPr>
            <p:spPr>
              <a:xfrm>
                <a:off x="-1003294" y="6583678"/>
                <a:ext cx="635100" cy="635100"/>
              </a:xfrm>
              <a:prstGeom prst="rect">
                <a:avLst/>
              </a:prstGeom>
              <a:solidFill>
                <a:srgbClr val="F1BE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grpSp>
        <p:nvGrpSpPr>
          <p:cNvPr id="39" name="Google Shape;39;p1"/>
          <p:cNvGrpSpPr/>
          <p:nvPr/>
        </p:nvGrpSpPr>
        <p:grpSpPr>
          <a:xfrm>
            <a:off x="523876" y="4413236"/>
            <a:ext cx="1091189" cy="497285"/>
            <a:chOff x="3424" y="1406"/>
            <a:chExt cx="2304" cy="1050"/>
          </a:xfrm>
        </p:grpSpPr>
        <p:sp>
          <p:nvSpPr>
            <p:cNvPr id="40" name="Google Shape;40;p1"/>
            <p:cNvSpPr/>
            <p:nvPr/>
          </p:nvSpPr>
          <p:spPr>
            <a:xfrm>
              <a:off x="3882" y="1856"/>
              <a:ext cx="425" cy="464"/>
            </a:xfrm>
            <a:custGeom>
              <a:rect b="b" l="l" r="r" t="t"/>
              <a:pathLst>
                <a:path extrusionOk="0" h="69" w="64">
                  <a:moveTo>
                    <a:pt x="32" y="56"/>
                  </a:moveTo>
                  <a:cubicBezTo>
                    <a:pt x="41" y="56"/>
                    <a:pt x="46" y="50"/>
                    <a:pt x="46" y="42"/>
                  </a:cubicBezTo>
                  <a:cubicBezTo>
                    <a:pt x="46" y="0"/>
                    <a:pt x="46" y="0"/>
                    <a:pt x="46" y="0"/>
                  </a:cubicBezTo>
                  <a:cubicBezTo>
                    <a:pt x="64" y="0"/>
                    <a:pt x="64" y="0"/>
                    <a:pt x="64" y="0"/>
                  </a:cubicBezTo>
                  <a:cubicBezTo>
                    <a:pt x="64" y="43"/>
                    <a:pt x="64" y="43"/>
                    <a:pt x="64" y="43"/>
                  </a:cubicBezTo>
                  <a:cubicBezTo>
                    <a:pt x="64" y="61"/>
                    <a:pt x="49" y="69"/>
                    <a:pt x="32" y="69"/>
                  </a:cubicBezTo>
                  <a:cubicBezTo>
                    <a:pt x="15" y="69"/>
                    <a:pt x="0" y="61"/>
                    <a:pt x="0" y="43"/>
                  </a:cubicBezTo>
                  <a:cubicBezTo>
                    <a:pt x="0" y="0"/>
                    <a:pt x="0" y="0"/>
                    <a:pt x="0" y="0"/>
                  </a:cubicBezTo>
                  <a:cubicBezTo>
                    <a:pt x="19" y="0"/>
                    <a:pt x="19" y="0"/>
                    <a:pt x="19" y="0"/>
                  </a:cubicBezTo>
                  <a:cubicBezTo>
                    <a:pt x="19" y="42"/>
                    <a:pt x="19" y="42"/>
                    <a:pt x="19" y="42"/>
                  </a:cubicBezTo>
                  <a:cubicBezTo>
                    <a:pt x="19" y="50"/>
                    <a:pt x="23" y="56"/>
                    <a:pt x="32" y="56"/>
                  </a:cubicBezTo>
                  <a:close/>
                </a:path>
              </a:pathLst>
            </a:custGeom>
            <a:solidFill>
              <a:srgbClr val="00A6D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 name="Google Shape;41;p1"/>
            <p:cNvSpPr/>
            <p:nvPr/>
          </p:nvSpPr>
          <p:spPr>
            <a:xfrm>
              <a:off x="3424" y="1856"/>
              <a:ext cx="399" cy="451"/>
            </a:xfrm>
            <a:custGeom>
              <a:rect b="b" l="l" r="r" t="t"/>
              <a:pathLst>
                <a:path extrusionOk="0" h="451" w="399">
                  <a:moveTo>
                    <a:pt x="140" y="451"/>
                  </a:moveTo>
                  <a:lnTo>
                    <a:pt x="266" y="451"/>
                  </a:lnTo>
                  <a:lnTo>
                    <a:pt x="266" y="88"/>
                  </a:lnTo>
                  <a:lnTo>
                    <a:pt x="399" y="88"/>
                  </a:lnTo>
                  <a:lnTo>
                    <a:pt x="399" y="0"/>
                  </a:lnTo>
                  <a:lnTo>
                    <a:pt x="0" y="0"/>
                  </a:lnTo>
                  <a:lnTo>
                    <a:pt x="0" y="88"/>
                  </a:lnTo>
                  <a:lnTo>
                    <a:pt x="140" y="88"/>
                  </a:lnTo>
                  <a:lnTo>
                    <a:pt x="140" y="451"/>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 name="Google Shape;42;p1"/>
            <p:cNvSpPr/>
            <p:nvPr/>
          </p:nvSpPr>
          <p:spPr>
            <a:xfrm>
              <a:off x="3517" y="1406"/>
              <a:ext cx="452" cy="423"/>
            </a:xfrm>
            <a:custGeom>
              <a:rect b="b" l="l" r="r" t="t"/>
              <a:pathLst>
                <a:path extrusionOk="0" h="63" w="68">
                  <a:moveTo>
                    <a:pt x="52" y="35"/>
                  </a:moveTo>
                  <a:cubicBezTo>
                    <a:pt x="47" y="36"/>
                    <a:pt x="42" y="35"/>
                    <a:pt x="42" y="29"/>
                  </a:cubicBezTo>
                  <a:cubicBezTo>
                    <a:pt x="42" y="20"/>
                    <a:pt x="64" y="12"/>
                    <a:pt x="67" y="4"/>
                  </a:cubicBezTo>
                  <a:cubicBezTo>
                    <a:pt x="68" y="2"/>
                    <a:pt x="68" y="0"/>
                    <a:pt x="67" y="0"/>
                  </a:cubicBezTo>
                  <a:cubicBezTo>
                    <a:pt x="66" y="0"/>
                    <a:pt x="67" y="1"/>
                    <a:pt x="65" y="3"/>
                  </a:cubicBezTo>
                  <a:cubicBezTo>
                    <a:pt x="56" y="12"/>
                    <a:pt x="41" y="12"/>
                    <a:pt x="30" y="17"/>
                  </a:cubicBezTo>
                  <a:cubicBezTo>
                    <a:pt x="22" y="20"/>
                    <a:pt x="0" y="31"/>
                    <a:pt x="5" y="54"/>
                  </a:cubicBezTo>
                  <a:cubicBezTo>
                    <a:pt x="5" y="55"/>
                    <a:pt x="6" y="59"/>
                    <a:pt x="7" y="59"/>
                  </a:cubicBezTo>
                  <a:cubicBezTo>
                    <a:pt x="7" y="59"/>
                    <a:pt x="7" y="57"/>
                    <a:pt x="7" y="54"/>
                  </a:cubicBezTo>
                  <a:cubicBezTo>
                    <a:pt x="7" y="40"/>
                    <a:pt x="24" y="36"/>
                    <a:pt x="29" y="27"/>
                  </a:cubicBezTo>
                  <a:cubicBezTo>
                    <a:pt x="30" y="26"/>
                    <a:pt x="31" y="25"/>
                    <a:pt x="31" y="25"/>
                  </a:cubicBezTo>
                  <a:cubicBezTo>
                    <a:pt x="31" y="26"/>
                    <a:pt x="31" y="26"/>
                    <a:pt x="31" y="27"/>
                  </a:cubicBezTo>
                  <a:cubicBezTo>
                    <a:pt x="29" y="35"/>
                    <a:pt x="21" y="39"/>
                    <a:pt x="24" y="45"/>
                  </a:cubicBezTo>
                  <a:cubicBezTo>
                    <a:pt x="26" y="52"/>
                    <a:pt x="35" y="46"/>
                    <a:pt x="37" y="42"/>
                  </a:cubicBezTo>
                  <a:cubicBezTo>
                    <a:pt x="38" y="41"/>
                    <a:pt x="38" y="40"/>
                    <a:pt x="39" y="40"/>
                  </a:cubicBezTo>
                  <a:cubicBezTo>
                    <a:pt x="39" y="40"/>
                    <a:pt x="39" y="42"/>
                    <a:pt x="39" y="43"/>
                  </a:cubicBezTo>
                  <a:cubicBezTo>
                    <a:pt x="37" y="51"/>
                    <a:pt x="36" y="55"/>
                    <a:pt x="30" y="60"/>
                  </a:cubicBezTo>
                  <a:cubicBezTo>
                    <a:pt x="28" y="61"/>
                    <a:pt x="25" y="62"/>
                    <a:pt x="25" y="63"/>
                  </a:cubicBezTo>
                  <a:cubicBezTo>
                    <a:pt x="25" y="63"/>
                    <a:pt x="27" y="63"/>
                    <a:pt x="28" y="63"/>
                  </a:cubicBezTo>
                  <a:cubicBezTo>
                    <a:pt x="43" y="62"/>
                    <a:pt x="56" y="44"/>
                    <a:pt x="60" y="32"/>
                  </a:cubicBezTo>
                  <a:cubicBezTo>
                    <a:pt x="60" y="31"/>
                    <a:pt x="60" y="30"/>
                    <a:pt x="60" y="30"/>
                  </a:cubicBezTo>
                  <a:cubicBezTo>
                    <a:pt x="59" y="29"/>
                    <a:pt x="59" y="30"/>
                    <a:pt x="58" y="31"/>
                  </a:cubicBezTo>
                  <a:cubicBezTo>
                    <a:pt x="56" y="32"/>
                    <a:pt x="54" y="34"/>
                    <a:pt x="52" y="35"/>
                  </a:cubicBez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 name="Google Shape;43;p1"/>
            <p:cNvSpPr/>
            <p:nvPr/>
          </p:nvSpPr>
          <p:spPr>
            <a:xfrm>
              <a:off x="4852" y="1984"/>
              <a:ext cx="279" cy="336"/>
            </a:xfrm>
            <a:custGeom>
              <a:rect b="b" l="l" r="r" t="t"/>
              <a:pathLst>
                <a:path extrusionOk="0" h="50" w="42">
                  <a:moveTo>
                    <a:pt x="9" y="21"/>
                  </a:moveTo>
                  <a:cubicBezTo>
                    <a:pt x="9" y="13"/>
                    <a:pt x="13" y="7"/>
                    <a:pt x="21" y="7"/>
                  </a:cubicBezTo>
                  <a:cubicBezTo>
                    <a:pt x="29" y="7"/>
                    <a:pt x="33" y="13"/>
                    <a:pt x="33" y="21"/>
                  </a:cubicBezTo>
                  <a:lnTo>
                    <a:pt x="9" y="21"/>
                  </a:lnTo>
                  <a:close/>
                  <a:moveTo>
                    <a:pt x="42" y="27"/>
                  </a:moveTo>
                  <a:cubicBezTo>
                    <a:pt x="42" y="22"/>
                    <a:pt x="42" y="22"/>
                    <a:pt x="42" y="22"/>
                  </a:cubicBezTo>
                  <a:cubicBezTo>
                    <a:pt x="42" y="9"/>
                    <a:pt x="35" y="0"/>
                    <a:pt x="21" y="0"/>
                  </a:cubicBezTo>
                  <a:cubicBezTo>
                    <a:pt x="7" y="0"/>
                    <a:pt x="0" y="12"/>
                    <a:pt x="0" y="25"/>
                  </a:cubicBezTo>
                  <a:cubicBezTo>
                    <a:pt x="0" y="39"/>
                    <a:pt x="6" y="50"/>
                    <a:pt x="21" y="50"/>
                  </a:cubicBezTo>
                  <a:cubicBezTo>
                    <a:pt x="32" y="50"/>
                    <a:pt x="40" y="44"/>
                    <a:pt x="41" y="34"/>
                  </a:cubicBezTo>
                  <a:cubicBezTo>
                    <a:pt x="32" y="34"/>
                    <a:pt x="32" y="34"/>
                    <a:pt x="32" y="34"/>
                  </a:cubicBezTo>
                  <a:cubicBezTo>
                    <a:pt x="31" y="41"/>
                    <a:pt x="28" y="43"/>
                    <a:pt x="21" y="43"/>
                  </a:cubicBezTo>
                  <a:cubicBezTo>
                    <a:pt x="12" y="43"/>
                    <a:pt x="9" y="35"/>
                    <a:pt x="9" y="27"/>
                  </a:cubicBezTo>
                  <a:lnTo>
                    <a:pt x="42" y="27"/>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 name="Google Shape;44;p1"/>
            <p:cNvSpPr/>
            <p:nvPr/>
          </p:nvSpPr>
          <p:spPr>
            <a:xfrm>
              <a:off x="5204" y="1856"/>
              <a:ext cx="0" cy="600"/>
            </a:xfrm>
            <a:prstGeom prst="rect">
              <a:avLst/>
            </a:pr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 name="Google Shape;45;p1"/>
            <p:cNvSpPr/>
            <p:nvPr/>
          </p:nvSpPr>
          <p:spPr>
            <a:xfrm>
              <a:off x="5323" y="1850"/>
              <a:ext cx="200" cy="457"/>
            </a:xfrm>
            <a:custGeom>
              <a:rect b="b" l="l" r="r" t="t"/>
              <a:pathLst>
                <a:path extrusionOk="0" h="68" w="30">
                  <a:moveTo>
                    <a:pt x="18" y="68"/>
                  </a:moveTo>
                  <a:cubicBezTo>
                    <a:pt x="18" y="28"/>
                    <a:pt x="18" y="28"/>
                    <a:pt x="18" y="28"/>
                  </a:cubicBezTo>
                  <a:cubicBezTo>
                    <a:pt x="29" y="28"/>
                    <a:pt x="29" y="28"/>
                    <a:pt x="29" y="28"/>
                  </a:cubicBezTo>
                  <a:cubicBezTo>
                    <a:pt x="29" y="22"/>
                    <a:pt x="29" y="22"/>
                    <a:pt x="29" y="22"/>
                  </a:cubicBezTo>
                  <a:cubicBezTo>
                    <a:pt x="18" y="22"/>
                    <a:pt x="18" y="22"/>
                    <a:pt x="18" y="22"/>
                  </a:cubicBezTo>
                  <a:cubicBezTo>
                    <a:pt x="18" y="14"/>
                    <a:pt x="18" y="14"/>
                    <a:pt x="18" y="14"/>
                  </a:cubicBezTo>
                  <a:cubicBezTo>
                    <a:pt x="18" y="9"/>
                    <a:pt x="21" y="8"/>
                    <a:pt x="26" y="8"/>
                  </a:cubicBezTo>
                  <a:cubicBezTo>
                    <a:pt x="27" y="8"/>
                    <a:pt x="29" y="8"/>
                    <a:pt x="30" y="8"/>
                  </a:cubicBezTo>
                  <a:cubicBezTo>
                    <a:pt x="30" y="1"/>
                    <a:pt x="30" y="1"/>
                    <a:pt x="30" y="1"/>
                  </a:cubicBezTo>
                  <a:cubicBezTo>
                    <a:pt x="28" y="0"/>
                    <a:pt x="26" y="0"/>
                    <a:pt x="24" y="0"/>
                  </a:cubicBezTo>
                  <a:cubicBezTo>
                    <a:pt x="15" y="0"/>
                    <a:pt x="9" y="4"/>
                    <a:pt x="9" y="13"/>
                  </a:cubicBezTo>
                  <a:cubicBezTo>
                    <a:pt x="9" y="22"/>
                    <a:pt x="9" y="22"/>
                    <a:pt x="9" y="22"/>
                  </a:cubicBezTo>
                  <a:cubicBezTo>
                    <a:pt x="0" y="22"/>
                    <a:pt x="0" y="22"/>
                    <a:pt x="0" y="22"/>
                  </a:cubicBezTo>
                  <a:cubicBezTo>
                    <a:pt x="0" y="28"/>
                    <a:pt x="0" y="28"/>
                    <a:pt x="0" y="28"/>
                  </a:cubicBezTo>
                  <a:cubicBezTo>
                    <a:pt x="9" y="28"/>
                    <a:pt x="9" y="28"/>
                    <a:pt x="9" y="28"/>
                  </a:cubicBezTo>
                  <a:cubicBezTo>
                    <a:pt x="9" y="68"/>
                    <a:pt x="9" y="68"/>
                    <a:pt x="9" y="68"/>
                  </a:cubicBezTo>
                  <a:lnTo>
                    <a:pt x="18" y="68"/>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 name="Google Shape;46;p1"/>
            <p:cNvSpPr/>
            <p:nvPr/>
          </p:nvSpPr>
          <p:spPr>
            <a:xfrm>
              <a:off x="5549" y="1910"/>
              <a:ext cx="179" cy="410"/>
            </a:xfrm>
            <a:custGeom>
              <a:rect b="b" l="l" r="r" t="t"/>
              <a:pathLst>
                <a:path extrusionOk="0" h="61" w="27">
                  <a:moveTo>
                    <a:pt x="0" y="13"/>
                  </a:moveTo>
                  <a:cubicBezTo>
                    <a:pt x="0" y="19"/>
                    <a:pt x="0" y="19"/>
                    <a:pt x="0" y="19"/>
                  </a:cubicBezTo>
                  <a:cubicBezTo>
                    <a:pt x="8" y="19"/>
                    <a:pt x="8" y="19"/>
                    <a:pt x="8" y="19"/>
                  </a:cubicBezTo>
                  <a:cubicBezTo>
                    <a:pt x="8" y="49"/>
                    <a:pt x="8" y="49"/>
                    <a:pt x="8" y="49"/>
                  </a:cubicBezTo>
                  <a:cubicBezTo>
                    <a:pt x="8" y="55"/>
                    <a:pt x="8" y="61"/>
                    <a:pt x="21" y="61"/>
                  </a:cubicBezTo>
                  <a:cubicBezTo>
                    <a:pt x="23" y="61"/>
                    <a:pt x="25" y="60"/>
                    <a:pt x="27" y="60"/>
                  </a:cubicBezTo>
                  <a:cubicBezTo>
                    <a:pt x="27" y="53"/>
                    <a:pt x="27" y="53"/>
                    <a:pt x="27" y="53"/>
                  </a:cubicBezTo>
                  <a:cubicBezTo>
                    <a:pt x="26" y="54"/>
                    <a:pt x="24" y="54"/>
                    <a:pt x="22" y="54"/>
                  </a:cubicBezTo>
                  <a:cubicBezTo>
                    <a:pt x="19" y="54"/>
                    <a:pt x="17" y="52"/>
                    <a:pt x="17" y="49"/>
                  </a:cubicBezTo>
                  <a:cubicBezTo>
                    <a:pt x="17" y="19"/>
                    <a:pt x="17" y="19"/>
                    <a:pt x="17" y="19"/>
                  </a:cubicBezTo>
                  <a:cubicBezTo>
                    <a:pt x="27" y="19"/>
                    <a:pt x="27" y="19"/>
                    <a:pt x="27" y="19"/>
                  </a:cubicBezTo>
                  <a:cubicBezTo>
                    <a:pt x="27" y="13"/>
                    <a:pt x="27" y="13"/>
                    <a:pt x="27" y="13"/>
                  </a:cubicBezTo>
                  <a:cubicBezTo>
                    <a:pt x="17" y="13"/>
                    <a:pt x="17" y="13"/>
                    <a:pt x="17" y="13"/>
                  </a:cubicBezTo>
                  <a:cubicBezTo>
                    <a:pt x="17" y="0"/>
                    <a:pt x="17" y="0"/>
                    <a:pt x="17" y="0"/>
                  </a:cubicBezTo>
                  <a:cubicBezTo>
                    <a:pt x="8" y="3"/>
                    <a:pt x="8" y="3"/>
                    <a:pt x="8" y="3"/>
                  </a:cubicBezTo>
                  <a:cubicBezTo>
                    <a:pt x="8" y="13"/>
                    <a:pt x="8" y="13"/>
                    <a:pt x="8" y="13"/>
                  </a:cubicBezTo>
                  <a:lnTo>
                    <a:pt x="0" y="13"/>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 name="Google Shape;47;p1"/>
            <p:cNvSpPr/>
            <p:nvPr/>
          </p:nvSpPr>
          <p:spPr>
            <a:xfrm>
              <a:off x="4433" y="1856"/>
              <a:ext cx="359" cy="451"/>
            </a:xfrm>
            <a:custGeom>
              <a:rect b="b" l="l" r="r" t="t"/>
              <a:pathLst>
                <a:path extrusionOk="0" h="67" w="54">
                  <a:moveTo>
                    <a:pt x="0" y="67"/>
                  </a:moveTo>
                  <a:cubicBezTo>
                    <a:pt x="23" y="67"/>
                    <a:pt x="23" y="67"/>
                    <a:pt x="23" y="67"/>
                  </a:cubicBezTo>
                  <a:cubicBezTo>
                    <a:pt x="51" y="67"/>
                    <a:pt x="54" y="43"/>
                    <a:pt x="54" y="34"/>
                  </a:cubicBezTo>
                  <a:cubicBezTo>
                    <a:pt x="54" y="25"/>
                    <a:pt x="51" y="0"/>
                    <a:pt x="23" y="0"/>
                  </a:cubicBezTo>
                  <a:cubicBezTo>
                    <a:pt x="0" y="0"/>
                    <a:pt x="0" y="0"/>
                    <a:pt x="0" y="0"/>
                  </a:cubicBezTo>
                  <a:lnTo>
                    <a:pt x="0" y="67"/>
                  </a:lnTo>
                  <a:close/>
                  <a:moveTo>
                    <a:pt x="9" y="8"/>
                  </a:moveTo>
                  <a:cubicBezTo>
                    <a:pt x="23" y="8"/>
                    <a:pt x="23" y="8"/>
                    <a:pt x="23" y="8"/>
                  </a:cubicBezTo>
                  <a:cubicBezTo>
                    <a:pt x="38" y="8"/>
                    <a:pt x="45" y="20"/>
                    <a:pt x="45" y="34"/>
                  </a:cubicBezTo>
                  <a:cubicBezTo>
                    <a:pt x="45" y="48"/>
                    <a:pt x="38" y="59"/>
                    <a:pt x="23" y="59"/>
                  </a:cubicBezTo>
                  <a:cubicBezTo>
                    <a:pt x="9" y="59"/>
                    <a:pt x="9" y="59"/>
                    <a:pt x="9" y="59"/>
                  </a:cubicBezTo>
                  <a:lnTo>
                    <a:pt x="9" y="8"/>
                  </a:lnTo>
                  <a:close/>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82">
          <p15:clr>
            <a:srgbClr val="5ACBF0"/>
          </p15:clr>
        </p15:guide>
        <p15:guide id="2" orient="horz" pos="751">
          <p15:clr>
            <a:srgbClr val="5ACBF0"/>
          </p15:clr>
        </p15:guide>
        <p15:guide id="3" orient="horz" pos="2811">
          <p15:clr>
            <a:srgbClr val="5ACBF0"/>
          </p15:clr>
        </p15:guide>
        <p15:guide id="4" orient="horz">
          <p15:clr>
            <a:srgbClr val="F26B43"/>
          </p15:clr>
        </p15:guide>
        <p15:guide id="5" orient="horz" pos="344">
          <p15:clr>
            <a:srgbClr val="5ACBF0"/>
          </p15:clr>
        </p15:guide>
        <p15:guide id="6" orient="horz" pos="3240">
          <p15:clr>
            <a:srgbClr val="F26B43"/>
          </p15:clr>
        </p15:guide>
        <p15:guide id="7" pos="329">
          <p15:clr>
            <a:srgbClr val="5ACBF0"/>
          </p15:clr>
        </p15:guide>
        <p15:guide id="8">
          <p15:clr>
            <a:srgbClr val="F26B43"/>
          </p15:clr>
        </p15:guide>
        <p15:guide id="9" pos="5431">
          <p15:clr>
            <a:srgbClr val="5ACBF0"/>
          </p15:clr>
        </p15:guide>
        <p15:guide id="10" pos="57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4.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4.png"/><Relationship Id="rId12" Type="http://schemas.openxmlformats.org/officeDocument/2006/relationships/image" Target="../media/image13.png"/><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23"/>
          <p:cNvSpPr txBox="1"/>
          <p:nvPr>
            <p:ph type="ctrTitle"/>
          </p:nvPr>
        </p:nvSpPr>
        <p:spPr>
          <a:xfrm>
            <a:off x="311708" y="1000650"/>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Literature Review</a:t>
            </a:r>
            <a:endParaRPr/>
          </a:p>
          <a:p>
            <a:pPr indent="0" lvl="0" marL="0" rtl="0" algn="ctr">
              <a:spcBef>
                <a:spcPts val="0"/>
              </a:spcBef>
              <a:spcAft>
                <a:spcPts val="0"/>
              </a:spcAft>
              <a:buNone/>
            </a:pPr>
            <a:r>
              <a:rPr lang="en"/>
              <a:t>CS4415</a:t>
            </a:r>
            <a:endParaRPr/>
          </a:p>
        </p:txBody>
      </p:sp>
      <p:sp>
        <p:nvSpPr>
          <p:cNvPr id="1560" name="Google Shape;1560;p23"/>
          <p:cNvSpPr txBox="1"/>
          <p:nvPr>
            <p:ph idx="1" type="subTitle"/>
          </p:nvPr>
        </p:nvSpPr>
        <p:spPr>
          <a:xfrm>
            <a:off x="311700" y="3470650"/>
            <a:ext cx="8520600" cy="79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000">
                <a:latin typeface="Roboto Slab"/>
                <a:ea typeface="Roboto Slab"/>
                <a:cs typeface="Roboto Slab"/>
                <a:sym typeface="Roboto Slab"/>
              </a:rPr>
              <a:t>by Natália Struharová</a:t>
            </a:r>
            <a:endParaRPr sz="2000">
              <a:latin typeface="Roboto Slab"/>
              <a:ea typeface="Roboto Slab"/>
              <a:cs typeface="Roboto Slab"/>
              <a:sym typeface="Roboto Slab"/>
            </a:endParaRPr>
          </a:p>
        </p:txBody>
      </p:sp>
      <p:pic>
        <p:nvPicPr>
          <p:cNvPr id="1561" name="Google Shape;1561;p23"/>
          <p:cNvPicPr preferRelativeResize="0"/>
          <p:nvPr/>
        </p:nvPicPr>
        <p:blipFill>
          <a:blip r:embed="rId3">
            <a:alphaModFix/>
          </a:blip>
          <a:stretch>
            <a:fillRect/>
          </a:stretch>
        </p:blipFill>
        <p:spPr>
          <a:xfrm>
            <a:off x="521500" y="4411250"/>
            <a:ext cx="1103611" cy="43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24"/>
          <p:cNvSpPr txBox="1"/>
          <p:nvPr>
            <p:ph type="ctrTitle"/>
          </p:nvPr>
        </p:nvSpPr>
        <p:spPr>
          <a:xfrm>
            <a:off x="311708" y="-102375"/>
            <a:ext cx="8520600" cy="2052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 The Paper &amp; Definitions</a:t>
            </a:r>
            <a:endParaRPr/>
          </a:p>
        </p:txBody>
      </p:sp>
      <p:sp>
        <p:nvSpPr>
          <p:cNvPr id="1567" name="Google Shape;1567;p24"/>
          <p:cNvSpPr txBox="1"/>
          <p:nvPr/>
        </p:nvSpPr>
        <p:spPr>
          <a:xfrm>
            <a:off x="1068200" y="1565725"/>
            <a:ext cx="30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68" name="Google Shape;1568;p24"/>
          <p:cNvSpPr txBox="1"/>
          <p:nvPr/>
        </p:nvSpPr>
        <p:spPr>
          <a:xfrm>
            <a:off x="466075" y="1474550"/>
            <a:ext cx="3738900" cy="2647500"/>
          </a:xfrm>
          <a:prstGeom prst="rect">
            <a:avLst/>
          </a:prstGeom>
          <a:noFill/>
          <a:ln cap="flat" cmpd="sng" w="9525">
            <a:solidFill>
              <a:schemeClr val="accent1"/>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Roboto Slab"/>
                <a:ea typeface="Roboto Slab"/>
                <a:cs typeface="Roboto Slab"/>
                <a:sym typeface="Roboto Slab"/>
              </a:rPr>
              <a:t>The (</a:t>
            </a:r>
            <a:r>
              <a:rPr i="1" lang="en" sz="2000">
                <a:latin typeface="Roboto Slab"/>
                <a:ea typeface="Roboto Slab"/>
                <a:cs typeface="Roboto Slab"/>
                <a:sym typeface="Roboto Slab"/>
              </a:rPr>
              <a:t>Exploratory</a:t>
            </a:r>
            <a:r>
              <a:rPr lang="en" sz="2000">
                <a:latin typeface="Roboto Slab"/>
                <a:ea typeface="Roboto Slab"/>
                <a:cs typeface="Roboto Slab"/>
                <a:sym typeface="Roboto Slab"/>
              </a:rPr>
              <a:t>) </a:t>
            </a:r>
            <a:r>
              <a:rPr lang="en" sz="2000">
                <a:latin typeface="Roboto Slab"/>
                <a:ea typeface="Roboto Slab"/>
                <a:cs typeface="Roboto Slab"/>
                <a:sym typeface="Roboto Slab"/>
              </a:rPr>
              <a:t>Paper</a:t>
            </a:r>
            <a:endParaRPr sz="2000">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i="1" lang="en">
                <a:solidFill>
                  <a:schemeClr val="dk2"/>
                </a:solidFill>
                <a:latin typeface="Roboto Slab"/>
                <a:ea typeface="Roboto Slab"/>
                <a:cs typeface="Roboto Slab"/>
                <a:sym typeface="Roboto Slab"/>
              </a:rPr>
              <a:t>Author</a:t>
            </a:r>
            <a:endParaRPr i="1">
              <a:solidFill>
                <a:schemeClr val="dk2"/>
              </a:solidFill>
              <a:latin typeface="Roboto Slab"/>
              <a:ea typeface="Roboto Slab"/>
              <a:cs typeface="Roboto Slab"/>
              <a:sym typeface="Roboto Slab"/>
            </a:endParaRPr>
          </a:p>
          <a:p>
            <a:pPr indent="0" lvl="0" marL="0" rtl="0" algn="ctr">
              <a:spcBef>
                <a:spcPts val="0"/>
              </a:spcBef>
              <a:spcAft>
                <a:spcPts val="0"/>
              </a:spcAft>
              <a:buNone/>
            </a:pPr>
            <a:r>
              <a:rPr lang="en">
                <a:latin typeface="Roboto Slab"/>
                <a:ea typeface="Roboto Slab"/>
                <a:cs typeface="Roboto Slab"/>
                <a:sym typeface="Roboto Slab"/>
              </a:rPr>
              <a:t>Birgit Penzenstadler</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i="1" lang="en">
                <a:solidFill>
                  <a:schemeClr val="dk2"/>
                </a:solidFill>
                <a:latin typeface="Roboto Slab"/>
                <a:ea typeface="Roboto Slab"/>
                <a:cs typeface="Roboto Slab"/>
                <a:sym typeface="Roboto Slab"/>
              </a:rPr>
              <a:t>Title</a:t>
            </a:r>
            <a:endParaRPr i="1">
              <a:solidFill>
                <a:schemeClr val="dk2"/>
              </a:solidFill>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rPr lang="en">
                <a:solidFill>
                  <a:schemeClr val="dk1"/>
                </a:solidFill>
                <a:latin typeface="Roboto Slab"/>
                <a:ea typeface="Roboto Slab"/>
                <a:cs typeface="Roboto Slab"/>
                <a:sym typeface="Roboto Slab"/>
              </a:rPr>
              <a:t>Where attention goes, energy flows: enhancing </a:t>
            </a:r>
            <a:r>
              <a:rPr b="1" lang="en">
                <a:solidFill>
                  <a:schemeClr val="dk1"/>
                </a:solidFill>
                <a:latin typeface="Roboto Slab"/>
                <a:ea typeface="Roboto Slab"/>
                <a:cs typeface="Roboto Slab"/>
                <a:sym typeface="Roboto Slab"/>
              </a:rPr>
              <a:t>individual sustainability </a:t>
            </a:r>
            <a:r>
              <a:rPr lang="en">
                <a:solidFill>
                  <a:schemeClr val="dk1"/>
                </a:solidFill>
                <a:latin typeface="Roboto Slab"/>
                <a:ea typeface="Roboto Slab"/>
                <a:cs typeface="Roboto Slab"/>
                <a:sym typeface="Roboto Slab"/>
              </a:rPr>
              <a:t>in software engineering </a:t>
            </a:r>
            <a:r>
              <a:rPr lang="en">
                <a:latin typeface="Roboto Slab"/>
                <a:ea typeface="Roboto Slab"/>
                <a:cs typeface="Roboto Slab"/>
                <a:sym typeface="Roboto Slab"/>
              </a:rPr>
              <a:t>[1]</a:t>
            </a:r>
            <a:endParaRPr>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p:txBody>
      </p:sp>
      <p:sp>
        <p:nvSpPr>
          <p:cNvPr id="1569" name="Google Shape;1569;p24"/>
          <p:cNvSpPr txBox="1"/>
          <p:nvPr/>
        </p:nvSpPr>
        <p:spPr>
          <a:xfrm>
            <a:off x="4920575" y="1502300"/>
            <a:ext cx="373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70" name="Google Shape;1570;p24"/>
          <p:cNvSpPr txBox="1"/>
          <p:nvPr/>
        </p:nvSpPr>
        <p:spPr>
          <a:xfrm>
            <a:off x="4813425" y="1474700"/>
            <a:ext cx="3738900" cy="2647500"/>
          </a:xfrm>
          <a:prstGeom prst="rect">
            <a:avLst/>
          </a:prstGeom>
          <a:noFill/>
          <a:ln cap="flat" cmpd="sng" w="9525">
            <a:solidFill>
              <a:schemeClr val="accent1"/>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Roboto Slab"/>
                <a:ea typeface="Roboto Slab"/>
                <a:cs typeface="Roboto Slab"/>
                <a:sym typeface="Roboto Slab"/>
              </a:rPr>
              <a:t>Definitions</a:t>
            </a:r>
            <a:endParaRPr sz="2000">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i="1" lang="en">
                <a:solidFill>
                  <a:schemeClr val="dk2"/>
                </a:solidFill>
                <a:latin typeface="Roboto Slab"/>
                <a:ea typeface="Roboto Slab"/>
                <a:cs typeface="Roboto Slab"/>
                <a:sym typeface="Roboto Slab"/>
              </a:rPr>
              <a:t>Individual sustainability</a:t>
            </a:r>
            <a:endParaRPr i="1">
              <a:solidFill>
                <a:schemeClr val="dk2"/>
              </a:solidFill>
              <a:latin typeface="Roboto Slab"/>
              <a:ea typeface="Roboto Slab"/>
              <a:cs typeface="Roboto Slab"/>
              <a:sym typeface="Roboto Slab"/>
            </a:endParaRPr>
          </a:p>
          <a:p>
            <a:pPr indent="0" lvl="0" marL="0" rtl="0" algn="ctr">
              <a:lnSpc>
                <a:spcPct val="115000"/>
              </a:lnSpc>
              <a:spcBef>
                <a:spcPts val="1200"/>
              </a:spcBef>
              <a:spcAft>
                <a:spcPts val="0"/>
              </a:spcAft>
              <a:buClr>
                <a:schemeClr val="dk1"/>
              </a:buClr>
              <a:buSzPts val="1100"/>
              <a:buFont typeface="Arial"/>
              <a:buNone/>
            </a:pPr>
            <a:r>
              <a:rPr lang="en">
                <a:solidFill>
                  <a:schemeClr val="dk1"/>
                </a:solidFill>
                <a:latin typeface="Roboto Slab"/>
                <a:ea typeface="Roboto Slab"/>
                <a:cs typeface="Roboto Slab"/>
                <a:sym typeface="Roboto Slab"/>
              </a:rPr>
              <a:t>“An individual’s self-respect, education, freedom, and physical and mental well being.”</a:t>
            </a:r>
            <a:endParaRPr>
              <a:solidFill>
                <a:schemeClr val="dk1"/>
              </a:solidFill>
              <a:latin typeface="Roboto Slab"/>
              <a:ea typeface="Roboto Slab"/>
              <a:cs typeface="Roboto Slab"/>
              <a:sym typeface="Roboto Slab"/>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latin typeface="Roboto Slab"/>
              <a:ea typeface="Roboto Slab"/>
              <a:cs typeface="Roboto Slab"/>
              <a:sym typeface="Roboto Slab"/>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latin typeface="Roboto Slab"/>
              <a:ea typeface="Roboto Slab"/>
              <a:cs typeface="Roboto Slab"/>
              <a:sym typeface="Roboto Slab"/>
            </a:endParaRPr>
          </a:p>
          <a:p>
            <a:pPr indent="0" lvl="0" marL="0" rtl="0" algn="l">
              <a:spcBef>
                <a:spcPts val="1200"/>
              </a:spcBef>
              <a:spcAft>
                <a:spcPts val="0"/>
              </a:spcAft>
              <a:buNone/>
            </a:pPr>
            <a:r>
              <a:t/>
            </a:r>
            <a:endParaRPr>
              <a:latin typeface="Roboto Slab"/>
              <a:ea typeface="Roboto Slab"/>
              <a:cs typeface="Roboto Slab"/>
              <a:sym typeface="Roboto Slab"/>
            </a:endParaRPr>
          </a:p>
        </p:txBody>
      </p:sp>
      <p:pic>
        <p:nvPicPr>
          <p:cNvPr id="1571" name="Google Shape;1571;p24"/>
          <p:cNvPicPr preferRelativeResize="0"/>
          <p:nvPr/>
        </p:nvPicPr>
        <p:blipFill>
          <a:blip r:embed="rId3">
            <a:alphaModFix/>
          </a:blip>
          <a:stretch>
            <a:fillRect/>
          </a:stretch>
        </p:blipFill>
        <p:spPr>
          <a:xfrm>
            <a:off x="521500" y="4411250"/>
            <a:ext cx="1103611" cy="43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8"/>
                                        </p:tgtEl>
                                        <p:attrNameLst>
                                          <p:attrName>style.visibility</p:attrName>
                                        </p:attrNameLst>
                                      </p:cBhvr>
                                      <p:to>
                                        <p:strVal val="visible"/>
                                      </p:to>
                                    </p:set>
                                    <p:anim calcmode="lin" valueType="num">
                                      <p:cBhvr additive="base">
                                        <p:cTn dur="1400"/>
                                        <p:tgtEl>
                                          <p:spTgt spid="15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0"/>
                                        </p:tgtEl>
                                        <p:attrNameLst>
                                          <p:attrName>style.visibility</p:attrName>
                                        </p:attrNameLst>
                                      </p:cBhvr>
                                      <p:to>
                                        <p:strVal val="visible"/>
                                      </p:to>
                                    </p:set>
                                    <p:anim calcmode="lin" valueType="num">
                                      <p:cBhvr additive="base">
                                        <p:cTn dur="1500"/>
                                        <p:tgtEl>
                                          <p:spTgt spid="15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25"/>
          <p:cNvSpPr txBox="1"/>
          <p:nvPr>
            <p:ph type="ctrTitle"/>
          </p:nvPr>
        </p:nvSpPr>
        <p:spPr>
          <a:xfrm>
            <a:off x="311700" y="125000"/>
            <a:ext cx="8520600" cy="106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Problem</a:t>
            </a:r>
            <a:endParaRPr/>
          </a:p>
        </p:txBody>
      </p:sp>
      <p:sp>
        <p:nvSpPr>
          <p:cNvPr id="1577" name="Google Shape;1577;p25"/>
          <p:cNvSpPr txBox="1"/>
          <p:nvPr/>
        </p:nvSpPr>
        <p:spPr>
          <a:xfrm>
            <a:off x="2058300" y="1193000"/>
            <a:ext cx="5027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Roboto Slab"/>
                <a:ea typeface="Roboto Slab"/>
                <a:cs typeface="Roboto Slab"/>
                <a:sym typeface="Roboto Slab"/>
              </a:rPr>
              <a:t>Which one is the software engineer?</a:t>
            </a:r>
            <a:endParaRPr sz="1900">
              <a:latin typeface="Roboto Slab"/>
              <a:ea typeface="Roboto Slab"/>
              <a:cs typeface="Roboto Slab"/>
              <a:sym typeface="Roboto Slab"/>
            </a:endParaRPr>
          </a:p>
        </p:txBody>
      </p:sp>
      <p:cxnSp>
        <p:nvCxnSpPr>
          <p:cNvPr id="1578" name="Google Shape;1578;p25"/>
          <p:cNvCxnSpPr/>
          <p:nvPr/>
        </p:nvCxnSpPr>
        <p:spPr>
          <a:xfrm>
            <a:off x="4572000" y="2136400"/>
            <a:ext cx="0" cy="2209500"/>
          </a:xfrm>
          <a:prstGeom prst="straightConnector1">
            <a:avLst/>
          </a:prstGeom>
          <a:noFill/>
          <a:ln cap="flat" cmpd="sng" w="9525">
            <a:solidFill>
              <a:schemeClr val="dk2"/>
            </a:solidFill>
            <a:prstDash val="solid"/>
            <a:round/>
            <a:headEnd len="med" w="med" type="none"/>
            <a:tailEnd len="med" w="med" type="none"/>
          </a:ln>
        </p:spPr>
      </p:cxnSp>
      <p:pic>
        <p:nvPicPr>
          <p:cNvPr id="1579" name="Google Shape;1579;p25"/>
          <p:cNvPicPr preferRelativeResize="0"/>
          <p:nvPr/>
        </p:nvPicPr>
        <p:blipFill>
          <a:blip r:embed="rId3">
            <a:alphaModFix/>
          </a:blip>
          <a:stretch>
            <a:fillRect/>
          </a:stretch>
        </p:blipFill>
        <p:spPr>
          <a:xfrm>
            <a:off x="6113275" y="3724075"/>
            <a:ext cx="701800" cy="701800"/>
          </a:xfrm>
          <a:prstGeom prst="rect">
            <a:avLst/>
          </a:prstGeom>
          <a:noFill/>
          <a:ln>
            <a:noFill/>
          </a:ln>
        </p:spPr>
      </p:pic>
      <p:pic>
        <p:nvPicPr>
          <p:cNvPr id="1580" name="Google Shape;1580;p25"/>
          <p:cNvPicPr preferRelativeResize="0"/>
          <p:nvPr/>
        </p:nvPicPr>
        <p:blipFill>
          <a:blip r:embed="rId4">
            <a:alphaModFix/>
          </a:blip>
          <a:stretch>
            <a:fillRect/>
          </a:stretch>
        </p:blipFill>
        <p:spPr>
          <a:xfrm>
            <a:off x="5503675" y="2924750"/>
            <a:ext cx="609600" cy="609600"/>
          </a:xfrm>
          <a:prstGeom prst="rect">
            <a:avLst/>
          </a:prstGeom>
          <a:noFill/>
          <a:ln>
            <a:noFill/>
          </a:ln>
        </p:spPr>
      </p:pic>
      <p:pic>
        <p:nvPicPr>
          <p:cNvPr id="1581" name="Google Shape;1581;p25"/>
          <p:cNvPicPr preferRelativeResize="0"/>
          <p:nvPr/>
        </p:nvPicPr>
        <p:blipFill>
          <a:blip r:embed="rId4">
            <a:alphaModFix/>
          </a:blip>
          <a:stretch>
            <a:fillRect/>
          </a:stretch>
        </p:blipFill>
        <p:spPr>
          <a:xfrm>
            <a:off x="5941400" y="2826600"/>
            <a:ext cx="609600" cy="609600"/>
          </a:xfrm>
          <a:prstGeom prst="rect">
            <a:avLst/>
          </a:prstGeom>
          <a:noFill/>
          <a:ln>
            <a:noFill/>
          </a:ln>
        </p:spPr>
      </p:pic>
      <p:pic>
        <p:nvPicPr>
          <p:cNvPr id="1582" name="Google Shape;1582;p25"/>
          <p:cNvPicPr preferRelativeResize="0"/>
          <p:nvPr/>
        </p:nvPicPr>
        <p:blipFill>
          <a:blip r:embed="rId4">
            <a:alphaModFix/>
          </a:blip>
          <a:stretch>
            <a:fillRect/>
          </a:stretch>
        </p:blipFill>
        <p:spPr>
          <a:xfrm>
            <a:off x="6420050" y="2924750"/>
            <a:ext cx="609600" cy="609600"/>
          </a:xfrm>
          <a:prstGeom prst="rect">
            <a:avLst/>
          </a:prstGeom>
          <a:noFill/>
          <a:ln>
            <a:noFill/>
          </a:ln>
        </p:spPr>
      </p:pic>
      <p:pic>
        <p:nvPicPr>
          <p:cNvPr id="1583" name="Google Shape;1583;p25"/>
          <p:cNvPicPr preferRelativeResize="0"/>
          <p:nvPr/>
        </p:nvPicPr>
        <p:blipFill>
          <a:blip r:embed="rId4">
            <a:alphaModFix/>
          </a:blip>
          <a:stretch>
            <a:fillRect/>
          </a:stretch>
        </p:blipFill>
        <p:spPr>
          <a:xfrm>
            <a:off x="6868675" y="2826600"/>
            <a:ext cx="609600" cy="609600"/>
          </a:xfrm>
          <a:prstGeom prst="rect">
            <a:avLst/>
          </a:prstGeom>
          <a:noFill/>
          <a:ln>
            <a:noFill/>
          </a:ln>
        </p:spPr>
      </p:pic>
      <p:pic>
        <p:nvPicPr>
          <p:cNvPr id="1584" name="Google Shape;1584;p25"/>
          <p:cNvPicPr preferRelativeResize="0"/>
          <p:nvPr/>
        </p:nvPicPr>
        <p:blipFill>
          <a:blip r:embed="rId5">
            <a:alphaModFix/>
          </a:blip>
          <a:stretch>
            <a:fillRect/>
          </a:stretch>
        </p:blipFill>
        <p:spPr>
          <a:xfrm>
            <a:off x="2320175" y="2826600"/>
            <a:ext cx="701800" cy="701800"/>
          </a:xfrm>
          <a:prstGeom prst="rect">
            <a:avLst/>
          </a:prstGeom>
          <a:noFill/>
          <a:ln>
            <a:noFill/>
          </a:ln>
        </p:spPr>
      </p:pic>
      <p:pic>
        <p:nvPicPr>
          <p:cNvPr id="1585" name="Google Shape;1585;p25"/>
          <p:cNvPicPr preferRelativeResize="0"/>
          <p:nvPr/>
        </p:nvPicPr>
        <p:blipFill>
          <a:blip r:embed="rId6">
            <a:alphaModFix/>
          </a:blip>
          <a:stretch>
            <a:fillRect/>
          </a:stretch>
        </p:blipFill>
        <p:spPr>
          <a:xfrm>
            <a:off x="2320774" y="3644072"/>
            <a:ext cx="701800" cy="701829"/>
          </a:xfrm>
          <a:prstGeom prst="rect">
            <a:avLst/>
          </a:prstGeom>
          <a:noFill/>
          <a:ln>
            <a:noFill/>
          </a:ln>
        </p:spPr>
      </p:pic>
      <p:pic>
        <p:nvPicPr>
          <p:cNvPr id="1586" name="Google Shape;1586;p25"/>
          <p:cNvPicPr preferRelativeResize="0"/>
          <p:nvPr/>
        </p:nvPicPr>
        <p:blipFill>
          <a:blip r:embed="rId7">
            <a:alphaModFix/>
          </a:blip>
          <a:stretch>
            <a:fillRect/>
          </a:stretch>
        </p:blipFill>
        <p:spPr>
          <a:xfrm>
            <a:off x="2295548" y="1942075"/>
            <a:ext cx="735175" cy="735175"/>
          </a:xfrm>
          <a:prstGeom prst="rect">
            <a:avLst/>
          </a:prstGeom>
          <a:noFill/>
          <a:ln>
            <a:noFill/>
          </a:ln>
        </p:spPr>
      </p:pic>
      <p:pic>
        <p:nvPicPr>
          <p:cNvPr id="1587" name="Google Shape;1587;p25"/>
          <p:cNvPicPr preferRelativeResize="0"/>
          <p:nvPr/>
        </p:nvPicPr>
        <p:blipFill>
          <a:blip r:embed="rId8">
            <a:alphaModFix/>
          </a:blip>
          <a:stretch>
            <a:fillRect/>
          </a:stretch>
        </p:blipFill>
        <p:spPr>
          <a:xfrm>
            <a:off x="6113275" y="1975450"/>
            <a:ext cx="701800" cy="701800"/>
          </a:xfrm>
          <a:prstGeom prst="rect">
            <a:avLst/>
          </a:prstGeom>
          <a:noFill/>
          <a:ln>
            <a:noFill/>
          </a:ln>
        </p:spPr>
      </p:pic>
      <p:pic>
        <p:nvPicPr>
          <p:cNvPr id="1588" name="Google Shape;1588;p25"/>
          <p:cNvPicPr preferRelativeResize="0"/>
          <p:nvPr/>
        </p:nvPicPr>
        <p:blipFill>
          <a:blip r:embed="rId9">
            <a:alphaModFix/>
          </a:blip>
          <a:stretch>
            <a:fillRect/>
          </a:stretch>
        </p:blipFill>
        <p:spPr>
          <a:xfrm>
            <a:off x="521500" y="4411250"/>
            <a:ext cx="1103611" cy="43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7"/>
                                        </p:tgtEl>
                                        <p:attrNameLst>
                                          <p:attrName>style.visibility</p:attrName>
                                        </p:attrNameLst>
                                      </p:cBhvr>
                                      <p:to>
                                        <p:strVal val="visible"/>
                                      </p:to>
                                    </p:set>
                                    <p:anim calcmode="lin" valueType="num">
                                      <p:cBhvr additive="base">
                                        <p:cTn dur="1000"/>
                                        <p:tgtEl>
                                          <p:spTgt spid="15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8"/>
                                        </p:tgtEl>
                                        <p:attrNameLst>
                                          <p:attrName>style.visibility</p:attrName>
                                        </p:attrNameLst>
                                      </p:cBhvr>
                                      <p:to>
                                        <p:strVal val="visible"/>
                                      </p:to>
                                    </p:set>
                                    <p:animEffect filter="fade" transition="in">
                                      <p:cBhvr>
                                        <p:cTn dur="1000"/>
                                        <p:tgtEl>
                                          <p:spTgt spid="1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6"/>
                                        </p:tgtEl>
                                        <p:attrNameLst>
                                          <p:attrName>style.visibility</p:attrName>
                                        </p:attrNameLst>
                                      </p:cBhvr>
                                      <p:to>
                                        <p:strVal val="visible"/>
                                      </p:to>
                                    </p:set>
                                    <p:anim calcmode="lin" valueType="num">
                                      <p:cBhvr additive="base">
                                        <p:cTn dur="1000"/>
                                        <p:tgtEl>
                                          <p:spTgt spid="15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4"/>
                                        </p:tgtEl>
                                        <p:attrNameLst>
                                          <p:attrName>style.visibility</p:attrName>
                                        </p:attrNameLst>
                                      </p:cBhvr>
                                      <p:to>
                                        <p:strVal val="visible"/>
                                      </p:to>
                                    </p:set>
                                    <p:anim calcmode="lin" valueType="num">
                                      <p:cBhvr additive="base">
                                        <p:cTn dur="1000"/>
                                        <p:tgtEl>
                                          <p:spTgt spid="15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5"/>
                                        </p:tgtEl>
                                        <p:attrNameLst>
                                          <p:attrName>style.visibility</p:attrName>
                                        </p:attrNameLst>
                                      </p:cBhvr>
                                      <p:to>
                                        <p:strVal val="visible"/>
                                      </p:to>
                                    </p:set>
                                    <p:anim calcmode="lin" valueType="num">
                                      <p:cBhvr additive="base">
                                        <p:cTn dur="1000"/>
                                        <p:tgtEl>
                                          <p:spTgt spid="15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87"/>
                                        </p:tgtEl>
                                        <p:attrNameLst>
                                          <p:attrName>style.visibility</p:attrName>
                                        </p:attrNameLst>
                                      </p:cBhvr>
                                      <p:to>
                                        <p:strVal val="visible"/>
                                      </p:to>
                                    </p:set>
                                    <p:anim calcmode="lin" valueType="num">
                                      <p:cBhvr additive="base">
                                        <p:cTn dur="1000"/>
                                        <p:tgtEl>
                                          <p:spTgt spid="15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80"/>
                                        </p:tgtEl>
                                        <p:attrNameLst>
                                          <p:attrName>style.visibility</p:attrName>
                                        </p:attrNameLst>
                                      </p:cBhvr>
                                      <p:to>
                                        <p:strVal val="visible"/>
                                      </p:to>
                                    </p:set>
                                    <p:anim calcmode="lin" valueType="num">
                                      <p:cBhvr additive="base">
                                        <p:cTn dur="1000"/>
                                        <p:tgtEl>
                                          <p:spTgt spid="15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1"/>
                                        </p:tgtEl>
                                        <p:attrNameLst>
                                          <p:attrName>style.visibility</p:attrName>
                                        </p:attrNameLst>
                                      </p:cBhvr>
                                      <p:to>
                                        <p:strVal val="visible"/>
                                      </p:to>
                                    </p:set>
                                    <p:anim calcmode="lin" valueType="num">
                                      <p:cBhvr additive="base">
                                        <p:cTn dur="1000"/>
                                        <p:tgtEl>
                                          <p:spTgt spid="15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2"/>
                                        </p:tgtEl>
                                        <p:attrNameLst>
                                          <p:attrName>style.visibility</p:attrName>
                                        </p:attrNameLst>
                                      </p:cBhvr>
                                      <p:to>
                                        <p:strVal val="visible"/>
                                      </p:to>
                                    </p:set>
                                    <p:anim calcmode="lin" valueType="num">
                                      <p:cBhvr additive="base">
                                        <p:cTn dur="1000"/>
                                        <p:tgtEl>
                                          <p:spTgt spid="15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83"/>
                                        </p:tgtEl>
                                        <p:attrNameLst>
                                          <p:attrName>style.visibility</p:attrName>
                                        </p:attrNameLst>
                                      </p:cBhvr>
                                      <p:to>
                                        <p:strVal val="visible"/>
                                      </p:to>
                                    </p:set>
                                    <p:anim calcmode="lin" valueType="num">
                                      <p:cBhvr additive="base">
                                        <p:cTn dur="1000"/>
                                        <p:tgtEl>
                                          <p:spTgt spid="15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79"/>
                                        </p:tgtEl>
                                        <p:attrNameLst>
                                          <p:attrName>style.visibility</p:attrName>
                                        </p:attrNameLst>
                                      </p:cBhvr>
                                      <p:to>
                                        <p:strVal val="visible"/>
                                      </p:to>
                                    </p:set>
                                    <p:anim calcmode="lin" valueType="num">
                                      <p:cBhvr additive="base">
                                        <p:cTn dur="1000"/>
                                        <p:tgtEl>
                                          <p:spTgt spid="15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26"/>
          <p:cNvSpPr txBox="1"/>
          <p:nvPr>
            <p:ph type="ctrTitle"/>
          </p:nvPr>
        </p:nvSpPr>
        <p:spPr>
          <a:xfrm>
            <a:off x="311700" y="125000"/>
            <a:ext cx="8520600" cy="106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Impact</a:t>
            </a:r>
            <a:endParaRPr/>
          </a:p>
        </p:txBody>
      </p:sp>
      <p:cxnSp>
        <p:nvCxnSpPr>
          <p:cNvPr id="1594" name="Google Shape;1594;p26"/>
          <p:cNvCxnSpPr>
            <a:stCxn id="1595" idx="3"/>
            <a:endCxn id="1596" idx="7"/>
          </p:cNvCxnSpPr>
          <p:nvPr/>
        </p:nvCxnSpPr>
        <p:spPr>
          <a:xfrm flipH="1">
            <a:off x="3144572" y="2130934"/>
            <a:ext cx="1147200" cy="617100"/>
          </a:xfrm>
          <a:prstGeom prst="straightConnector1">
            <a:avLst/>
          </a:prstGeom>
          <a:noFill/>
          <a:ln cap="flat" cmpd="sng" w="9525">
            <a:solidFill>
              <a:schemeClr val="dk1"/>
            </a:solidFill>
            <a:prstDash val="solid"/>
            <a:round/>
            <a:headEnd len="med" w="med" type="none"/>
            <a:tailEnd len="med" w="med" type="triangle"/>
          </a:ln>
        </p:spPr>
      </p:cxnSp>
      <p:cxnSp>
        <p:nvCxnSpPr>
          <p:cNvPr id="1597" name="Google Shape;1597;p26"/>
          <p:cNvCxnSpPr>
            <a:stCxn id="1595" idx="5"/>
            <a:endCxn id="1598" idx="1"/>
          </p:cNvCxnSpPr>
          <p:nvPr/>
        </p:nvCxnSpPr>
        <p:spPr>
          <a:xfrm>
            <a:off x="4799403" y="2130934"/>
            <a:ext cx="1255800" cy="617100"/>
          </a:xfrm>
          <a:prstGeom prst="straightConnector1">
            <a:avLst/>
          </a:prstGeom>
          <a:noFill/>
          <a:ln cap="flat" cmpd="sng" w="9525">
            <a:solidFill>
              <a:schemeClr val="dk1"/>
            </a:solidFill>
            <a:prstDash val="solid"/>
            <a:round/>
            <a:headEnd len="med" w="med" type="none"/>
            <a:tailEnd len="med" w="med" type="triangle"/>
          </a:ln>
        </p:spPr>
      </p:cxnSp>
      <p:cxnSp>
        <p:nvCxnSpPr>
          <p:cNvPr id="1599" name="Google Shape;1599;p26"/>
          <p:cNvCxnSpPr>
            <a:endCxn id="1600" idx="1"/>
          </p:cNvCxnSpPr>
          <p:nvPr/>
        </p:nvCxnSpPr>
        <p:spPr>
          <a:xfrm>
            <a:off x="3160597" y="3248516"/>
            <a:ext cx="518400" cy="727500"/>
          </a:xfrm>
          <a:prstGeom prst="straightConnector1">
            <a:avLst/>
          </a:prstGeom>
          <a:noFill/>
          <a:ln cap="flat" cmpd="sng" w="9525">
            <a:solidFill>
              <a:schemeClr val="dk1"/>
            </a:solidFill>
            <a:prstDash val="dash"/>
            <a:round/>
            <a:headEnd len="med" w="med" type="none"/>
            <a:tailEnd len="med" w="med" type="triangle"/>
          </a:ln>
        </p:spPr>
      </p:cxnSp>
      <p:cxnSp>
        <p:nvCxnSpPr>
          <p:cNvPr id="1601" name="Google Shape;1601;p26"/>
          <p:cNvCxnSpPr>
            <a:stCxn id="1598" idx="3"/>
            <a:endCxn id="1602" idx="7"/>
          </p:cNvCxnSpPr>
          <p:nvPr/>
        </p:nvCxnSpPr>
        <p:spPr>
          <a:xfrm flipH="1">
            <a:off x="5412022" y="3234509"/>
            <a:ext cx="643200" cy="741600"/>
          </a:xfrm>
          <a:prstGeom prst="straightConnector1">
            <a:avLst/>
          </a:prstGeom>
          <a:noFill/>
          <a:ln cap="flat" cmpd="sng" w="9525">
            <a:solidFill>
              <a:schemeClr val="dk1"/>
            </a:solidFill>
            <a:prstDash val="dash"/>
            <a:round/>
            <a:headEnd len="med" w="med" type="none"/>
            <a:tailEnd len="med" w="med" type="triangle"/>
          </a:ln>
        </p:spPr>
      </p:cxnSp>
      <p:sp>
        <p:nvSpPr>
          <p:cNvPr id="1603" name="Google Shape;1603;p26"/>
          <p:cNvSpPr txBox="1"/>
          <p:nvPr/>
        </p:nvSpPr>
        <p:spPr>
          <a:xfrm>
            <a:off x="529500" y="1622500"/>
            <a:ext cx="12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Slab"/>
                <a:ea typeface="Roboto Slab"/>
                <a:cs typeface="Roboto Slab"/>
                <a:sym typeface="Roboto Slab"/>
              </a:rPr>
              <a:t>Deadlines</a:t>
            </a:r>
            <a:endParaRPr sz="1600">
              <a:latin typeface="Roboto Slab"/>
              <a:ea typeface="Roboto Slab"/>
              <a:cs typeface="Roboto Slab"/>
              <a:sym typeface="Roboto Slab"/>
            </a:endParaRPr>
          </a:p>
        </p:txBody>
      </p:sp>
      <p:sp>
        <p:nvSpPr>
          <p:cNvPr id="1604" name="Google Shape;1604;p26"/>
          <p:cNvSpPr txBox="1"/>
          <p:nvPr/>
        </p:nvSpPr>
        <p:spPr>
          <a:xfrm>
            <a:off x="404850" y="1861700"/>
            <a:ext cx="216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accent6"/>
                </a:solidFill>
                <a:latin typeface="Roboto Slab"/>
                <a:ea typeface="Roboto Slab"/>
                <a:cs typeface="Roboto Slab"/>
                <a:sym typeface="Roboto Slab"/>
              </a:rPr>
              <a:t>Management</a:t>
            </a:r>
            <a:endParaRPr sz="2200">
              <a:solidFill>
                <a:schemeClr val="accent6"/>
              </a:solidFill>
              <a:latin typeface="Roboto Slab"/>
              <a:ea typeface="Roboto Slab"/>
              <a:cs typeface="Roboto Slab"/>
              <a:sym typeface="Roboto Slab"/>
            </a:endParaRPr>
          </a:p>
        </p:txBody>
      </p:sp>
      <p:sp>
        <p:nvSpPr>
          <p:cNvPr id="1605" name="Google Shape;1605;p26"/>
          <p:cNvSpPr txBox="1"/>
          <p:nvPr/>
        </p:nvSpPr>
        <p:spPr>
          <a:xfrm>
            <a:off x="966175" y="1400000"/>
            <a:ext cx="179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Slab"/>
                <a:ea typeface="Roboto Slab"/>
                <a:cs typeface="Roboto Slab"/>
                <a:sym typeface="Roboto Slab"/>
              </a:rPr>
              <a:t>Social norms</a:t>
            </a:r>
            <a:endParaRPr sz="1800">
              <a:solidFill>
                <a:schemeClr val="dk2"/>
              </a:solidFill>
              <a:latin typeface="Roboto Slab"/>
              <a:ea typeface="Roboto Slab"/>
              <a:cs typeface="Roboto Slab"/>
              <a:sym typeface="Roboto Slab"/>
            </a:endParaRPr>
          </a:p>
        </p:txBody>
      </p:sp>
      <p:sp>
        <p:nvSpPr>
          <p:cNvPr id="1606" name="Google Shape;1606;p26"/>
          <p:cNvSpPr/>
          <p:nvPr/>
        </p:nvSpPr>
        <p:spPr>
          <a:xfrm>
            <a:off x="311700" y="1388675"/>
            <a:ext cx="2494800" cy="99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txBox="1"/>
          <p:nvPr/>
        </p:nvSpPr>
        <p:spPr>
          <a:xfrm>
            <a:off x="1511800" y="1753125"/>
            <a:ext cx="12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5"/>
                </a:solidFill>
                <a:latin typeface="Roboto Slab"/>
                <a:ea typeface="Roboto Slab"/>
                <a:cs typeface="Roboto Slab"/>
                <a:sym typeface="Roboto Slab"/>
              </a:rPr>
              <a:t>Expectations</a:t>
            </a:r>
            <a:endParaRPr sz="1300">
              <a:solidFill>
                <a:schemeClr val="accent5"/>
              </a:solidFill>
              <a:latin typeface="Roboto Slab"/>
              <a:ea typeface="Roboto Slab"/>
              <a:cs typeface="Roboto Slab"/>
              <a:sym typeface="Roboto Slab"/>
            </a:endParaRPr>
          </a:p>
        </p:txBody>
      </p:sp>
      <p:cxnSp>
        <p:nvCxnSpPr>
          <p:cNvPr id="1608" name="Google Shape;1608;p26"/>
          <p:cNvCxnSpPr>
            <a:stCxn id="1606" idx="3"/>
            <a:endCxn id="1595" idx="2"/>
          </p:cNvCxnSpPr>
          <p:nvPr/>
        </p:nvCxnSpPr>
        <p:spPr>
          <a:xfrm>
            <a:off x="2806500" y="1887725"/>
            <a:ext cx="1380000" cy="0"/>
          </a:xfrm>
          <a:prstGeom prst="straightConnector1">
            <a:avLst/>
          </a:prstGeom>
          <a:noFill/>
          <a:ln cap="flat" cmpd="sng" w="9525">
            <a:solidFill>
              <a:schemeClr val="dk1"/>
            </a:solidFill>
            <a:prstDash val="solid"/>
            <a:round/>
            <a:headEnd len="med" w="med" type="none"/>
            <a:tailEnd len="med" w="med" type="triangle"/>
          </a:ln>
        </p:spPr>
      </p:cxnSp>
      <p:grpSp>
        <p:nvGrpSpPr>
          <p:cNvPr id="1609" name="Google Shape;1609;p26"/>
          <p:cNvGrpSpPr/>
          <p:nvPr/>
        </p:nvGrpSpPr>
        <p:grpSpPr>
          <a:xfrm>
            <a:off x="2531863" y="2647350"/>
            <a:ext cx="717900" cy="687900"/>
            <a:chOff x="2531863" y="2647350"/>
            <a:chExt cx="717900" cy="687900"/>
          </a:xfrm>
        </p:grpSpPr>
        <p:sp>
          <p:nvSpPr>
            <p:cNvPr id="1596" name="Google Shape;1596;p26"/>
            <p:cNvSpPr/>
            <p:nvPr/>
          </p:nvSpPr>
          <p:spPr>
            <a:xfrm>
              <a:off x="2531863" y="2647350"/>
              <a:ext cx="717900" cy="6879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0" name="Google Shape;1610;p26"/>
            <p:cNvPicPr preferRelativeResize="0"/>
            <p:nvPr/>
          </p:nvPicPr>
          <p:blipFill>
            <a:blip r:embed="rId3">
              <a:alphaModFix/>
            </a:blip>
            <a:stretch>
              <a:fillRect/>
            </a:stretch>
          </p:blipFill>
          <p:spPr>
            <a:xfrm>
              <a:off x="2631625" y="2732100"/>
              <a:ext cx="518400" cy="518400"/>
            </a:xfrm>
            <a:prstGeom prst="rect">
              <a:avLst/>
            </a:prstGeom>
            <a:noFill/>
            <a:ln>
              <a:noFill/>
            </a:ln>
          </p:spPr>
        </p:pic>
      </p:grpSp>
      <p:grpSp>
        <p:nvGrpSpPr>
          <p:cNvPr id="1611" name="Google Shape;1611;p26"/>
          <p:cNvGrpSpPr/>
          <p:nvPr/>
        </p:nvGrpSpPr>
        <p:grpSpPr>
          <a:xfrm>
            <a:off x="5950088" y="2647350"/>
            <a:ext cx="717900" cy="687900"/>
            <a:chOff x="5950088" y="2647350"/>
            <a:chExt cx="717900" cy="687900"/>
          </a:xfrm>
        </p:grpSpPr>
        <p:sp>
          <p:nvSpPr>
            <p:cNvPr id="1598" name="Google Shape;1598;p26"/>
            <p:cNvSpPr/>
            <p:nvPr/>
          </p:nvSpPr>
          <p:spPr>
            <a:xfrm>
              <a:off x="5950088" y="2647350"/>
              <a:ext cx="717900" cy="6879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2" name="Google Shape;1612;p26"/>
            <p:cNvPicPr preferRelativeResize="0"/>
            <p:nvPr/>
          </p:nvPicPr>
          <p:blipFill>
            <a:blip r:embed="rId4">
              <a:alphaModFix/>
            </a:blip>
            <a:stretch>
              <a:fillRect/>
            </a:stretch>
          </p:blipFill>
          <p:spPr>
            <a:xfrm>
              <a:off x="6049851" y="2732099"/>
              <a:ext cx="518400" cy="518400"/>
            </a:xfrm>
            <a:prstGeom prst="rect">
              <a:avLst/>
            </a:prstGeom>
            <a:noFill/>
            <a:ln>
              <a:noFill/>
            </a:ln>
          </p:spPr>
        </p:pic>
      </p:grpSp>
      <p:grpSp>
        <p:nvGrpSpPr>
          <p:cNvPr id="1613" name="Google Shape;1613;p26"/>
          <p:cNvGrpSpPr/>
          <p:nvPr/>
        </p:nvGrpSpPr>
        <p:grpSpPr>
          <a:xfrm>
            <a:off x="3573863" y="3875275"/>
            <a:ext cx="717900" cy="687900"/>
            <a:chOff x="3573863" y="3875275"/>
            <a:chExt cx="717900" cy="687900"/>
          </a:xfrm>
        </p:grpSpPr>
        <p:sp>
          <p:nvSpPr>
            <p:cNvPr id="1600" name="Google Shape;1600;p26"/>
            <p:cNvSpPr/>
            <p:nvPr/>
          </p:nvSpPr>
          <p:spPr>
            <a:xfrm>
              <a:off x="3573863" y="3875275"/>
              <a:ext cx="717900" cy="6879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4" name="Google Shape;1614;p26"/>
            <p:cNvPicPr preferRelativeResize="0"/>
            <p:nvPr/>
          </p:nvPicPr>
          <p:blipFill>
            <a:blip r:embed="rId5">
              <a:alphaModFix/>
            </a:blip>
            <a:stretch>
              <a:fillRect/>
            </a:stretch>
          </p:blipFill>
          <p:spPr>
            <a:xfrm>
              <a:off x="3673618" y="3960025"/>
              <a:ext cx="518400" cy="518400"/>
            </a:xfrm>
            <a:prstGeom prst="rect">
              <a:avLst/>
            </a:prstGeom>
            <a:noFill/>
            <a:ln>
              <a:noFill/>
            </a:ln>
          </p:spPr>
        </p:pic>
      </p:grpSp>
      <p:grpSp>
        <p:nvGrpSpPr>
          <p:cNvPr id="1615" name="Google Shape;1615;p26"/>
          <p:cNvGrpSpPr/>
          <p:nvPr/>
        </p:nvGrpSpPr>
        <p:grpSpPr>
          <a:xfrm>
            <a:off x="4799388" y="3875275"/>
            <a:ext cx="717900" cy="687900"/>
            <a:chOff x="4799388" y="3875275"/>
            <a:chExt cx="717900" cy="687900"/>
          </a:xfrm>
        </p:grpSpPr>
        <p:sp>
          <p:nvSpPr>
            <p:cNvPr id="1602" name="Google Shape;1602;p26"/>
            <p:cNvSpPr/>
            <p:nvPr/>
          </p:nvSpPr>
          <p:spPr>
            <a:xfrm>
              <a:off x="4799388" y="3875275"/>
              <a:ext cx="717900" cy="6879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6" name="Google Shape;1616;p26"/>
            <p:cNvPicPr preferRelativeResize="0"/>
            <p:nvPr/>
          </p:nvPicPr>
          <p:blipFill>
            <a:blip r:embed="rId6">
              <a:alphaModFix/>
            </a:blip>
            <a:stretch>
              <a:fillRect/>
            </a:stretch>
          </p:blipFill>
          <p:spPr>
            <a:xfrm>
              <a:off x="4864749" y="3925625"/>
              <a:ext cx="587200" cy="587200"/>
            </a:xfrm>
            <a:prstGeom prst="rect">
              <a:avLst/>
            </a:prstGeom>
            <a:noFill/>
            <a:ln>
              <a:noFill/>
            </a:ln>
          </p:spPr>
        </p:pic>
      </p:grpSp>
      <p:grpSp>
        <p:nvGrpSpPr>
          <p:cNvPr id="1617" name="Google Shape;1617;p26"/>
          <p:cNvGrpSpPr/>
          <p:nvPr/>
        </p:nvGrpSpPr>
        <p:grpSpPr>
          <a:xfrm>
            <a:off x="4186638" y="1543775"/>
            <a:ext cx="717900" cy="687900"/>
            <a:chOff x="4186638" y="1543775"/>
            <a:chExt cx="717900" cy="687900"/>
          </a:xfrm>
        </p:grpSpPr>
        <p:sp>
          <p:nvSpPr>
            <p:cNvPr id="1595" name="Google Shape;1595;p26"/>
            <p:cNvSpPr/>
            <p:nvPr/>
          </p:nvSpPr>
          <p:spPr>
            <a:xfrm>
              <a:off x="4186638" y="1543775"/>
              <a:ext cx="717900" cy="687900"/>
            </a:xfrm>
            <a:prstGeom prst="ellipse">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8" name="Google Shape;1618;p26"/>
            <p:cNvPicPr preferRelativeResize="0"/>
            <p:nvPr/>
          </p:nvPicPr>
          <p:blipFill>
            <a:blip r:embed="rId7">
              <a:alphaModFix/>
            </a:blip>
            <a:stretch>
              <a:fillRect/>
            </a:stretch>
          </p:blipFill>
          <p:spPr>
            <a:xfrm>
              <a:off x="4312799" y="1578850"/>
              <a:ext cx="518400" cy="518400"/>
            </a:xfrm>
            <a:prstGeom prst="rect">
              <a:avLst/>
            </a:prstGeom>
            <a:noFill/>
            <a:ln>
              <a:noFill/>
            </a:ln>
          </p:spPr>
        </p:pic>
      </p:grpSp>
      <p:cxnSp>
        <p:nvCxnSpPr>
          <p:cNvPr id="1619" name="Google Shape;1619;p26"/>
          <p:cNvCxnSpPr>
            <a:stCxn id="1598" idx="2"/>
          </p:cNvCxnSpPr>
          <p:nvPr/>
        </p:nvCxnSpPr>
        <p:spPr>
          <a:xfrm flipH="1">
            <a:off x="4248188" y="2991300"/>
            <a:ext cx="1701900" cy="974400"/>
          </a:xfrm>
          <a:prstGeom prst="straightConnector1">
            <a:avLst/>
          </a:prstGeom>
          <a:noFill/>
          <a:ln cap="flat" cmpd="sng" w="9525">
            <a:solidFill>
              <a:schemeClr val="dk1"/>
            </a:solidFill>
            <a:prstDash val="dash"/>
            <a:round/>
            <a:headEnd len="med" w="med" type="none"/>
            <a:tailEnd len="med" w="med" type="triangle"/>
          </a:ln>
        </p:spPr>
      </p:cxnSp>
      <p:pic>
        <p:nvPicPr>
          <p:cNvPr id="1620" name="Google Shape;1620;p26"/>
          <p:cNvPicPr preferRelativeResize="0"/>
          <p:nvPr/>
        </p:nvPicPr>
        <p:blipFill>
          <a:blip r:embed="rId8">
            <a:alphaModFix/>
          </a:blip>
          <a:stretch>
            <a:fillRect/>
          </a:stretch>
        </p:blipFill>
        <p:spPr>
          <a:xfrm>
            <a:off x="521500" y="4411250"/>
            <a:ext cx="1103611" cy="43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7"/>
                                        </p:tgtEl>
                                        <p:attrNameLst>
                                          <p:attrName>style.visibility</p:attrName>
                                        </p:attrNameLst>
                                      </p:cBhvr>
                                      <p:to>
                                        <p:strVal val="visible"/>
                                      </p:to>
                                    </p:set>
                                    <p:animEffect filter="fade" transition="in">
                                      <p:cBhvr>
                                        <p:cTn dur="1000"/>
                                        <p:tgtEl>
                                          <p:spTgt spid="1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6"/>
                                        </p:tgtEl>
                                        <p:attrNameLst>
                                          <p:attrName>style.visibility</p:attrName>
                                        </p:attrNameLst>
                                      </p:cBhvr>
                                      <p:to>
                                        <p:strVal val="visible"/>
                                      </p:to>
                                    </p:set>
                                    <p:animEffect filter="fade" transition="in">
                                      <p:cBhvr>
                                        <p:cTn dur="1000"/>
                                        <p:tgtEl>
                                          <p:spTgt spid="1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5"/>
                                        </p:tgtEl>
                                        <p:attrNameLst>
                                          <p:attrName>style.visibility</p:attrName>
                                        </p:attrNameLst>
                                      </p:cBhvr>
                                      <p:to>
                                        <p:strVal val="visible"/>
                                      </p:to>
                                    </p:set>
                                    <p:animEffect filter="fade" transition="in">
                                      <p:cBhvr>
                                        <p:cTn dur="200"/>
                                        <p:tgtEl>
                                          <p:spTgt spid="1605"/>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603"/>
                                        </p:tgtEl>
                                        <p:attrNameLst>
                                          <p:attrName>style.visibility</p:attrName>
                                        </p:attrNameLst>
                                      </p:cBhvr>
                                      <p:to>
                                        <p:strVal val="visible"/>
                                      </p:to>
                                    </p:set>
                                    <p:animEffect filter="fade" transition="in">
                                      <p:cBhvr>
                                        <p:cTn dur="200"/>
                                        <p:tgtEl>
                                          <p:spTgt spid="1603"/>
                                        </p:tgtEl>
                                      </p:cBhvr>
                                    </p:animEffect>
                                  </p:childTnLst>
                                </p:cTn>
                              </p:par>
                            </p:childTnLst>
                          </p:cTn>
                        </p:par>
                        <p:par>
                          <p:cTn fill="hold">
                            <p:stCondLst>
                              <p:cond delay="400"/>
                            </p:stCondLst>
                            <p:childTnLst>
                              <p:par>
                                <p:cTn fill="hold" nodeType="afterEffect" presetClass="entr" presetID="10" presetSubtype="0">
                                  <p:stCondLst>
                                    <p:cond delay="0"/>
                                  </p:stCondLst>
                                  <p:childTnLst>
                                    <p:set>
                                      <p:cBhvr>
                                        <p:cTn dur="1" fill="hold">
                                          <p:stCondLst>
                                            <p:cond delay="0"/>
                                          </p:stCondLst>
                                        </p:cTn>
                                        <p:tgtEl>
                                          <p:spTgt spid="1607">
                                            <p:txEl>
                                              <p:pRg end="0" st="0"/>
                                            </p:txEl>
                                          </p:spTgt>
                                        </p:tgtEl>
                                        <p:attrNameLst>
                                          <p:attrName>style.visibility</p:attrName>
                                        </p:attrNameLst>
                                      </p:cBhvr>
                                      <p:to>
                                        <p:strVal val="visible"/>
                                      </p:to>
                                    </p:set>
                                    <p:animEffect filter="fade" transition="in">
                                      <p:cBhvr>
                                        <p:cTn dur="400"/>
                                        <p:tgtEl>
                                          <p:spTgt spid="1607">
                                            <p:txEl>
                                              <p:pRg end="0" st="0"/>
                                            </p:txEl>
                                          </p:spTgt>
                                        </p:tgtEl>
                                      </p:cBhvr>
                                    </p:animEffect>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200"/>
                                        <p:tgtEl>
                                          <p:spTgt spid="16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8"/>
                                        </p:tgtEl>
                                        <p:attrNameLst>
                                          <p:attrName>style.visibility</p:attrName>
                                        </p:attrNameLst>
                                      </p:cBhvr>
                                      <p:to>
                                        <p:strVal val="visible"/>
                                      </p:to>
                                    </p:set>
                                    <p:animEffect filter="fade" transition="in">
                                      <p:cBhvr>
                                        <p:cTn dur="1000"/>
                                        <p:tgtEl>
                                          <p:spTgt spid="1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9"/>
                                        </p:tgtEl>
                                        <p:attrNameLst>
                                          <p:attrName>style.visibility</p:attrName>
                                        </p:attrNameLst>
                                      </p:cBhvr>
                                      <p:to>
                                        <p:strVal val="visible"/>
                                      </p:to>
                                    </p:set>
                                    <p:animEffect filter="fade" transition="in">
                                      <p:cBhvr>
                                        <p:cTn dur="1000"/>
                                        <p:tgtEl>
                                          <p:spTgt spid="1609"/>
                                        </p:tgtEl>
                                      </p:cBhvr>
                                    </p:animEffect>
                                  </p:childTnLst>
                                </p:cTn>
                              </p:par>
                              <p:par>
                                <p:cTn fill="hold" nodeType="withEffect" presetClass="entr" presetID="10" presetSubtype="0">
                                  <p:stCondLst>
                                    <p:cond delay="0"/>
                                  </p:stCondLst>
                                  <p:childTnLst>
                                    <p:set>
                                      <p:cBhvr>
                                        <p:cTn dur="1" fill="hold">
                                          <p:stCondLst>
                                            <p:cond delay="0"/>
                                          </p:stCondLst>
                                        </p:cTn>
                                        <p:tgtEl>
                                          <p:spTgt spid="1594"/>
                                        </p:tgtEl>
                                        <p:attrNameLst>
                                          <p:attrName>style.visibility</p:attrName>
                                        </p:attrNameLst>
                                      </p:cBhvr>
                                      <p:to>
                                        <p:strVal val="visible"/>
                                      </p:to>
                                    </p:set>
                                    <p:animEffect filter="fade" transition="in">
                                      <p:cBhvr>
                                        <p:cTn dur="1000"/>
                                        <p:tgtEl>
                                          <p:spTgt spid="1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9"/>
                                        </p:tgtEl>
                                        <p:attrNameLst>
                                          <p:attrName>style.visibility</p:attrName>
                                        </p:attrNameLst>
                                      </p:cBhvr>
                                      <p:to>
                                        <p:strVal val="visible"/>
                                      </p:to>
                                    </p:set>
                                    <p:animEffect filter="fade" transition="in">
                                      <p:cBhvr>
                                        <p:cTn dur="1000"/>
                                        <p:tgtEl>
                                          <p:spTgt spid="1599"/>
                                        </p:tgtEl>
                                      </p:cBhvr>
                                    </p:animEffect>
                                  </p:childTnLst>
                                </p:cTn>
                              </p:par>
                              <p:par>
                                <p:cTn fill="hold" nodeType="withEffect" presetClass="entr" presetID="10" presetSubtype="0">
                                  <p:stCondLst>
                                    <p:cond delay="0"/>
                                  </p:stCondLst>
                                  <p:childTnLst>
                                    <p:set>
                                      <p:cBhvr>
                                        <p:cTn dur="1" fill="hold">
                                          <p:stCondLst>
                                            <p:cond delay="0"/>
                                          </p:stCondLst>
                                        </p:cTn>
                                        <p:tgtEl>
                                          <p:spTgt spid="1613"/>
                                        </p:tgtEl>
                                        <p:attrNameLst>
                                          <p:attrName>style.visibility</p:attrName>
                                        </p:attrNameLst>
                                      </p:cBhvr>
                                      <p:to>
                                        <p:strVal val="visible"/>
                                      </p:to>
                                    </p:set>
                                    <p:animEffect filter="fade" transition="in">
                                      <p:cBhvr>
                                        <p:cTn dur="1000"/>
                                        <p:tgtEl>
                                          <p:spTgt spid="1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1"/>
                                        </p:tgtEl>
                                        <p:attrNameLst>
                                          <p:attrName>style.visibility</p:attrName>
                                        </p:attrNameLst>
                                      </p:cBhvr>
                                      <p:to>
                                        <p:strVal val="visible"/>
                                      </p:to>
                                    </p:set>
                                    <p:animEffect filter="fade" transition="in">
                                      <p:cBhvr>
                                        <p:cTn dur="1000"/>
                                        <p:tgtEl>
                                          <p:spTgt spid="1611"/>
                                        </p:tgtEl>
                                      </p:cBhvr>
                                    </p:animEffect>
                                  </p:childTnLst>
                                </p:cTn>
                              </p:par>
                              <p:par>
                                <p:cTn fill="hold" nodeType="withEffect" presetClass="entr" presetID="10" presetSubtype="0">
                                  <p:stCondLst>
                                    <p:cond delay="0"/>
                                  </p:stCondLst>
                                  <p:childTnLst>
                                    <p:set>
                                      <p:cBhvr>
                                        <p:cTn dur="1" fill="hold">
                                          <p:stCondLst>
                                            <p:cond delay="0"/>
                                          </p:stCondLst>
                                        </p:cTn>
                                        <p:tgtEl>
                                          <p:spTgt spid="1619"/>
                                        </p:tgtEl>
                                        <p:attrNameLst>
                                          <p:attrName>style.visibility</p:attrName>
                                        </p:attrNameLst>
                                      </p:cBhvr>
                                      <p:to>
                                        <p:strVal val="visible"/>
                                      </p:to>
                                    </p:set>
                                    <p:animEffect filter="fade" transition="in">
                                      <p:cBhvr>
                                        <p:cTn dur="1000"/>
                                        <p:tgtEl>
                                          <p:spTgt spid="1619"/>
                                        </p:tgtEl>
                                      </p:cBhvr>
                                    </p:animEffect>
                                  </p:childTnLst>
                                </p:cTn>
                              </p:par>
                              <p:par>
                                <p:cTn fill="hold" nodeType="withEffect" presetClass="entr" presetID="10" presetSubtype="0">
                                  <p:stCondLst>
                                    <p:cond delay="0"/>
                                  </p:stCondLst>
                                  <p:childTnLst>
                                    <p:set>
                                      <p:cBhvr>
                                        <p:cTn dur="1" fill="hold">
                                          <p:stCondLst>
                                            <p:cond delay="0"/>
                                          </p:stCondLst>
                                        </p:cTn>
                                        <p:tgtEl>
                                          <p:spTgt spid="1601"/>
                                        </p:tgtEl>
                                        <p:attrNameLst>
                                          <p:attrName>style.visibility</p:attrName>
                                        </p:attrNameLst>
                                      </p:cBhvr>
                                      <p:to>
                                        <p:strVal val="visible"/>
                                      </p:to>
                                    </p:set>
                                    <p:animEffect filter="fade" transition="in">
                                      <p:cBhvr>
                                        <p:cTn dur="1000"/>
                                        <p:tgtEl>
                                          <p:spTgt spid="1601"/>
                                        </p:tgtEl>
                                      </p:cBhvr>
                                    </p:animEffect>
                                  </p:childTnLst>
                                </p:cTn>
                              </p:par>
                              <p:par>
                                <p:cTn fill="hold" nodeType="withEffect" presetClass="entr" presetID="10" presetSubtype="0">
                                  <p:stCondLst>
                                    <p:cond delay="0"/>
                                  </p:stCondLst>
                                  <p:childTnLst>
                                    <p:set>
                                      <p:cBhvr>
                                        <p:cTn dur="1" fill="hold">
                                          <p:stCondLst>
                                            <p:cond delay="0"/>
                                          </p:stCondLst>
                                        </p:cTn>
                                        <p:tgtEl>
                                          <p:spTgt spid="1615"/>
                                        </p:tgtEl>
                                        <p:attrNameLst>
                                          <p:attrName>style.visibility</p:attrName>
                                        </p:attrNameLst>
                                      </p:cBhvr>
                                      <p:to>
                                        <p:strVal val="visible"/>
                                      </p:to>
                                    </p:set>
                                    <p:animEffect filter="fade" transition="in">
                                      <p:cBhvr>
                                        <p:cTn dur="1000"/>
                                        <p:tgtEl>
                                          <p:spTgt spid="1615"/>
                                        </p:tgtEl>
                                      </p:cBhvr>
                                    </p:animEffect>
                                  </p:childTnLst>
                                </p:cTn>
                              </p:par>
                              <p:par>
                                <p:cTn fill="hold" nodeType="withEffect" presetClass="entr" presetID="10" presetSubtype="0">
                                  <p:stCondLst>
                                    <p:cond delay="0"/>
                                  </p:stCondLst>
                                  <p:childTnLst>
                                    <p:set>
                                      <p:cBhvr>
                                        <p:cTn dur="1" fill="hold">
                                          <p:stCondLst>
                                            <p:cond delay="0"/>
                                          </p:stCondLst>
                                        </p:cTn>
                                        <p:tgtEl>
                                          <p:spTgt spid="1597"/>
                                        </p:tgtEl>
                                        <p:attrNameLst>
                                          <p:attrName>style.visibility</p:attrName>
                                        </p:attrNameLst>
                                      </p:cBhvr>
                                      <p:to>
                                        <p:strVal val="visible"/>
                                      </p:to>
                                    </p:set>
                                    <p:animEffect filter="fade" transition="in">
                                      <p:cBhvr>
                                        <p:cTn dur="1000"/>
                                        <p:tgtEl>
                                          <p:spTgt spid="1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27"/>
          <p:cNvSpPr txBox="1"/>
          <p:nvPr>
            <p:ph type="ctrTitle"/>
          </p:nvPr>
        </p:nvSpPr>
        <p:spPr>
          <a:xfrm>
            <a:off x="311700" y="125000"/>
            <a:ext cx="8520600" cy="106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Solution</a:t>
            </a:r>
            <a:endParaRPr/>
          </a:p>
        </p:txBody>
      </p:sp>
      <p:sp>
        <p:nvSpPr>
          <p:cNvPr id="1626" name="Google Shape;1626;p27"/>
          <p:cNvSpPr txBox="1"/>
          <p:nvPr/>
        </p:nvSpPr>
        <p:spPr>
          <a:xfrm>
            <a:off x="671875" y="1299975"/>
            <a:ext cx="3223800" cy="255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Slab"/>
                <a:ea typeface="Roboto Slab"/>
                <a:cs typeface="Roboto Slab"/>
                <a:sym typeface="Roboto Slab"/>
              </a:rPr>
              <a:t>What?</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i="1" lang="en">
                <a:solidFill>
                  <a:schemeClr val="dk2"/>
                </a:solidFill>
                <a:latin typeface="Roboto Slab"/>
                <a:ea typeface="Roboto Slab"/>
                <a:cs typeface="Roboto Slab"/>
                <a:sym typeface="Roboto Slab"/>
              </a:rPr>
              <a:t>Mindfulness practices</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lang="en">
                <a:solidFill>
                  <a:schemeClr val="dk1"/>
                </a:solidFill>
                <a:latin typeface="Roboto Slab"/>
                <a:ea typeface="Roboto Slab"/>
                <a:cs typeface="Roboto Slab"/>
                <a:sym typeface="Roboto Slab"/>
              </a:rPr>
              <a:t>Breathwork &amp; </a:t>
            </a:r>
            <a:r>
              <a:rPr lang="en">
                <a:latin typeface="Roboto Slab"/>
                <a:ea typeface="Roboto Slab"/>
                <a:cs typeface="Roboto Slab"/>
                <a:sym typeface="Roboto Slab"/>
              </a:rPr>
              <a:t>Meditation</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lang="en">
                <a:latin typeface="Roboto Slab"/>
                <a:ea typeface="Roboto Slab"/>
                <a:cs typeface="Roboto Slab"/>
                <a:sym typeface="Roboto Slab"/>
              </a:rPr>
              <a:t>Yoga</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i="1" lang="en">
                <a:solidFill>
                  <a:schemeClr val="dk2"/>
                </a:solidFill>
                <a:latin typeface="Roboto Slab"/>
                <a:ea typeface="Roboto Slab"/>
                <a:cs typeface="Roboto Slab"/>
                <a:sym typeface="Roboto Slab"/>
              </a:rPr>
              <a:t>Breaks</a:t>
            </a:r>
            <a:endParaRPr i="1">
              <a:solidFill>
                <a:schemeClr val="dk2"/>
              </a:solidFill>
              <a:latin typeface="Roboto Slab"/>
              <a:ea typeface="Roboto Slab"/>
              <a:cs typeface="Roboto Slab"/>
              <a:sym typeface="Roboto Slab"/>
            </a:endParaRPr>
          </a:p>
          <a:p>
            <a:pPr indent="0" lvl="0" marL="0" rtl="0" algn="ctr">
              <a:spcBef>
                <a:spcPts val="0"/>
              </a:spcBef>
              <a:spcAft>
                <a:spcPts val="0"/>
              </a:spcAft>
              <a:buNone/>
            </a:pPr>
            <a:r>
              <a:t/>
            </a:r>
            <a:endParaRPr i="1">
              <a:solidFill>
                <a:schemeClr val="dk2"/>
              </a:solidFill>
              <a:latin typeface="Roboto Slab"/>
              <a:ea typeface="Roboto Slab"/>
              <a:cs typeface="Roboto Slab"/>
              <a:sym typeface="Roboto Slab"/>
            </a:endParaRPr>
          </a:p>
          <a:p>
            <a:pPr indent="0" lvl="0" marL="0" rtl="0" algn="ctr">
              <a:spcBef>
                <a:spcPts val="0"/>
              </a:spcBef>
              <a:spcAft>
                <a:spcPts val="0"/>
              </a:spcAft>
              <a:buNone/>
            </a:pPr>
            <a:r>
              <a:rPr lang="en">
                <a:solidFill>
                  <a:schemeClr val="dk1"/>
                </a:solidFill>
                <a:latin typeface="Roboto Slab"/>
                <a:ea typeface="Roboto Slab"/>
                <a:cs typeface="Roboto Slab"/>
                <a:sym typeface="Roboto Slab"/>
              </a:rPr>
              <a:t>To practice mindfulness</a:t>
            </a:r>
            <a:endParaRPr>
              <a:solidFill>
                <a:schemeClr val="dk1"/>
              </a:solidFill>
              <a:latin typeface="Roboto Slab"/>
              <a:ea typeface="Roboto Slab"/>
              <a:cs typeface="Roboto Slab"/>
              <a:sym typeface="Roboto Slab"/>
            </a:endParaRPr>
          </a:p>
        </p:txBody>
      </p:sp>
      <p:sp>
        <p:nvSpPr>
          <p:cNvPr id="1627" name="Google Shape;1627;p27"/>
          <p:cNvSpPr txBox="1"/>
          <p:nvPr/>
        </p:nvSpPr>
        <p:spPr>
          <a:xfrm>
            <a:off x="4912700" y="1299975"/>
            <a:ext cx="32238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oboto Slab"/>
                <a:ea typeface="Roboto Slab"/>
                <a:cs typeface="Roboto Slab"/>
                <a:sym typeface="Roboto Slab"/>
              </a:rPr>
              <a:t>Why?</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l">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lang="en">
                <a:latin typeface="Roboto Slab"/>
                <a:ea typeface="Roboto Slab"/>
                <a:cs typeface="Roboto Slab"/>
                <a:sym typeface="Roboto Slab"/>
              </a:rPr>
              <a:t>Calmer mind</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rPr lang="en">
                <a:latin typeface="Roboto Slab"/>
                <a:ea typeface="Roboto Slab"/>
                <a:cs typeface="Roboto Slab"/>
                <a:sym typeface="Roboto Slab"/>
              </a:rPr>
              <a:t>Focus and introspection</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0" lvl="0" marL="0" rtl="0" algn="ctr">
              <a:spcBef>
                <a:spcPts val="0"/>
              </a:spcBef>
              <a:spcAft>
                <a:spcPts val="0"/>
              </a:spcAft>
              <a:buNone/>
            </a:pPr>
            <a:r>
              <a:t/>
            </a:r>
            <a:endParaRPr>
              <a:latin typeface="Roboto Slab"/>
              <a:ea typeface="Roboto Slab"/>
              <a:cs typeface="Roboto Slab"/>
              <a:sym typeface="Roboto Slab"/>
            </a:endParaRPr>
          </a:p>
          <a:p>
            <a:pPr indent="457200" lvl="0" marL="0" rtl="0" algn="l">
              <a:spcBef>
                <a:spcPts val="0"/>
              </a:spcBef>
              <a:spcAft>
                <a:spcPts val="0"/>
              </a:spcAft>
              <a:buNone/>
            </a:pPr>
            <a:r>
              <a:t/>
            </a:r>
            <a:endParaRPr>
              <a:latin typeface="Roboto Slab"/>
              <a:ea typeface="Roboto Slab"/>
              <a:cs typeface="Roboto Slab"/>
              <a:sym typeface="Roboto Slab"/>
            </a:endParaRPr>
          </a:p>
          <a:p>
            <a:pPr indent="457200" lvl="0" marL="0" rtl="0" algn="l">
              <a:spcBef>
                <a:spcPts val="0"/>
              </a:spcBef>
              <a:spcAft>
                <a:spcPts val="0"/>
              </a:spcAft>
              <a:buNone/>
            </a:pPr>
            <a:r>
              <a:rPr lang="en">
                <a:latin typeface="Roboto Slab"/>
                <a:ea typeface="Roboto Slab"/>
                <a:cs typeface="Roboto Slab"/>
                <a:sym typeface="Roboto Slab"/>
              </a:rPr>
              <a:t>Creativity &amp; mental and </a:t>
            </a:r>
            <a:endParaRPr>
              <a:latin typeface="Roboto Slab"/>
              <a:ea typeface="Roboto Slab"/>
              <a:cs typeface="Roboto Slab"/>
              <a:sym typeface="Roboto Slab"/>
            </a:endParaRPr>
          </a:p>
          <a:p>
            <a:pPr indent="0" lvl="0" marL="0" rtl="0" algn="ctr">
              <a:spcBef>
                <a:spcPts val="0"/>
              </a:spcBef>
              <a:spcAft>
                <a:spcPts val="0"/>
              </a:spcAft>
              <a:buNone/>
            </a:pPr>
            <a:r>
              <a:rPr lang="en">
                <a:latin typeface="Roboto Slab"/>
                <a:ea typeface="Roboto Slab"/>
                <a:cs typeface="Roboto Slab"/>
                <a:sym typeface="Roboto Slab"/>
              </a:rPr>
              <a:t>physical health</a:t>
            </a:r>
            <a:endParaRPr>
              <a:latin typeface="Roboto Slab"/>
              <a:ea typeface="Roboto Slab"/>
              <a:cs typeface="Roboto Slab"/>
              <a:sym typeface="Roboto Slab"/>
            </a:endParaRPr>
          </a:p>
          <a:p>
            <a:pPr indent="0" lvl="0" marL="457200" rtl="0" algn="ctr">
              <a:spcBef>
                <a:spcPts val="0"/>
              </a:spcBef>
              <a:spcAft>
                <a:spcPts val="0"/>
              </a:spcAft>
              <a:buNone/>
            </a:pPr>
            <a:r>
              <a:t/>
            </a:r>
            <a:endParaRPr sz="1200">
              <a:latin typeface="Roboto Slab"/>
              <a:ea typeface="Roboto Slab"/>
              <a:cs typeface="Roboto Slab"/>
              <a:sym typeface="Roboto Slab"/>
            </a:endParaRPr>
          </a:p>
        </p:txBody>
      </p:sp>
      <p:cxnSp>
        <p:nvCxnSpPr>
          <p:cNvPr id="1628" name="Google Shape;1628;p27"/>
          <p:cNvCxnSpPr/>
          <p:nvPr/>
        </p:nvCxnSpPr>
        <p:spPr>
          <a:xfrm flipH="1" rot="10800000">
            <a:off x="3628975" y="2356025"/>
            <a:ext cx="1500000" cy="7200"/>
          </a:xfrm>
          <a:prstGeom prst="straightConnector1">
            <a:avLst/>
          </a:prstGeom>
          <a:noFill/>
          <a:ln cap="flat" cmpd="sng" w="9525">
            <a:solidFill>
              <a:schemeClr val="dk2"/>
            </a:solidFill>
            <a:prstDash val="solid"/>
            <a:round/>
            <a:headEnd len="med" w="med" type="none"/>
            <a:tailEnd len="med" w="med" type="stealth"/>
          </a:ln>
        </p:spPr>
      </p:cxnSp>
      <p:cxnSp>
        <p:nvCxnSpPr>
          <p:cNvPr id="1629" name="Google Shape;1629;p27"/>
          <p:cNvCxnSpPr/>
          <p:nvPr/>
        </p:nvCxnSpPr>
        <p:spPr>
          <a:xfrm>
            <a:off x="3614350" y="2758325"/>
            <a:ext cx="1514400" cy="0"/>
          </a:xfrm>
          <a:prstGeom prst="straightConnector1">
            <a:avLst/>
          </a:prstGeom>
          <a:noFill/>
          <a:ln cap="flat" cmpd="sng" w="9525">
            <a:solidFill>
              <a:schemeClr val="dk2"/>
            </a:solidFill>
            <a:prstDash val="solid"/>
            <a:round/>
            <a:headEnd len="med" w="med" type="none"/>
            <a:tailEnd len="med" w="med" type="stealth"/>
          </a:ln>
        </p:spPr>
      </p:cxnSp>
      <p:cxnSp>
        <p:nvCxnSpPr>
          <p:cNvPr id="1630" name="Google Shape;1630;p27"/>
          <p:cNvCxnSpPr/>
          <p:nvPr/>
        </p:nvCxnSpPr>
        <p:spPr>
          <a:xfrm>
            <a:off x="3614350" y="3620425"/>
            <a:ext cx="1514400" cy="0"/>
          </a:xfrm>
          <a:prstGeom prst="straightConnector1">
            <a:avLst/>
          </a:prstGeom>
          <a:noFill/>
          <a:ln cap="flat" cmpd="sng" w="9525">
            <a:solidFill>
              <a:schemeClr val="dk2"/>
            </a:solidFill>
            <a:prstDash val="solid"/>
            <a:round/>
            <a:headEnd len="med" w="med" type="none"/>
            <a:tailEnd len="med" w="med" type="stealth"/>
          </a:ln>
        </p:spPr>
      </p:cxnSp>
      <p:pic>
        <p:nvPicPr>
          <p:cNvPr id="1631" name="Google Shape;1631;p27"/>
          <p:cNvPicPr preferRelativeResize="0"/>
          <p:nvPr/>
        </p:nvPicPr>
        <p:blipFill>
          <a:blip r:embed="rId3">
            <a:alphaModFix/>
          </a:blip>
          <a:stretch>
            <a:fillRect/>
          </a:stretch>
        </p:blipFill>
        <p:spPr>
          <a:xfrm>
            <a:off x="521500" y="4411250"/>
            <a:ext cx="1103611" cy="43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6"/>
                                        </p:tgtEl>
                                        <p:attrNameLst>
                                          <p:attrName>style.visibility</p:attrName>
                                        </p:attrNameLst>
                                      </p:cBhvr>
                                      <p:to>
                                        <p:strVal val="visible"/>
                                      </p:to>
                                    </p:set>
                                    <p:animEffect filter="fade" transition="in">
                                      <p:cBhvr>
                                        <p:cTn dur="1000"/>
                                        <p:tgtEl>
                                          <p:spTgt spid="1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7"/>
                                        </p:tgtEl>
                                        <p:attrNameLst>
                                          <p:attrName>style.visibility</p:attrName>
                                        </p:attrNameLst>
                                      </p:cBhvr>
                                      <p:to>
                                        <p:strVal val="visible"/>
                                      </p:to>
                                    </p:set>
                                    <p:animEffect filter="fade" transition="in">
                                      <p:cBhvr>
                                        <p:cTn dur="1000"/>
                                        <p:tgtEl>
                                          <p:spTgt spid="1627"/>
                                        </p:tgtEl>
                                      </p:cBhvr>
                                    </p:animEffect>
                                  </p:childTnLst>
                                </p:cTn>
                              </p:par>
                              <p:par>
                                <p:cTn fill="hold" nodeType="withEffect" presetClass="entr" presetID="10" presetSubtype="0">
                                  <p:stCondLst>
                                    <p:cond delay="0"/>
                                  </p:stCondLst>
                                  <p:childTnLst>
                                    <p:set>
                                      <p:cBhvr>
                                        <p:cTn dur="1" fill="hold">
                                          <p:stCondLst>
                                            <p:cond delay="0"/>
                                          </p:stCondLst>
                                        </p:cTn>
                                        <p:tgtEl>
                                          <p:spTgt spid="1628"/>
                                        </p:tgtEl>
                                        <p:attrNameLst>
                                          <p:attrName>style.visibility</p:attrName>
                                        </p:attrNameLst>
                                      </p:cBhvr>
                                      <p:to>
                                        <p:strVal val="visible"/>
                                      </p:to>
                                    </p:set>
                                    <p:animEffect filter="fade" transition="in">
                                      <p:cBhvr>
                                        <p:cTn dur="1000"/>
                                        <p:tgtEl>
                                          <p:spTgt spid="1628"/>
                                        </p:tgtEl>
                                      </p:cBhvr>
                                    </p:animEffect>
                                  </p:childTnLst>
                                </p:cTn>
                              </p:par>
                              <p:par>
                                <p:cTn fill="hold" nodeType="withEffect" presetClass="entr" presetID="10" presetSubtype="0">
                                  <p:stCondLst>
                                    <p:cond delay="0"/>
                                  </p:stCondLst>
                                  <p:childTnLst>
                                    <p:set>
                                      <p:cBhvr>
                                        <p:cTn dur="1" fill="hold">
                                          <p:stCondLst>
                                            <p:cond delay="0"/>
                                          </p:stCondLst>
                                        </p:cTn>
                                        <p:tgtEl>
                                          <p:spTgt spid="1629"/>
                                        </p:tgtEl>
                                        <p:attrNameLst>
                                          <p:attrName>style.visibility</p:attrName>
                                        </p:attrNameLst>
                                      </p:cBhvr>
                                      <p:to>
                                        <p:strVal val="visible"/>
                                      </p:to>
                                    </p:set>
                                    <p:animEffect filter="fade" transition="in">
                                      <p:cBhvr>
                                        <p:cTn dur="1000"/>
                                        <p:tgtEl>
                                          <p:spTgt spid="1629"/>
                                        </p:tgtEl>
                                      </p:cBhvr>
                                    </p:animEffect>
                                  </p:childTnLst>
                                </p:cTn>
                              </p:par>
                              <p:par>
                                <p:cTn fill="hold" nodeType="withEffect" presetClass="entr" presetID="10" presetSubtype="0">
                                  <p:stCondLst>
                                    <p:cond delay="0"/>
                                  </p:stCondLst>
                                  <p:childTnLst>
                                    <p:set>
                                      <p:cBhvr>
                                        <p:cTn dur="1" fill="hold">
                                          <p:stCondLst>
                                            <p:cond delay="0"/>
                                          </p:stCondLst>
                                        </p:cTn>
                                        <p:tgtEl>
                                          <p:spTgt spid="1630"/>
                                        </p:tgtEl>
                                        <p:attrNameLst>
                                          <p:attrName>style.visibility</p:attrName>
                                        </p:attrNameLst>
                                      </p:cBhvr>
                                      <p:to>
                                        <p:strVal val="visible"/>
                                      </p:to>
                                    </p:set>
                                    <p:animEffect filter="fade" transition="in">
                                      <p:cBhvr>
                                        <p:cTn dur="1000"/>
                                        <p:tgtEl>
                                          <p:spTgt spid="16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5" name="Shape 1635"/>
        <p:cNvGrpSpPr/>
        <p:nvPr/>
      </p:nvGrpSpPr>
      <p:grpSpPr>
        <a:xfrm>
          <a:off x="0" y="0"/>
          <a:ext cx="0" cy="0"/>
          <a:chOff x="0" y="0"/>
          <a:chExt cx="0" cy="0"/>
        </a:xfrm>
      </p:grpSpPr>
      <p:sp>
        <p:nvSpPr>
          <p:cNvPr id="1636" name="Google Shape;1636;p28"/>
          <p:cNvSpPr txBox="1"/>
          <p:nvPr>
            <p:ph type="ctrTitle"/>
          </p:nvPr>
        </p:nvSpPr>
        <p:spPr>
          <a:xfrm>
            <a:off x="311700" y="125000"/>
            <a:ext cx="8520600" cy="1068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Execution</a:t>
            </a:r>
            <a:endParaRPr/>
          </a:p>
        </p:txBody>
      </p:sp>
      <p:cxnSp>
        <p:nvCxnSpPr>
          <p:cNvPr id="1637" name="Google Shape;1637;p28"/>
          <p:cNvCxnSpPr/>
          <p:nvPr/>
        </p:nvCxnSpPr>
        <p:spPr>
          <a:xfrm flipH="1" rot="10800000">
            <a:off x="534100" y="3072975"/>
            <a:ext cx="8348100" cy="21900"/>
          </a:xfrm>
          <a:prstGeom prst="straightConnector1">
            <a:avLst/>
          </a:prstGeom>
          <a:noFill/>
          <a:ln cap="flat" cmpd="sng" w="9525">
            <a:solidFill>
              <a:schemeClr val="dk2"/>
            </a:solidFill>
            <a:prstDash val="solid"/>
            <a:round/>
            <a:headEnd len="med" w="med" type="none"/>
            <a:tailEnd len="med" w="med" type="none"/>
          </a:ln>
        </p:spPr>
      </p:cxnSp>
      <p:grpSp>
        <p:nvGrpSpPr>
          <p:cNvPr id="1638" name="Google Shape;1638;p28"/>
          <p:cNvGrpSpPr/>
          <p:nvPr/>
        </p:nvGrpSpPr>
        <p:grpSpPr>
          <a:xfrm>
            <a:off x="973100" y="1541150"/>
            <a:ext cx="1068300" cy="1389050"/>
            <a:chOff x="973100" y="1541150"/>
            <a:chExt cx="1068300" cy="1389050"/>
          </a:xfrm>
        </p:grpSpPr>
        <p:sp>
          <p:nvSpPr>
            <p:cNvPr id="1639" name="Google Shape;1639;p28"/>
            <p:cNvSpPr/>
            <p:nvPr/>
          </p:nvSpPr>
          <p:spPr>
            <a:xfrm>
              <a:off x="973100" y="1906000"/>
              <a:ext cx="1068300" cy="10242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8"/>
            <p:cNvSpPr txBox="1"/>
            <p:nvPr/>
          </p:nvSpPr>
          <p:spPr>
            <a:xfrm>
              <a:off x="1086500" y="1541150"/>
              <a:ext cx="84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Survey</a:t>
              </a:r>
              <a:endParaRPr>
                <a:latin typeface="Roboto Slab"/>
                <a:ea typeface="Roboto Slab"/>
                <a:cs typeface="Roboto Slab"/>
                <a:sym typeface="Roboto Slab"/>
              </a:endParaRPr>
            </a:p>
          </p:txBody>
        </p:sp>
        <p:pic>
          <p:nvPicPr>
            <p:cNvPr id="1641" name="Google Shape;1641;p28"/>
            <p:cNvPicPr preferRelativeResize="0"/>
            <p:nvPr/>
          </p:nvPicPr>
          <p:blipFill>
            <a:blip r:embed="rId3">
              <a:alphaModFix/>
            </a:blip>
            <a:stretch>
              <a:fillRect/>
            </a:stretch>
          </p:blipFill>
          <p:spPr>
            <a:xfrm>
              <a:off x="1125325" y="2036175"/>
              <a:ext cx="763850" cy="763850"/>
            </a:xfrm>
            <a:prstGeom prst="rect">
              <a:avLst/>
            </a:prstGeom>
            <a:noFill/>
            <a:ln>
              <a:noFill/>
            </a:ln>
          </p:spPr>
        </p:pic>
      </p:grpSp>
      <p:grpSp>
        <p:nvGrpSpPr>
          <p:cNvPr id="1642" name="Google Shape;1642;p28"/>
          <p:cNvGrpSpPr/>
          <p:nvPr/>
        </p:nvGrpSpPr>
        <p:grpSpPr>
          <a:xfrm>
            <a:off x="2887300" y="1541150"/>
            <a:ext cx="1203000" cy="1389050"/>
            <a:chOff x="2887300" y="1541150"/>
            <a:chExt cx="1203000" cy="1389050"/>
          </a:xfrm>
        </p:grpSpPr>
        <p:sp>
          <p:nvSpPr>
            <p:cNvPr id="1643" name="Google Shape;1643;p28"/>
            <p:cNvSpPr/>
            <p:nvPr/>
          </p:nvSpPr>
          <p:spPr>
            <a:xfrm>
              <a:off x="2954650" y="1906000"/>
              <a:ext cx="1068300" cy="10242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8"/>
            <p:cNvSpPr txBox="1"/>
            <p:nvPr/>
          </p:nvSpPr>
          <p:spPr>
            <a:xfrm>
              <a:off x="2887300" y="1541150"/>
              <a:ext cx="120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Narratives</a:t>
              </a:r>
              <a:endParaRPr>
                <a:latin typeface="Roboto Slab"/>
                <a:ea typeface="Roboto Slab"/>
                <a:cs typeface="Roboto Slab"/>
                <a:sym typeface="Roboto Slab"/>
              </a:endParaRPr>
            </a:p>
          </p:txBody>
        </p:sp>
        <p:pic>
          <p:nvPicPr>
            <p:cNvPr id="1645" name="Google Shape;1645;p28"/>
            <p:cNvPicPr preferRelativeResize="0"/>
            <p:nvPr/>
          </p:nvPicPr>
          <p:blipFill>
            <a:blip r:embed="rId4">
              <a:alphaModFix/>
            </a:blip>
            <a:stretch>
              <a:fillRect/>
            </a:stretch>
          </p:blipFill>
          <p:spPr>
            <a:xfrm>
              <a:off x="3169987" y="2090250"/>
              <a:ext cx="637625" cy="637625"/>
            </a:xfrm>
            <a:prstGeom prst="rect">
              <a:avLst/>
            </a:prstGeom>
            <a:noFill/>
            <a:ln>
              <a:noFill/>
            </a:ln>
          </p:spPr>
        </p:pic>
      </p:grpSp>
      <p:grpSp>
        <p:nvGrpSpPr>
          <p:cNvPr id="1646" name="Google Shape;1646;p28"/>
          <p:cNvGrpSpPr/>
          <p:nvPr/>
        </p:nvGrpSpPr>
        <p:grpSpPr>
          <a:xfrm>
            <a:off x="4786800" y="1541150"/>
            <a:ext cx="1367100" cy="1389050"/>
            <a:chOff x="4786800" y="1541150"/>
            <a:chExt cx="1367100" cy="1389050"/>
          </a:xfrm>
        </p:grpSpPr>
        <p:sp>
          <p:nvSpPr>
            <p:cNvPr id="1647" name="Google Shape;1647;p28"/>
            <p:cNvSpPr/>
            <p:nvPr/>
          </p:nvSpPr>
          <p:spPr>
            <a:xfrm>
              <a:off x="4936200" y="1906000"/>
              <a:ext cx="1068300" cy="10242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8"/>
            <p:cNvSpPr txBox="1"/>
            <p:nvPr/>
          </p:nvSpPr>
          <p:spPr>
            <a:xfrm>
              <a:off x="4786800" y="1541150"/>
              <a:ext cx="136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Interventions</a:t>
              </a:r>
              <a:endParaRPr>
                <a:latin typeface="Roboto Slab"/>
                <a:ea typeface="Roboto Slab"/>
                <a:cs typeface="Roboto Slab"/>
                <a:sym typeface="Roboto Slab"/>
              </a:endParaRPr>
            </a:p>
          </p:txBody>
        </p:sp>
        <p:pic>
          <p:nvPicPr>
            <p:cNvPr id="1649" name="Google Shape;1649;p28"/>
            <p:cNvPicPr preferRelativeResize="0"/>
            <p:nvPr/>
          </p:nvPicPr>
          <p:blipFill>
            <a:blip r:embed="rId5">
              <a:alphaModFix/>
            </a:blip>
            <a:stretch>
              <a:fillRect/>
            </a:stretch>
          </p:blipFill>
          <p:spPr>
            <a:xfrm>
              <a:off x="5059650" y="2007400"/>
              <a:ext cx="821400" cy="821400"/>
            </a:xfrm>
            <a:prstGeom prst="rect">
              <a:avLst/>
            </a:prstGeom>
            <a:noFill/>
            <a:ln>
              <a:noFill/>
            </a:ln>
          </p:spPr>
        </p:pic>
      </p:grpSp>
      <p:grpSp>
        <p:nvGrpSpPr>
          <p:cNvPr id="1650" name="Google Shape;1650;p28"/>
          <p:cNvGrpSpPr/>
          <p:nvPr/>
        </p:nvGrpSpPr>
        <p:grpSpPr>
          <a:xfrm>
            <a:off x="4727100" y="3231225"/>
            <a:ext cx="1486500" cy="1676375"/>
            <a:chOff x="4727100" y="3231225"/>
            <a:chExt cx="1486500" cy="1676375"/>
          </a:xfrm>
        </p:grpSpPr>
        <p:sp>
          <p:nvSpPr>
            <p:cNvPr id="1651" name="Google Shape;1651;p28"/>
            <p:cNvSpPr/>
            <p:nvPr/>
          </p:nvSpPr>
          <p:spPr>
            <a:xfrm>
              <a:off x="4936200" y="3883400"/>
              <a:ext cx="1068300" cy="10242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txBox="1"/>
            <p:nvPr/>
          </p:nvSpPr>
          <p:spPr>
            <a:xfrm>
              <a:off x="4727100" y="3231225"/>
              <a:ext cx="148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Effective Timing</a:t>
              </a:r>
              <a:endParaRPr>
                <a:latin typeface="Roboto Slab"/>
                <a:ea typeface="Roboto Slab"/>
                <a:cs typeface="Roboto Slab"/>
                <a:sym typeface="Roboto Slab"/>
              </a:endParaRPr>
            </a:p>
          </p:txBody>
        </p:sp>
        <p:pic>
          <p:nvPicPr>
            <p:cNvPr id="1653" name="Google Shape;1653;p28"/>
            <p:cNvPicPr preferRelativeResize="0"/>
            <p:nvPr/>
          </p:nvPicPr>
          <p:blipFill>
            <a:blip r:embed="rId6">
              <a:alphaModFix/>
            </a:blip>
            <a:stretch>
              <a:fillRect/>
            </a:stretch>
          </p:blipFill>
          <p:spPr>
            <a:xfrm>
              <a:off x="5088426" y="3983176"/>
              <a:ext cx="763850" cy="763850"/>
            </a:xfrm>
            <a:prstGeom prst="rect">
              <a:avLst/>
            </a:prstGeom>
            <a:noFill/>
            <a:ln>
              <a:noFill/>
            </a:ln>
          </p:spPr>
        </p:pic>
      </p:grpSp>
      <p:grpSp>
        <p:nvGrpSpPr>
          <p:cNvPr id="1654" name="Google Shape;1654;p28"/>
          <p:cNvGrpSpPr/>
          <p:nvPr/>
        </p:nvGrpSpPr>
        <p:grpSpPr>
          <a:xfrm>
            <a:off x="6917750" y="1541150"/>
            <a:ext cx="1068300" cy="1389050"/>
            <a:chOff x="6917750" y="1541150"/>
            <a:chExt cx="1068300" cy="1389050"/>
          </a:xfrm>
        </p:grpSpPr>
        <p:sp>
          <p:nvSpPr>
            <p:cNvPr id="1655" name="Google Shape;1655;p28"/>
            <p:cNvSpPr/>
            <p:nvPr/>
          </p:nvSpPr>
          <p:spPr>
            <a:xfrm>
              <a:off x="6917750" y="1906000"/>
              <a:ext cx="1068300" cy="10242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8"/>
            <p:cNvSpPr txBox="1"/>
            <p:nvPr/>
          </p:nvSpPr>
          <p:spPr>
            <a:xfrm>
              <a:off x="7031150" y="1541150"/>
              <a:ext cx="84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Tools</a:t>
              </a:r>
              <a:endParaRPr>
                <a:latin typeface="Roboto Slab"/>
                <a:ea typeface="Roboto Slab"/>
                <a:cs typeface="Roboto Slab"/>
                <a:sym typeface="Roboto Slab"/>
              </a:endParaRPr>
            </a:p>
          </p:txBody>
        </p:sp>
        <p:pic>
          <p:nvPicPr>
            <p:cNvPr id="1657" name="Google Shape;1657;p28"/>
            <p:cNvPicPr preferRelativeResize="0"/>
            <p:nvPr/>
          </p:nvPicPr>
          <p:blipFill>
            <a:blip r:embed="rId7">
              <a:alphaModFix/>
            </a:blip>
            <a:stretch>
              <a:fillRect/>
            </a:stretch>
          </p:blipFill>
          <p:spPr>
            <a:xfrm>
              <a:off x="7359225" y="2007400"/>
              <a:ext cx="476825" cy="476825"/>
            </a:xfrm>
            <a:prstGeom prst="rect">
              <a:avLst/>
            </a:prstGeom>
            <a:noFill/>
            <a:ln>
              <a:noFill/>
            </a:ln>
          </p:spPr>
        </p:pic>
        <p:pic>
          <p:nvPicPr>
            <p:cNvPr id="1658" name="Google Shape;1658;p28"/>
            <p:cNvPicPr preferRelativeResize="0"/>
            <p:nvPr/>
          </p:nvPicPr>
          <p:blipFill>
            <a:blip r:embed="rId8">
              <a:alphaModFix/>
            </a:blip>
            <a:stretch>
              <a:fillRect/>
            </a:stretch>
          </p:blipFill>
          <p:spPr>
            <a:xfrm>
              <a:off x="7069975" y="2186375"/>
              <a:ext cx="562425" cy="562425"/>
            </a:xfrm>
            <a:prstGeom prst="rect">
              <a:avLst/>
            </a:prstGeom>
            <a:noFill/>
            <a:ln>
              <a:noFill/>
            </a:ln>
          </p:spPr>
        </p:pic>
      </p:grpSp>
      <p:grpSp>
        <p:nvGrpSpPr>
          <p:cNvPr id="1659" name="Google Shape;1659;p28"/>
          <p:cNvGrpSpPr/>
          <p:nvPr/>
        </p:nvGrpSpPr>
        <p:grpSpPr>
          <a:xfrm>
            <a:off x="2745550" y="3231225"/>
            <a:ext cx="1486500" cy="1676375"/>
            <a:chOff x="2745550" y="3231225"/>
            <a:chExt cx="1486500" cy="1676375"/>
          </a:xfrm>
        </p:grpSpPr>
        <p:sp>
          <p:nvSpPr>
            <p:cNvPr id="1660" name="Google Shape;1660;p28"/>
            <p:cNvSpPr/>
            <p:nvPr/>
          </p:nvSpPr>
          <p:spPr>
            <a:xfrm>
              <a:off x="2954650" y="3883400"/>
              <a:ext cx="1068300" cy="10242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8"/>
            <p:cNvSpPr txBox="1"/>
            <p:nvPr/>
          </p:nvSpPr>
          <p:spPr>
            <a:xfrm>
              <a:off x="2745550" y="3231225"/>
              <a:ext cx="1486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Slab"/>
                  <a:ea typeface="Roboto Slab"/>
                  <a:cs typeface="Roboto Slab"/>
                  <a:sym typeface="Roboto Slab"/>
                </a:rPr>
                <a:t>Modality variance</a:t>
              </a:r>
              <a:endParaRPr>
                <a:latin typeface="Roboto Slab"/>
                <a:ea typeface="Roboto Slab"/>
                <a:cs typeface="Roboto Slab"/>
                <a:sym typeface="Roboto Slab"/>
              </a:endParaRPr>
            </a:p>
          </p:txBody>
        </p:sp>
        <p:pic>
          <p:nvPicPr>
            <p:cNvPr id="1662" name="Google Shape;1662;p28"/>
            <p:cNvPicPr preferRelativeResize="0"/>
            <p:nvPr/>
          </p:nvPicPr>
          <p:blipFill>
            <a:blip r:embed="rId9">
              <a:alphaModFix/>
            </a:blip>
            <a:stretch>
              <a:fillRect/>
            </a:stretch>
          </p:blipFill>
          <p:spPr>
            <a:xfrm>
              <a:off x="3106875" y="4350175"/>
              <a:ext cx="435625" cy="435625"/>
            </a:xfrm>
            <a:prstGeom prst="rect">
              <a:avLst/>
            </a:prstGeom>
            <a:noFill/>
            <a:ln>
              <a:noFill/>
            </a:ln>
          </p:spPr>
        </p:pic>
        <p:pic>
          <p:nvPicPr>
            <p:cNvPr id="1663" name="Google Shape;1663;p28"/>
            <p:cNvPicPr preferRelativeResize="0"/>
            <p:nvPr/>
          </p:nvPicPr>
          <p:blipFill>
            <a:blip r:embed="rId10">
              <a:alphaModFix/>
            </a:blip>
            <a:stretch>
              <a:fillRect/>
            </a:stretch>
          </p:blipFill>
          <p:spPr>
            <a:xfrm>
              <a:off x="3491263" y="4147850"/>
              <a:ext cx="476825" cy="476825"/>
            </a:xfrm>
            <a:prstGeom prst="rect">
              <a:avLst/>
            </a:prstGeom>
            <a:noFill/>
            <a:ln>
              <a:noFill/>
            </a:ln>
          </p:spPr>
        </p:pic>
        <p:pic>
          <p:nvPicPr>
            <p:cNvPr id="1664" name="Google Shape;1664;p28"/>
            <p:cNvPicPr preferRelativeResize="0"/>
            <p:nvPr/>
          </p:nvPicPr>
          <p:blipFill>
            <a:blip r:embed="rId11">
              <a:alphaModFix/>
            </a:blip>
            <a:stretch>
              <a:fillRect/>
            </a:stretch>
          </p:blipFill>
          <p:spPr>
            <a:xfrm>
              <a:off x="3180050" y="3914550"/>
              <a:ext cx="435625" cy="435625"/>
            </a:xfrm>
            <a:prstGeom prst="rect">
              <a:avLst/>
            </a:prstGeom>
            <a:noFill/>
            <a:ln>
              <a:noFill/>
            </a:ln>
          </p:spPr>
        </p:pic>
      </p:grpSp>
      <p:pic>
        <p:nvPicPr>
          <p:cNvPr id="1665" name="Google Shape;1665;p28"/>
          <p:cNvPicPr preferRelativeResize="0"/>
          <p:nvPr/>
        </p:nvPicPr>
        <p:blipFill>
          <a:blip r:embed="rId12">
            <a:alphaModFix/>
          </a:blip>
          <a:stretch>
            <a:fillRect/>
          </a:stretch>
        </p:blipFill>
        <p:spPr>
          <a:xfrm>
            <a:off x="521500" y="4411250"/>
            <a:ext cx="1103611" cy="43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8"/>
                                        </p:tgtEl>
                                        <p:attrNameLst>
                                          <p:attrName>style.visibility</p:attrName>
                                        </p:attrNameLst>
                                      </p:cBhvr>
                                      <p:to>
                                        <p:strVal val="visible"/>
                                      </p:to>
                                    </p:set>
                                    <p:animEffect filter="fade" transition="in">
                                      <p:cBhvr>
                                        <p:cTn dur="1000"/>
                                        <p:tgtEl>
                                          <p:spTgt spid="1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2"/>
                                        </p:tgtEl>
                                        <p:attrNameLst>
                                          <p:attrName>style.visibility</p:attrName>
                                        </p:attrNameLst>
                                      </p:cBhvr>
                                      <p:to>
                                        <p:strVal val="visible"/>
                                      </p:to>
                                    </p:set>
                                    <p:animEffect filter="fade" transition="in">
                                      <p:cBhvr>
                                        <p:cTn dur="1000"/>
                                        <p:tgtEl>
                                          <p:spTgt spid="1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6"/>
                                        </p:tgtEl>
                                        <p:attrNameLst>
                                          <p:attrName>style.visibility</p:attrName>
                                        </p:attrNameLst>
                                      </p:cBhvr>
                                      <p:to>
                                        <p:strVal val="visible"/>
                                      </p:to>
                                    </p:set>
                                    <p:animEffect filter="fade" transition="in">
                                      <p:cBhvr>
                                        <p:cTn dur="1000"/>
                                        <p:tgtEl>
                                          <p:spTgt spid="1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4"/>
                                        </p:tgtEl>
                                        <p:attrNameLst>
                                          <p:attrName>style.visibility</p:attrName>
                                        </p:attrNameLst>
                                      </p:cBhvr>
                                      <p:to>
                                        <p:strVal val="visible"/>
                                      </p:to>
                                    </p:set>
                                    <p:animEffect filter="fade" transition="in">
                                      <p:cBhvr>
                                        <p:cTn dur="1000"/>
                                        <p:tgtEl>
                                          <p:spTgt spid="1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7"/>
                                        </p:tgtEl>
                                        <p:attrNameLst>
                                          <p:attrName>style.visibility</p:attrName>
                                        </p:attrNameLst>
                                      </p:cBhvr>
                                      <p:to>
                                        <p:strVal val="visible"/>
                                      </p:to>
                                    </p:set>
                                    <p:animEffect filter="fade" transition="in">
                                      <p:cBhvr>
                                        <p:cTn dur="1000"/>
                                        <p:tgtEl>
                                          <p:spTgt spid="16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9"/>
                                        </p:tgtEl>
                                        <p:attrNameLst>
                                          <p:attrName>style.visibility</p:attrName>
                                        </p:attrNameLst>
                                      </p:cBhvr>
                                      <p:to>
                                        <p:strVal val="visible"/>
                                      </p:to>
                                    </p:set>
                                    <p:animEffect filter="fade" transition="in">
                                      <p:cBhvr>
                                        <p:cTn dur="1000"/>
                                        <p:tgtEl>
                                          <p:spTgt spid="1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0"/>
                                        </p:tgtEl>
                                        <p:attrNameLst>
                                          <p:attrName>style.visibility</p:attrName>
                                        </p:attrNameLst>
                                      </p:cBhvr>
                                      <p:to>
                                        <p:strVal val="visible"/>
                                      </p:to>
                                    </p:set>
                                    <p:animEffect filter="fade" transition="in">
                                      <p:cBhvr>
                                        <p:cTn dur="1000"/>
                                        <p:tgtEl>
                                          <p:spTgt spid="16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29"/>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Thank you for your attention!</a:t>
            </a:r>
            <a:endParaRPr/>
          </a:p>
        </p:txBody>
      </p:sp>
      <p:sp>
        <p:nvSpPr>
          <p:cNvPr id="1671" name="Google Shape;1671;p29"/>
          <p:cNvSpPr txBox="1"/>
          <p:nvPr>
            <p:ph idx="1" type="subTitle"/>
          </p:nvPr>
        </p:nvSpPr>
        <p:spPr>
          <a:xfrm>
            <a:off x="311700" y="3273725"/>
            <a:ext cx="8520600" cy="79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latin typeface="Roboto Slab"/>
                <a:ea typeface="Roboto Slab"/>
                <a:cs typeface="Roboto Slab"/>
                <a:sym typeface="Roboto Slab"/>
              </a:rPr>
              <a:t>Happy (and healthy) engineering!</a:t>
            </a:r>
            <a:endParaRPr>
              <a:latin typeface="Roboto Slab"/>
              <a:ea typeface="Roboto Slab"/>
              <a:cs typeface="Roboto Slab"/>
              <a:sym typeface="Roboto Slab"/>
            </a:endParaRPr>
          </a:p>
        </p:txBody>
      </p:sp>
      <p:pic>
        <p:nvPicPr>
          <p:cNvPr id="1672" name="Google Shape;1672;p29"/>
          <p:cNvPicPr preferRelativeResize="0"/>
          <p:nvPr/>
        </p:nvPicPr>
        <p:blipFill>
          <a:blip r:embed="rId3">
            <a:alphaModFix/>
          </a:blip>
          <a:stretch>
            <a:fillRect/>
          </a:stretch>
        </p:blipFill>
        <p:spPr>
          <a:xfrm>
            <a:off x="521500" y="4411250"/>
            <a:ext cx="1103611" cy="43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0"/>
                                        </p:tgtEl>
                                        <p:attrNameLst>
                                          <p:attrName>style.visibility</p:attrName>
                                        </p:attrNameLst>
                                      </p:cBhvr>
                                      <p:to>
                                        <p:strVal val="visible"/>
                                      </p:to>
                                    </p:set>
                                    <p:animEffect filter="fade" transition="in">
                                      <p:cBhvr>
                                        <p:cTn dur="1000"/>
                                        <p:tgtEl>
                                          <p:spTgt spid="1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1"/>
                                        </p:tgtEl>
                                        <p:attrNameLst>
                                          <p:attrName>style.visibility</p:attrName>
                                        </p:attrNameLst>
                                      </p:cBhvr>
                                      <p:to>
                                        <p:strVal val="visible"/>
                                      </p:to>
                                    </p:set>
                                    <p:animEffect filter="fade" transition="in">
                                      <p:cBhvr>
                                        <p:cTn dur="1000"/>
                                        <p:tgtEl>
                                          <p:spTgt spid="1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30"/>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Any questions?</a:t>
            </a:r>
            <a:endParaRPr/>
          </a:p>
        </p:txBody>
      </p:sp>
      <p:pic>
        <p:nvPicPr>
          <p:cNvPr id="1678" name="Google Shape;1678;p30"/>
          <p:cNvPicPr preferRelativeResize="0"/>
          <p:nvPr/>
        </p:nvPicPr>
        <p:blipFill>
          <a:blip r:embed="rId3">
            <a:alphaModFix/>
          </a:blip>
          <a:stretch>
            <a:fillRect/>
          </a:stretch>
        </p:blipFill>
        <p:spPr>
          <a:xfrm>
            <a:off x="521500" y="4411250"/>
            <a:ext cx="1103611" cy="43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 Delft">
  <a:themeElements>
    <a:clrScheme name="Aangepast 185">
      <a:dk1>
        <a:srgbClr val="000000"/>
      </a:dk1>
      <a:lt1>
        <a:srgbClr val="FFFFFF"/>
      </a:lt1>
      <a:dk2>
        <a:srgbClr val="00A6D6"/>
      </a:dk2>
      <a:lt2>
        <a:srgbClr val="82D7C6"/>
      </a:lt2>
      <a:accent1>
        <a:srgbClr val="00A6D6"/>
      </a:accent1>
      <a:accent2>
        <a:srgbClr val="017188"/>
      </a:accent2>
      <a:accent3>
        <a:srgbClr val="EB7246"/>
      </a:accent3>
      <a:accent4>
        <a:srgbClr val="00A390"/>
      </a:accent4>
      <a:accent5>
        <a:srgbClr val="F1BE3E"/>
      </a:accent5>
      <a:accent6>
        <a:srgbClr val="C3312F"/>
      </a:accent6>
      <a:hlink>
        <a:srgbClr val="00A6D6"/>
      </a:hlink>
      <a:folHlink>
        <a:srgbClr val="0171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