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742D4F-CD87-464E-84F2-2EEEF5ABAD5F}">
  <a:tblStyle styleId="{57742D4F-CD87-464E-84F2-2EEEF5ABA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fde8736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dfde873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fde8736b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fde8736b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e08c60d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e08c60d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e08c60d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e08c60d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fde8736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dfde8736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fde87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dfde87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fde8736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fde8736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fde873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fde873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fde873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fde873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08c60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e08c60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08c60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08c60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fde873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fde873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fde8736b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dfde8736b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MVP - JOGOS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Entendimento de Negócio X Certeza Técnica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732175" y="97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582400"/>
                <a:gridCol w="2365750"/>
                <a:gridCol w="2365750"/>
                <a:gridCol w="2365750"/>
              </a:tblGrid>
              <a:tr h="107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EEE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07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1078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$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$$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$$$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/>
        </p:nvSpPr>
        <p:spPr>
          <a:xfrm>
            <a:off x="645375" y="697950"/>
            <a:ext cx="7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Esforço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934750" y="4206175"/>
            <a:ext cx="11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Source Code Pro"/>
                <a:ea typeface="Source Code Pro"/>
                <a:cs typeface="Source Code Pro"/>
                <a:sym typeface="Source Code Pro"/>
              </a:rPr>
              <a:t>Valor de negócio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015825" y="2395300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a validação de respostas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805650" y="1493825"/>
            <a:ext cx="15006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boss fight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177400" y="970588"/>
            <a:ext cx="1500600" cy="60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Criação de uma história interativa com o usuário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721450" y="3391375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Realizar testes dos desafios matemáticos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949525" y="1220600"/>
            <a:ext cx="1808400" cy="4617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a interação com o usuário através de questões matemáticas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426175" y="2196050"/>
            <a:ext cx="18084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barras de vida do Robô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949525" y="3391363"/>
            <a:ext cx="18084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Ilustrações dos personagens / cenários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65775" y="1233913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Criar desafios matemáticos impostos pelo jogo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894050" y="2569500"/>
            <a:ext cx="1675800" cy="4617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os níveis de dificuldade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JORNADAS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26895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32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</a:t>
                      </a:r>
                      <a:endParaRPr b="1" sz="1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Matheus Lima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6:40 - Acorda e se arruma correndo para 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7:15 - Começa as aulas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9:10 </a:t>
                      </a: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Usa o Robomática na aula de matemática junto com seu professor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Recreio da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Sai da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12:15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Almoço em casa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Tira um cochilo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Joga LOL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18:30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Faz 1 tarefa da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Janta com a família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Joga LOL de novo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23:00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 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Dorme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25" y="1855763"/>
            <a:ext cx="1431974" cy="14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JORNADAS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26895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32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</a:t>
                      </a:r>
                      <a:endParaRPr b="1" sz="1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Renata Albuquerque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6:23 - Acorda e se arruma para ir para o trabalho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7:10 - Começa a primeira aula do dia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8:15 - Usa o Robomática como reforço em uma turma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9:20 - Usa o Robomática em outra turma como forma de despertar o interesse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12:30 - Almoça na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15:00 - Sai do trabalho e vai para casa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16:00 - Corrigi provas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19:00 - Faz a janta e prepara a comida para seus pets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20:00 - Assiste o jornal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21:00 - Vê a novela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22:00 - Lê um livro e se prepara para dormir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22:30 - Dorme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63" y="1855600"/>
            <a:ext cx="1432300" cy="1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JORNADAS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26895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32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  </a:t>
                      </a:r>
                      <a:endParaRPr b="1"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    </a:t>
                      </a:r>
                      <a:endParaRPr b="1" sz="1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/>
                        <a:t>Alice Borges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6:20 - Acorda, se arruma e faz um TikTok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7:20 - Começa as aulas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8:30 - Joga o Robomática na aula de matemática junto com seus colegas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10:15 - Recreio da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12:10 - Sai da escola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12:30 - Almoça em casa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13:00 - Estuda e faz dever de casa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15:00 - Pausa para gravar um TikTok de estudos do dia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16:00 - Joga novamente o Robomática para tentar o nível mais difícil</a:t>
                      </a:r>
                      <a:endParaRPr sz="1200">
                        <a:solidFill>
                          <a:srgbClr val="FF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19:15 - Janta com a família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20:00 - Assiste uma série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22:00 - Dorme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75" y="1961225"/>
            <a:ext cx="1221050" cy="1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231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Ondas</a:t>
            </a:r>
            <a:endParaRPr sz="4300"/>
          </a:p>
        </p:txBody>
      </p:sp>
      <p:sp>
        <p:nvSpPr>
          <p:cNvPr id="172" name="Google Shape;172;p26"/>
          <p:cNvSpPr txBox="1"/>
          <p:nvPr/>
        </p:nvSpPr>
        <p:spPr>
          <a:xfrm>
            <a:off x="464075" y="1243575"/>
            <a:ext cx="242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Source Code Pro"/>
                <a:ea typeface="Source Code Pro"/>
                <a:cs typeface="Source Code Pro"/>
                <a:sym typeface="Source Code Pro"/>
              </a:rPr>
              <a:t>1° Onda</a:t>
            </a:r>
            <a:endParaRPr sz="4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64075" y="2088313"/>
            <a:ext cx="242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Source Code Pro"/>
                <a:ea typeface="Source Code Pro"/>
                <a:cs typeface="Source Code Pro"/>
                <a:sym typeface="Source Code Pro"/>
              </a:rPr>
              <a:t>2° Onda</a:t>
            </a:r>
            <a:endParaRPr sz="4000"/>
          </a:p>
        </p:txBody>
      </p:sp>
      <p:sp>
        <p:nvSpPr>
          <p:cNvPr id="174" name="Google Shape;174;p26"/>
          <p:cNvSpPr txBox="1"/>
          <p:nvPr/>
        </p:nvSpPr>
        <p:spPr>
          <a:xfrm>
            <a:off x="464075" y="2933050"/>
            <a:ext cx="242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pt-BR" sz="4000">
                <a:latin typeface="Source Code Pro"/>
                <a:ea typeface="Source Code Pro"/>
                <a:cs typeface="Source Code Pro"/>
                <a:sym typeface="Source Code Pro"/>
              </a:rPr>
              <a:t>° Onda</a:t>
            </a:r>
            <a:endParaRPr sz="4000"/>
          </a:p>
        </p:txBody>
      </p:sp>
      <p:sp>
        <p:nvSpPr>
          <p:cNvPr id="175" name="Google Shape;175;p26"/>
          <p:cNvSpPr txBox="1"/>
          <p:nvPr/>
        </p:nvSpPr>
        <p:spPr>
          <a:xfrm>
            <a:off x="3170125" y="3199575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a validação de respostas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257725" y="2340900"/>
            <a:ext cx="15006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boss fight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257725" y="1343613"/>
            <a:ext cx="1500600" cy="60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Criação de uma história interativa com o usuário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7252025" y="1412925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Realizar testes dos desafios matemáticos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185725" y="2322075"/>
            <a:ext cx="1808400" cy="4617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a interação com o usuário através de questões matemáticas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216800" y="2322063"/>
            <a:ext cx="18084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barras de vida do Robô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216800" y="3231213"/>
            <a:ext cx="18084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Ilustrações dos personagens / cenários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283100" y="1412925"/>
            <a:ext cx="1675800" cy="4617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Criar desafios matemáticos impostos pelo jogo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7252025" y="3231225"/>
            <a:ext cx="1675800" cy="4617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669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Programar os níveis de dificuldade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Visão do produto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7303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Para alunos do fundamental, cuja dificuldade está no aprendizado de matemática. O Robomática é um jogo educativo que ensina matemática de forma interativa. Diferente do RachaCuca, o nosso produto ensina de forma divertida e interativa, por meio de histórias.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É/ Não é - Faz/ Não faz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311700" y="14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17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É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Jogo;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Educativo;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Para computador;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Offline.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EEF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FAZ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Mostra história;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Recebe respostas do usuário;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Checagem de respostas;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Mostra imagens;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Escolha do nível de matemática.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NÃO É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Site;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Aplicativo para celular;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Online;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Produto físico;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Vídeo aula.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NÃO FAZ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Conta pelo usuário;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Login;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Salva progresso.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Objetivos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100"/>
              <a:t>Auxiliar com reforço de matemática nas escolas;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100"/>
              <a:t>Apresentar novos meios de aprendizagem;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84150" lvl="0" marL="3600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100"/>
              <a:t>Despertar e incentivar o interesse </a:t>
            </a:r>
            <a:r>
              <a:rPr lang="pt-BR" sz="2100"/>
              <a:t>pela </a:t>
            </a:r>
            <a:r>
              <a:rPr lang="pt-BR" sz="2100"/>
              <a:t>matemática.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70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152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Nome: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 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Matheus Lima</a:t>
                      </a:r>
                      <a:endParaRPr b="1" sz="19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Perfil: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 anos;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Solteiro;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Gamer;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Mora em Marília;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Estudante.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Comportamento: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</a:t>
                      </a: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oga lol;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Odeia matemática;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Esforçado;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Bom aluno.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Necessidades: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Passar na prova de matemática;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Melhorar as notas;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Conseguir aprender para se formar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 escola;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Dar orgulho pros pais.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950" y="1511838"/>
            <a:ext cx="1431974" cy="14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1170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164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Nome: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 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Renata </a:t>
                      </a:r>
                      <a:endParaRPr b="1" sz="19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Albuquerque</a:t>
                      </a:r>
                      <a:endParaRPr b="1" sz="19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Perfil: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36 anos;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Divorciada;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Professora de matemática;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Mora em Marília;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filhos (cachorro e gato);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Evangélica.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Comportamento: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Comprometida com o trabalho;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Boa com crianças;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Ligada aos seus animais;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Incentiva seus alunos.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Necessidades: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Despertar interesse nos alunos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pela matéria;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Ensinar crianças que não gostam de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matemática;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Descobrir novos métodos de aula.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13" y="1547050"/>
            <a:ext cx="1432300" cy="1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89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311700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4260300"/>
                <a:gridCol w="4260300"/>
              </a:tblGrid>
              <a:tr h="164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Nome: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 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Alice Borges</a:t>
                      </a:r>
                      <a:endParaRPr b="1" sz="19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Perfil: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 anos;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Solteira;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Tiktoker;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Mora em Marília;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Estudante.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Comportamento: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Gosta de matemática;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Dedicada;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Participa de projetos sociais;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Focada.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Necessidades: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Ser a melhor aluna da turma;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Alcançar boas notas;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1587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ource Code Pro"/>
                        <a:buChar char="●"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Aumentar os conhecimentos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matemáticos.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00" y="1705725"/>
            <a:ext cx="1221050" cy="1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 x Objetivos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1637925" y="145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2426100"/>
                <a:gridCol w="2426100"/>
                <a:gridCol w="2426100"/>
              </a:tblGrid>
              <a:tr h="1165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Criar desafios matemáticos impostos pelo jogo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Criação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uma história interativa com o usuário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barras de vida do Robô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165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a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validação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respostas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testes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dos desafios matemáticos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Ilustrações dos personagens e cenários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165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os níveis de dificuldade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a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interação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com o usuário através de questòes matemáticas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Source Code Pro"/>
                        <a:buChar char="●"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boss fight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186300" y="169632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Matheus Lima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637925" y="648275"/>
            <a:ext cx="240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Source Code Pro"/>
                <a:ea typeface="Source Code Pro"/>
                <a:cs typeface="Source Code Pro"/>
                <a:sym typeface="Source Code Pro"/>
              </a:rPr>
              <a:t>Auxiliar com reforço de matemática nas escolas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087275" y="625175"/>
            <a:ext cx="23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Apresentar novos meios de aprendizagem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401050" y="602075"/>
            <a:ext cx="25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Despertar e incentivar o interesse pela matemática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61700" y="2897638"/>
            <a:ext cx="14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Renata Albuquerque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61700" y="4098975"/>
            <a:ext cx="14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Alice Borges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Entendimento de Negócio X Certeza Técnica</a:t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266113" y="88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{57742D4F-CD87-464E-84F2-2EEEF5ABAD5F}</a:tableStyleId>
              </a:tblPr>
              <a:tblGrid>
                <a:gridCol w="2203925"/>
                <a:gridCol w="2203925"/>
                <a:gridCol w="2203925"/>
              </a:tblGrid>
              <a:tr h="10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Programar os níveis de dificuldade</a:t>
                      </a:r>
                      <a:endParaRPr b="1"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boss fight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8B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Criar desafios matemáticos impostos pelo jogo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Programar a validação de respostas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testes dos desafios matemáticos 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8B22"/>
                    </a:solidFill>
                  </a:tcPr>
                </a:tc>
              </a:tr>
              <a:tr h="11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Programar barras de vida do Robô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Programar a interação com o usuário através de questões matemáticas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8B22"/>
                    </a:solidFill>
                  </a:tcPr>
                </a:tc>
              </a:tr>
              <a:tr h="10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Criação de uma história interativa com o usuário 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• </a:t>
                      </a: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Ilustrações dos personagens / cenários</a:t>
                      </a:r>
                      <a:endParaRPr sz="105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00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506800" y="585000"/>
            <a:ext cx="79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Negócio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949350" y="4360775"/>
            <a:ext cx="79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Técnico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80225" y="3356700"/>
            <a:ext cx="1185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Entendo pouco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301500" y="4429325"/>
            <a:ext cx="22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Baixo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470113" y="4429325"/>
            <a:ext cx="22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Médio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673975" y="4429325"/>
            <a:ext cx="22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Alto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80225" y="2207700"/>
            <a:ext cx="11859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Entendo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0225" y="889475"/>
            <a:ext cx="11859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Entendo muito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