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BAB6-A979-54FD-C8D6-CCDFC5A0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AA9DB-3D67-AFF2-1B35-7268B6091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365D-03E6-3D43-7257-4F934AC7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006A-8F31-6D91-A0E9-6AB7B008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0949-3BB1-C65D-4254-ACBA4D49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3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75D8-920E-1B9D-FF35-92BD2602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DB0FF-F8F3-BA66-6D0E-0EF08528E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0647-9E9E-3468-909A-E10BE9C2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DFEFF-71F0-A67E-0B09-73F8046C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20F8-6C47-2E9B-B6AA-063CCDB6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8DF45-34B8-CEB3-0D48-3364C60E4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FB2C-3978-2BE5-911A-9F69B3B3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749F-EAB1-10C0-6B4B-AD20253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76C9-9D41-64B4-9B1C-B927179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CD96-FC84-ED42-6E07-69D52EB5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28B0-7B39-7BAB-21B3-08289E1D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A2F2-62FA-E530-328F-A2FF786C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E56B-3B24-CEC3-80C7-1FAC63EC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3232-32CE-39BC-CB16-F60EDBD1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9604-E043-02BE-68A8-EEBC8445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239C-EA25-3D1A-F258-FA583837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7820-885D-92C3-6C3A-74AF35075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1413-CB30-6B90-543D-A14BAFF2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E082-22C5-8D4B-2693-FB3BD624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7807-D484-04E3-7108-F650D9DB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DCE3-BBF5-B078-FBDC-BB88B2A9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D18F-CDA9-B039-D8F4-CD54DC577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8C476-C06F-23CC-C74B-38473C9B5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015AC-2CC3-04E0-320C-8F13CBA9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FDB8B-0C98-A728-A2CB-510F7FAF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686AD-7713-C7B5-1F63-A95C3C73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8E3C-32EE-550C-7D10-D095024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C159A-4303-66D7-6C16-B6F5F6C7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C70AB-5AC9-0428-E18C-16FAC139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A8DA3-5D6E-0CD4-EDC7-2BD9496A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7300D-9D9D-861D-23C2-5DE1647D6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B3603-C65F-3600-20F2-9747768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F0217-A68D-998B-A6E5-1CF5285B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1FB85-CD49-7825-AA37-4D6855B7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9A89-DF7A-0E99-E25F-4BD82A1A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02553-7389-3CD5-507B-D56E66FD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0BB40-3987-5E1D-2965-64637195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B2E7A-5CEF-3072-D7C7-7BFCBA7F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3E022-CD9B-AE14-5B2D-0C83F049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4153F-958B-88DE-6C93-805EE4AE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CDF63-13A7-4672-60F0-BEAA5120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71F5-BA24-9AD1-AA03-99376FAB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0843-BE3E-EF65-0639-77B65B31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301E1-8DA6-AD05-8096-639FBDDB3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3C281-6E28-5746-8265-4496D2C9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80827-81EC-5F98-0A63-52856FA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35D8E-8D42-92C4-0F50-D97758F7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C03-F1B0-1075-F5C2-EC784082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50C0D-7D34-8B08-A971-D4877901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F2A91-EBAD-D8AE-94B9-E4D11D52F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9C04D-085E-F98E-D53E-DFCD0D12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D3676-08F1-C167-47C1-DA88AA4A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5DA2-45C0-8AA3-91BE-9E3DCC83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6859-BC34-0A0D-7F5C-697FC46E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E198-3C9D-2A9F-2395-24E2C7C93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300F-7D8F-5911-4C56-4C0D77D63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9916-9BEC-46B1-84A2-1DFB365B8F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A27B-A135-EDA6-38C1-DAAEF051F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5566D-FA03-A851-8FE1-356CD3826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D287-7E8A-1F98-7DDE-A3AA28868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Overspeeding</a:t>
            </a:r>
            <a:r>
              <a:rPr lang="en-US" dirty="0"/>
              <a:t>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B402C-548D-8EA9-8942-1A5D60FF6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by Students of</a:t>
            </a:r>
          </a:p>
          <a:p>
            <a:r>
              <a:rPr lang="en-US" dirty="0" err="1"/>
              <a:t>Kendriya</a:t>
            </a:r>
            <a:r>
              <a:rPr lang="en-US" dirty="0"/>
              <a:t> Vidyalaya NFC Vigyan </a:t>
            </a:r>
            <a:r>
              <a:rPr lang="en-US" dirty="0" err="1"/>
              <a:t>Vihar</a:t>
            </a:r>
            <a:r>
              <a:rPr lang="en-US" dirty="0"/>
              <a:t>, Delhi </a:t>
            </a:r>
            <a:r>
              <a:rPr lang="en-US"/>
              <a:t>- 110092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D4BF8-1081-4F71-A599-1D9536A54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2" r="27059"/>
          <a:stretch/>
        </p:blipFill>
        <p:spPr>
          <a:xfrm>
            <a:off x="-5978770" y="424324"/>
            <a:ext cx="5978769" cy="6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D4BF8-1081-4F71-A599-1D9536A54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r="27059"/>
          <a:stretch/>
        </p:blipFill>
        <p:spPr>
          <a:xfrm>
            <a:off x="12192000" y="424324"/>
            <a:ext cx="5985665" cy="600935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“Why”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D6AB90-F7E0-AAF8-F723-90F12579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7795">
            <a:off x="641431" y="2087784"/>
            <a:ext cx="9963150" cy="1266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40852B-B570-636A-4C5F-AE07FCFD8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7449">
            <a:off x="2985266" y="2580211"/>
            <a:ext cx="9149667" cy="15775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B88117-2C60-D271-E332-DC0590DFC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805" y="4044919"/>
            <a:ext cx="9505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“Solution”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FC0C-78E6-E0EB-F993-475DDF58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well designed system to properly detect weather which car is speeding and reporting to the closest police station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-5955324" y="424324"/>
            <a:ext cx="5955323" cy="6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59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5A018D-3AAF-480E-BCEB-21A151603947}"/>
              </a:ext>
            </a:extLst>
          </p:cNvPr>
          <p:cNvSpPr/>
          <p:nvPr/>
        </p:nvSpPr>
        <p:spPr>
          <a:xfrm>
            <a:off x="8453703" y="1881607"/>
            <a:ext cx="2592729" cy="3923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“How”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12192000" y="424323"/>
            <a:ext cx="5955323" cy="6009351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F790FA50-0C19-B9ED-0478-3D421E3C7354}"/>
              </a:ext>
            </a:extLst>
          </p:cNvPr>
          <p:cNvSpPr/>
          <p:nvPr/>
        </p:nvSpPr>
        <p:spPr>
          <a:xfrm>
            <a:off x="4753069" y="3149099"/>
            <a:ext cx="2230974" cy="13883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4CFB9A3-E7C0-6428-7D6A-FDCBF57BE818}"/>
              </a:ext>
            </a:extLst>
          </p:cNvPr>
          <p:cNvSpPr/>
          <p:nvPr/>
        </p:nvSpPr>
        <p:spPr>
          <a:xfrm>
            <a:off x="8781327" y="2286240"/>
            <a:ext cx="780015" cy="11786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9750B55-085C-E7CB-6498-62F709A5E9F2}"/>
              </a:ext>
            </a:extLst>
          </p:cNvPr>
          <p:cNvSpPr/>
          <p:nvPr/>
        </p:nvSpPr>
        <p:spPr>
          <a:xfrm>
            <a:off x="8781327" y="3596108"/>
            <a:ext cx="780015" cy="11786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AC61753-6475-4B82-5DF2-27527DF6B9A7}"/>
              </a:ext>
            </a:extLst>
          </p:cNvPr>
          <p:cNvSpPr/>
          <p:nvPr/>
        </p:nvSpPr>
        <p:spPr>
          <a:xfrm>
            <a:off x="9861630" y="2286239"/>
            <a:ext cx="780015" cy="11786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3C7B02B-3E04-7F74-C941-FCEC0DEB959F}"/>
              </a:ext>
            </a:extLst>
          </p:cNvPr>
          <p:cNvSpPr/>
          <p:nvPr/>
        </p:nvSpPr>
        <p:spPr>
          <a:xfrm>
            <a:off x="9861630" y="3596107"/>
            <a:ext cx="780015" cy="11786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BFEA4-76E7-D041-16DD-758AD2642492}"/>
              </a:ext>
            </a:extLst>
          </p:cNvPr>
          <p:cNvSpPr txBox="1"/>
          <p:nvPr/>
        </p:nvSpPr>
        <p:spPr>
          <a:xfrm>
            <a:off x="9220979" y="510520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6495F-8095-3C28-905C-60287F6E8C20}"/>
              </a:ext>
            </a:extLst>
          </p:cNvPr>
          <p:cNvSpPr txBox="1"/>
          <p:nvPr/>
        </p:nvSpPr>
        <p:spPr>
          <a:xfrm>
            <a:off x="5475724" y="365861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57C686-3904-9DAE-78B9-6BE38306411C}"/>
              </a:ext>
            </a:extLst>
          </p:cNvPr>
          <p:cNvSpPr/>
          <p:nvPr/>
        </p:nvSpPr>
        <p:spPr>
          <a:xfrm>
            <a:off x="1197129" y="2934420"/>
            <a:ext cx="2129742" cy="18403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Overspeed detection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 the car)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E00638-5E2B-FF5A-4BF6-F616BF83986E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>
            <a:off x="6982184" y="3843276"/>
            <a:ext cx="1471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115582-C27F-0F44-8736-15E5E6B97B16}"/>
              </a:ext>
            </a:extLst>
          </p:cNvPr>
          <p:cNvCxnSpPr>
            <a:stCxn id="14" idx="3"/>
            <a:endCxn id="5" idx="2"/>
          </p:cNvCxnSpPr>
          <p:nvPr/>
        </p:nvCxnSpPr>
        <p:spPr>
          <a:xfrm flipV="1">
            <a:off x="3326871" y="3843276"/>
            <a:ext cx="1433118" cy="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27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“Working”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-5955323" y="424324"/>
            <a:ext cx="5955323" cy="60093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1CF4D-EF0D-7166-E066-59CEAB8F5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3" y="1690688"/>
            <a:ext cx="6385914" cy="49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8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“Stack”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98C5-500E-42DB-2916-34D5C338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33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Electronics</a:t>
            </a:r>
          </a:p>
          <a:p>
            <a:pPr lvl="1"/>
            <a:r>
              <a:rPr lang="en-US" dirty="0"/>
              <a:t>Essentials</a:t>
            </a:r>
          </a:p>
          <a:p>
            <a:pPr lvl="2"/>
            <a:r>
              <a:rPr lang="en-US" dirty="0"/>
              <a:t>Arduino UNO</a:t>
            </a:r>
          </a:p>
          <a:p>
            <a:pPr lvl="2"/>
            <a:r>
              <a:rPr lang="en-US" dirty="0"/>
              <a:t>ESP8266 </a:t>
            </a:r>
          </a:p>
          <a:p>
            <a:pPr lvl="2"/>
            <a:r>
              <a:rPr lang="en-US" dirty="0"/>
              <a:t>NEO 6M GPS module</a:t>
            </a:r>
          </a:p>
          <a:p>
            <a:pPr lvl="2"/>
            <a:r>
              <a:rPr lang="en-US" dirty="0"/>
              <a:t>IR Sensor</a:t>
            </a:r>
          </a:p>
          <a:p>
            <a:pPr lvl="1"/>
            <a:r>
              <a:rPr lang="en-US" dirty="0"/>
              <a:t>Accessories</a:t>
            </a:r>
          </a:p>
          <a:p>
            <a:pPr lvl="2"/>
            <a:r>
              <a:rPr lang="en-US" dirty="0"/>
              <a:t>16x2 LCD</a:t>
            </a:r>
          </a:p>
          <a:p>
            <a:pPr lvl="1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12192000" y="424324"/>
            <a:ext cx="5955323" cy="600935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03E6D8E-BAA5-076A-0C84-9ED658B38928}"/>
              </a:ext>
            </a:extLst>
          </p:cNvPr>
          <p:cNvSpPr txBox="1">
            <a:spLocks/>
          </p:cNvSpPr>
          <p:nvPr/>
        </p:nvSpPr>
        <p:spPr>
          <a:xfrm>
            <a:off x="6300488" y="1825625"/>
            <a:ext cx="5053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Server/Backend</a:t>
            </a:r>
          </a:p>
          <a:p>
            <a:pPr lvl="2"/>
            <a:r>
              <a:rPr lang="en-US" dirty="0"/>
              <a:t>Flask (python)</a:t>
            </a:r>
          </a:p>
          <a:p>
            <a:pPr lvl="2"/>
            <a:r>
              <a:rPr lang="en-US" dirty="0"/>
              <a:t>MongoDB</a:t>
            </a:r>
          </a:p>
          <a:p>
            <a:pPr lvl="2"/>
            <a:r>
              <a:rPr lang="en-US" dirty="0" err="1"/>
              <a:t>Vercel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4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“Queries”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98C5-500E-42DB-2916-34D5C338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77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Q. Setup cost?</a:t>
            </a:r>
          </a:p>
          <a:p>
            <a:pPr marL="457200" lvl="1" indent="0">
              <a:buNone/>
            </a:pPr>
            <a:r>
              <a:rPr lang="en-US" dirty="0"/>
              <a:t>A. With some improvements, ~₹1000-1300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-5955323" y="424324"/>
            <a:ext cx="5955323" cy="6009351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2AD3A74-0BB5-2103-58EF-7B0A408C09B2}"/>
              </a:ext>
            </a:extLst>
          </p:cNvPr>
          <p:cNvSpPr txBox="1">
            <a:spLocks/>
          </p:cNvSpPr>
          <p:nvPr/>
        </p:nvSpPr>
        <p:spPr>
          <a:xfrm>
            <a:off x="838200" y="2692401"/>
            <a:ext cx="10515600" cy="86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Q. No internet?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A. Error 404: Solution not found</a:t>
            </a:r>
          </a:p>
          <a:p>
            <a:pPr lvl="1"/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A21EC85-CC36-103E-A086-895F21668961}"/>
              </a:ext>
            </a:extLst>
          </p:cNvPr>
          <p:cNvSpPr txBox="1">
            <a:spLocks/>
          </p:cNvSpPr>
          <p:nvPr/>
        </p:nvSpPr>
        <p:spPr>
          <a:xfrm>
            <a:off x="838200" y="3559177"/>
            <a:ext cx="10515600" cy="86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Q. Security?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A. Custom</a:t>
            </a:r>
          </a:p>
        </p:txBody>
      </p:sp>
    </p:spTree>
    <p:extLst>
      <p:ext uri="{BB962C8B-B14F-4D97-AF65-F5344CB8AC3E}">
        <p14:creationId xmlns:p14="http://schemas.microsoft.com/office/powerpoint/2010/main" val="134222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:)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12192000" y="424322"/>
            <a:ext cx="5955323" cy="6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20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Overspeeding Detection System</vt:lpstr>
      <vt:lpstr>The “Why”</vt:lpstr>
      <vt:lpstr>The “Solution”</vt:lpstr>
      <vt:lpstr>The “How”</vt:lpstr>
      <vt:lpstr>The “Working”</vt:lpstr>
      <vt:lpstr>The “Stack”</vt:lpstr>
      <vt:lpstr>The “Queries”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Overspeed Detection System</dc:title>
  <dc:creator>Natya Vidhan Biswas</dc:creator>
  <cp:lastModifiedBy>Natya Vidhan Biswas</cp:lastModifiedBy>
  <cp:revision>24</cp:revision>
  <dcterms:created xsi:type="dcterms:W3CDTF">2023-02-26T22:26:11Z</dcterms:created>
  <dcterms:modified xsi:type="dcterms:W3CDTF">2023-03-01T07:05:17Z</dcterms:modified>
</cp:coreProperties>
</file>