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4"/>
  </p:notesMasterIdLst>
  <p:sldIdLst>
    <p:sldId id="261" r:id="rId2"/>
    <p:sldId id="263" r:id="rId3"/>
    <p:sldId id="303" r:id="rId4"/>
    <p:sldId id="266" r:id="rId5"/>
    <p:sldId id="296" r:id="rId6"/>
    <p:sldId id="307" r:id="rId7"/>
    <p:sldId id="308" r:id="rId8"/>
    <p:sldId id="288" r:id="rId9"/>
    <p:sldId id="310" r:id="rId10"/>
    <p:sldId id="306" r:id="rId11"/>
    <p:sldId id="311" r:id="rId12"/>
    <p:sldId id="312" r:id="rId13"/>
    <p:sldId id="313" r:id="rId14"/>
    <p:sldId id="315" r:id="rId15"/>
    <p:sldId id="314" r:id="rId16"/>
    <p:sldId id="317" r:id="rId17"/>
    <p:sldId id="316" r:id="rId18"/>
    <p:sldId id="318" r:id="rId19"/>
    <p:sldId id="319" r:id="rId20"/>
    <p:sldId id="320" r:id="rId21"/>
    <p:sldId id="282" r:id="rId22"/>
    <p:sldId id="292"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Lobster" panose="00000500000000000000" pitchFamily="2" charset="0"/>
      <p:regular r:id="rId29"/>
    </p:embeddedFont>
    <p:embeddedFont>
      <p:font typeface="Verdana" panose="020B060403050404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7EB9"/>
    <a:srgbClr val="A53783"/>
    <a:srgbClr val="5AC8F0"/>
    <a:srgbClr val="F1681B"/>
    <a:srgbClr val="96BE1E"/>
    <a:srgbClr val="FFC800"/>
    <a:srgbClr val="00A096"/>
    <a:srgbClr val="86CEC7"/>
    <a:srgbClr val="C9B92D"/>
    <a:srgbClr val="FFD4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24A78E-7BC1-4AF8-A244-ECEF8FC5ED69}" v="8" dt="2023-05-04T00:57:27.62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29" autoAdjust="0"/>
  </p:normalViewPr>
  <p:slideViewPr>
    <p:cSldViewPr snapToGrid="0">
      <p:cViewPr varScale="1">
        <p:scale>
          <a:sx n="77" d="100"/>
          <a:sy n="77" d="100"/>
        </p:scale>
        <p:origin x="9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edy Pérez" userId="0b5e87a391a31c2c" providerId="LiveId" clId="{9824A78E-7BC1-4AF8-A244-ECEF8FC5ED69}"/>
    <pc:docChg chg="custSel modSld">
      <pc:chgData name="Yanedy Pérez" userId="0b5e87a391a31c2c" providerId="LiveId" clId="{9824A78E-7BC1-4AF8-A244-ECEF8FC5ED69}" dt="2023-05-04T01:28:09.838" v="456" actId="123"/>
      <pc:docMkLst>
        <pc:docMk/>
      </pc:docMkLst>
      <pc:sldChg chg="modSp mod">
        <pc:chgData name="Yanedy Pérez" userId="0b5e87a391a31c2c" providerId="LiveId" clId="{9824A78E-7BC1-4AF8-A244-ECEF8FC5ED69}" dt="2023-05-04T01:28:09.838" v="456" actId="123"/>
        <pc:sldMkLst>
          <pc:docMk/>
          <pc:sldMk cId="0" sldId="282"/>
        </pc:sldMkLst>
        <pc:spChg chg="mod">
          <ac:chgData name="Yanedy Pérez" userId="0b5e87a391a31c2c" providerId="LiveId" clId="{9824A78E-7BC1-4AF8-A244-ECEF8FC5ED69}" dt="2023-05-04T01:26:00.998" v="407" actId="255"/>
          <ac:spMkLst>
            <pc:docMk/>
            <pc:sldMk cId="0" sldId="282"/>
            <ac:spMk id="3" creationId="{3A87169D-01FF-6EAF-16A2-F09E06843472}"/>
          </ac:spMkLst>
        </pc:spChg>
        <pc:spChg chg="mod">
          <ac:chgData name="Yanedy Pérez" userId="0b5e87a391a31c2c" providerId="LiveId" clId="{9824A78E-7BC1-4AF8-A244-ECEF8FC5ED69}" dt="2023-05-04T01:26:12.650" v="409" actId="14100"/>
          <ac:spMkLst>
            <pc:docMk/>
            <pc:sldMk cId="0" sldId="282"/>
            <ac:spMk id="5" creationId="{00000000-0000-0000-0000-000000000000}"/>
          </ac:spMkLst>
        </pc:spChg>
        <pc:spChg chg="mod">
          <ac:chgData name="Yanedy Pérez" userId="0b5e87a391a31c2c" providerId="LiveId" clId="{9824A78E-7BC1-4AF8-A244-ECEF8FC5ED69}" dt="2023-05-04T01:28:09.838" v="456" actId="123"/>
          <ac:spMkLst>
            <pc:docMk/>
            <pc:sldMk cId="0" sldId="282"/>
            <ac:spMk id="6" creationId="{70209363-2207-E64B-021D-D8A44EAF9B10}"/>
          </ac:spMkLst>
        </pc:spChg>
      </pc:sldChg>
      <pc:sldChg chg="modSp mod">
        <pc:chgData name="Yanedy Pérez" userId="0b5e87a391a31c2c" providerId="LiveId" clId="{9824A78E-7BC1-4AF8-A244-ECEF8FC5ED69}" dt="2023-05-04T00:58:29.361" v="16" actId="1076"/>
        <pc:sldMkLst>
          <pc:docMk/>
          <pc:sldMk cId="1901179944" sldId="306"/>
        </pc:sldMkLst>
        <pc:spChg chg="mod">
          <ac:chgData name="Yanedy Pérez" userId="0b5e87a391a31c2c" providerId="LiveId" clId="{9824A78E-7BC1-4AF8-A244-ECEF8FC5ED69}" dt="2023-05-04T00:58:29.361" v="16" actId="1076"/>
          <ac:spMkLst>
            <pc:docMk/>
            <pc:sldMk cId="1901179944" sldId="306"/>
            <ac:spMk id="388" creationId="{00000000-0000-0000-0000-000000000000}"/>
          </ac:spMkLst>
        </pc:spChg>
      </pc:sldChg>
      <pc:sldChg chg="delSp modSp mod">
        <pc:chgData name="Yanedy Pérez" userId="0b5e87a391a31c2c" providerId="LiveId" clId="{9824A78E-7BC1-4AF8-A244-ECEF8FC5ED69}" dt="2023-05-04T00:57:27.627" v="14" actId="14100"/>
        <pc:sldMkLst>
          <pc:docMk/>
          <pc:sldMk cId="3733318056" sldId="320"/>
        </pc:sldMkLst>
        <pc:spChg chg="mod">
          <ac:chgData name="Yanedy Pérez" userId="0b5e87a391a31c2c" providerId="LiveId" clId="{9824A78E-7BC1-4AF8-A244-ECEF8FC5ED69}" dt="2023-05-04T00:57:05.593" v="9" actId="1076"/>
          <ac:spMkLst>
            <pc:docMk/>
            <pc:sldMk cId="3733318056" sldId="320"/>
            <ac:spMk id="2" creationId="{EA0E68E5-6873-4F4B-3871-6AABD7684575}"/>
          </ac:spMkLst>
        </pc:spChg>
        <pc:picChg chg="mod">
          <ac:chgData name="Yanedy Pérez" userId="0b5e87a391a31c2c" providerId="LiveId" clId="{9824A78E-7BC1-4AF8-A244-ECEF8FC5ED69}" dt="2023-05-04T00:57:27.627" v="14" actId="14100"/>
          <ac:picMkLst>
            <pc:docMk/>
            <pc:sldMk cId="3733318056" sldId="320"/>
            <ac:picMk id="2050" creationId="{310EBFC5-94A6-03CC-13A9-C2F9063AF142}"/>
          </ac:picMkLst>
        </pc:picChg>
        <pc:picChg chg="del">
          <ac:chgData name="Yanedy Pérez" userId="0b5e87a391a31c2c" providerId="LiveId" clId="{9824A78E-7BC1-4AF8-A244-ECEF8FC5ED69}" dt="2023-05-04T00:56:04.071" v="0" actId="478"/>
          <ac:picMkLst>
            <pc:docMk/>
            <pc:sldMk cId="3733318056" sldId="320"/>
            <ac:picMk id="2054" creationId="{93015955-6AE1-6FA4-A038-18C3F8FF4B07}"/>
          </ac:picMkLst>
        </pc:picChg>
        <pc:picChg chg="mod">
          <ac:chgData name="Yanedy Pérez" userId="0b5e87a391a31c2c" providerId="LiveId" clId="{9824A78E-7BC1-4AF8-A244-ECEF8FC5ED69}" dt="2023-05-04T00:57:09.122" v="10" actId="14100"/>
          <ac:picMkLst>
            <pc:docMk/>
            <pc:sldMk cId="3733318056" sldId="320"/>
            <ac:picMk id="2058" creationId="{812C1260-8507-C51B-01A8-084FF9319B2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da5d66b63b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da5d66b63b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dcdcf2a20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dcdcf2a20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6259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dcdcf2a20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dcdcf2a20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Y" dirty="0"/>
              <a:t>Matriz de confusión: </a:t>
            </a:r>
          </a:p>
          <a:p>
            <a:pPr marL="171450" lvl="0" indent="-171450" algn="l" rtl="0">
              <a:spcBef>
                <a:spcPts val="0"/>
              </a:spcBef>
              <a:spcAft>
                <a:spcPts val="0"/>
              </a:spcAft>
              <a:buFontTx/>
              <a:buChar char="-"/>
            </a:pPr>
            <a:r>
              <a:rPr lang="es-UY" dirty="0"/>
              <a:t>de 803 egresados, el algoritmos predice que 696 correctamente (87%) y 107 de forma incorrecta. En el caso del no egreso, de 2825 estudiantes, 2025 son predicciones correctas del algoritmo (72%) y 800 son incorrectas. (En términos de proporción está explicado por el </a:t>
            </a:r>
            <a:r>
              <a:rPr lang="es-UY" dirty="0" err="1"/>
              <a:t>Recall</a:t>
            </a:r>
            <a:r>
              <a:rPr lang="es-UY" dirty="0"/>
              <a:t>)</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s-UY" dirty="0"/>
              <a:t>de 1496 que el algoritmo predice como egresados, solo 696 lo son realmente (47%) y de 2132 que predice como no egresados, 2025 lo son realmente (95%). (En términos de proporción está explicado por la </a:t>
            </a:r>
            <a:r>
              <a:rPr lang="es-UY" dirty="0" err="1"/>
              <a:t>Precision</a:t>
            </a:r>
            <a:r>
              <a:rPr lang="es-UY" dirty="0"/>
              <a:t>)</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s-ES" b="0" i="0" dirty="0">
                <a:solidFill>
                  <a:srgbClr val="292929"/>
                </a:solidFill>
                <a:effectLst/>
                <a:latin typeface="source-serif-pro"/>
              </a:rPr>
              <a:t>f1-score es la media armónica entre el </a:t>
            </a:r>
            <a:r>
              <a:rPr lang="es-ES" b="0" i="0" dirty="0" err="1">
                <a:solidFill>
                  <a:srgbClr val="292929"/>
                </a:solidFill>
                <a:effectLst/>
                <a:latin typeface="source-serif-pro"/>
              </a:rPr>
              <a:t>recall</a:t>
            </a:r>
            <a:r>
              <a:rPr lang="es-ES" b="0" i="0" dirty="0">
                <a:solidFill>
                  <a:srgbClr val="292929"/>
                </a:solidFill>
                <a:effectLst/>
                <a:latin typeface="source-serif-pro"/>
              </a:rPr>
              <a:t> y la </a:t>
            </a:r>
            <a:r>
              <a:rPr lang="es-ES" b="0" i="0" dirty="0" err="1">
                <a:solidFill>
                  <a:srgbClr val="292929"/>
                </a:solidFill>
                <a:effectLst/>
                <a:latin typeface="source-serif-pro"/>
              </a:rPr>
              <a:t>precision</a:t>
            </a:r>
            <a:r>
              <a:rPr lang="es-ES" b="0" i="0" dirty="0">
                <a:solidFill>
                  <a:srgbClr val="292929"/>
                </a:solidFill>
                <a:effectLst/>
                <a:latin typeface="source-serif-pro"/>
              </a:rPr>
              <a:t>: 2*((precisión*</a:t>
            </a:r>
            <a:r>
              <a:rPr lang="es-ES" b="0" i="0" dirty="0" err="1">
                <a:solidFill>
                  <a:srgbClr val="292929"/>
                </a:solidFill>
                <a:effectLst/>
                <a:latin typeface="source-serif-pro"/>
              </a:rPr>
              <a:t>recall</a:t>
            </a:r>
            <a:r>
              <a:rPr lang="es-ES" b="0" i="0" dirty="0">
                <a:solidFill>
                  <a:srgbClr val="292929"/>
                </a:solidFill>
                <a:effectLst/>
                <a:latin typeface="source-serif-pro"/>
              </a:rPr>
              <a:t>)/</a:t>
            </a:r>
            <a:r>
              <a:rPr lang="es-ES" b="0" i="0" dirty="0" err="1">
                <a:solidFill>
                  <a:srgbClr val="292929"/>
                </a:solidFill>
                <a:effectLst/>
                <a:latin typeface="source-serif-pro"/>
              </a:rPr>
              <a:t>precisión+recall</a:t>
            </a:r>
            <a:r>
              <a:rPr lang="es-ES" b="0" i="0" dirty="0">
                <a:solidFill>
                  <a:srgbClr val="292929"/>
                </a:solidFill>
                <a:effectLst/>
                <a:latin typeface="source-serif-pro"/>
              </a:rPr>
              <a:t>).</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s-ES" b="0" i="0" dirty="0" err="1">
                <a:solidFill>
                  <a:srgbClr val="292929"/>
                </a:solidFill>
                <a:effectLst/>
                <a:latin typeface="source-serif-pro"/>
              </a:rPr>
              <a:t>accuracy</a:t>
            </a:r>
            <a:r>
              <a:rPr lang="es-ES" b="0" i="0" dirty="0">
                <a:solidFill>
                  <a:srgbClr val="292929"/>
                </a:solidFill>
                <a:effectLst/>
                <a:latin typeface="source-serif-pro"/>
              </a:rPr>
              <a:t>: mide cuántas observaciones, tanto de egresados (como de no egresados) se clasificaron correctamente (TP+TN)/(TP+FP+ TN+FN).</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s-ES" b="0" i="0" dirty="0">
                <a:solidFill>
                  <a:srgbClr val="292929"/>
                </a:solidFill>
                <a:effectLst/>
                <a:latin typeface="source-serif-pro"/>
              </a:rPr>
              <a:t>Curva ROC: es una excelente manera de visualizar el rendimiento de un modelo de clasificación y el área bajo la curva (AUC) es una métrica muy común que se usa para comparar diferentes modelos de aprendizaje automático. Para trazar la curva ROC, trazamos la tasa de verdaderos positivos frente a la tasa de falsos positivos para diferentes umbrales de probabilidad de clasificación (p. ej., &gt;50 % = </a:t>
            </a:r>
            <a:r>
              <a:rPr lang="es-ES" b="0" i="1" dirty="0">
                <a:solidFill>
                  <a:srgbClr val="292929"/>
                </a:solidFill>
                <a:effectLst/>
                <a:latin typeface="source-serif-pro"/>
              </a:rPr>
              <a:t>verdadero</a:t>
            </a:r>
            <a:r>
              <a:rPr lang="es-ES" b="0" i="0" dirty="0">
                <a:solidFill>
                  <a:srgbClr val="292929"/>
                </a:solidFill>
                <a:effectLst/>
                <a:latin typeface="source-serif-pro"/>
              </a:rPr>
              <a:t> frente a &gt;90 % = </a:t>
            </a:r>
            <a:r>
              <a:rPr lang="es-ES" b="0" i="1" dirty="0">
                <a:solidFill>
                  <a:srgbClr val="292929"/>
                </a:solidFill>
                <a:effectLst/>
                <a:latin typeface="source-serif-pro"/>
              </a:rPr>
              <a:t>verdadero</a:t>
            </a:r>
            <a:r>
              <a:rPr lang="es-ES" b="0" i="0" dirty="0">
                <a:solidFill>
                  <a:srgbClr val="292929"/>
                </a:solidFill>
                <a:effectLst/>
                <a:latin typeface="source-serif-pro"/>
              </a:rPr>
              <a:t> ).</a:t>
            </a:r>
            <a:endParaRPr lang="es-UY" dirty="0"/>
          </a:p>
        </p:txBody>
      </p:sp>
    </p:spTree>
    <p:extLst>
      <p:ext uri="{BB962C8B-B14F-4D97-AF65-F5344CB8AC3E}">
        <p14:creationId xmlns:p14="http://schemas.microsoft.com/office/powerpoint/2010/main" val="1001034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dcdcf2a20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dcdcf2a20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8835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dcdcf2a20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dcdcf2a20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Y" dirty="0"/>
              <a:t>Matriz de confusión: </a:t>
            </a:r>
          </a:p>
          <a:p>
            <a:pPr marL="171450" lvl="0" indent="-171450" algn="l" rtl="0">
              <a:spcBef>
                <a:spcPts val="0"/>
              </a:spcBef>
              <a:spcAft>
                <a:spcPts val="0"/>
              </a:spcAft>
              <a:buFontTx/>
              <a:buChar char="-"/>
            </a:pPr>
            <a:r>
              <a:rPr lang="es-UY" dirty="0"/>
              <a:t>de 803 egresados, el algoritmos predice que 550 correctamente (69%). En el caso del no egreso, de 2825 estudiantes, 2614 son predicciones correctas del algoritmo (93%). (En términos de proporción está explicado por el </a:t>
            </a:r>
            <a:r>
              <a:rPr lang="es-UY" dirty="0" err="1"/>
              <a:t>Recall</a:t>
            </a:r>
            <a:r>
              <a:rPr lang="es-UY" dirty="0"/>
              <a:t>)</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s-UY" dirty="0"/>
              <a:t>de 761 que el algoritmo predice como egresados, solo 550 lo son realmente (73%) y de 2867 que predice como no egresados, 2614 lo son realmente (91%). (En términos de proporción está explicado por la </a:t>
            </a:r>
            <a:r>
              <a:rPr lang="es-UY" dirty="0" err="1"/>
              <a:t>Precision</a:t>
            </a:r>
            <a:r>
              <a:rPr lang="es-UY" dirty="0"/>
              <a:t>)</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s-ES" b="0" i="0" dirty="0">
                <a:solidFill>
                  <a:srgbClr val="292929"/>
                </a:solidFill>
                <a:effectLst/>
                <a:latin typeface="source-serif-pro"/>
              </a:rPr>
              <a:t>f1-score es la media armónica entre el </a:t>
            </a:r>
            <a:r>
              <a:rPr lang="es-ES" b="0" i="0" dirty="0" err="1">
                <a:solidFill>
                  <a:srgbClr val="292929"/>
                </a:solidFill>
                <a:effectLst/>
                <a:latin typeface="source-serif-pro"/>
              </a:rPr>
              <a:t>recall</a:t>
            </a:r>
            <a:r>
              <a:rPr lang="es-ES" b="0" i="0" dirty="0">
                <a:solidFill>
                  <a:srgbClr val="292929"/>
                </a:solidFill>
                <a:effectLst/>
                <a:latin typeface="source-serif-pro"/>
              </a:rPr>
              <a:t> y la </a:t>
            </a:r>
            <a:r>
              <a:rPr lang="es-ES" b="0" i="0" dirty="0" err="1">
                <a:solidFill>
                  <a:srgbClr val="292929"/>
                </a:solidFill>
                <a:effectLst/>
                <a:latin typeface="source-serif-pro"/>
              </a:rPr>
              <a:t>precision</a:t>
            </a:r>
            <a:r>
              <a:rPr lang="es-ES" b="0" i="0" dirty="0">
                <a:solidFill>
                  <a:srgbClr val="292929"/>
                </a:solidFill>
                <a:effectLst/>
                <a:latin typeface="source-serif-pro"/>
              </a:rPr>
              <a:t>: 2*((precisión*</a:t>
            </a:r>
            <a:r>
              <a:rPr lang="es-ES" b="0" i="0" dirty="0" err="1">
                <a:solidFill>
                  <a:srgbClr val="292929"/>
                </a:solidFill>
                <a:effectLst/>
                <a:latin typeface="source-serif-pro"/>
              </a:rPr>
              <a:t>recall</a:t>
            </a:r>
            <a:r>
              <a:rPr lang="es-ES" b="0" i="0" dirty="0">
                <a:solidFill>
                  <a:srgbClr val="292929"/>
                </a:solidFill>
                <a:effectLst/>
                <a:latin typeface="source-serif-pro"/>
              </a:rPr>
              <a:t>)/</a:t>
            </a:r>
            <a:r>
              <a:rPr lang="es-ES" b="0" i="0" dirty="0" err="1">
                <a:solidFill>
                  <a:srgbClr val="292929"/>
                </a:solidFill>
                <a:effectLst/>
                <a:latin typeface="source-serif-pro"/>
              </a:rPr>
              <a:t>precisión+recall</a:t>
            </a:r>
            <a:r>
              <a:rPr lang="es-ES" b="0" i="0" dirty="0">
                <a:solidFill>
                  <a:srgbClr val="292929"/>
                </a:solidFill>
                <a:effectLst/>
                <a:latin typeface="source-serif-pro"/>
              </a:rPr>
              <a:t>).</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s-ES" b="0" i="0" dirty="0" err="1">
                <a:solidFill>
                  <a:srgbClr val="292929"/>
                </a:solidFill>
                <a:effectLst/>
                <a:latin typeface="source-serif-pro"/>
              </a:rPr>
              <a:t>accuracy</a:t>
            </a:r>
            <a:r>
              <a:rPr lang="es-ES" b="0" i="0" dirty="0">
                <a:solidFill>
                  <a:srgbClr val="292929"/>
                </a:solidFill>
                <a:effectLst/>
                <a:latin typeface="source-serif-pro"/>
              </a:rPr>
              <a:t>: mide cuántas observaciones, tanto de egresados (como de no egresados) se clasificaron correctamente (TP+TN)/(TP+FP+ TN+FN).</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s-ES" b="0" i="0" dirty="0">
                <a:solidFill>
                  <a:srgbClr val="292929"/>
                </a:solidFill>
                <a:effectLst/>
                <a:latin typeface="source-serif-pro"/>
              </a:rPr>
              <a:t>Curva ROC: es una excelente manera de visualizar el rendimiento de un modelo de clasificación y el área bajo la curva (AUC) es una métrica muy común que se usa para comparar diferentes modelos de aprendizaje automático. Para trazar la curva ROC, trazamos la tasa de verdaderos positivos frente a la tasa de falsos positivos para diferentes umbrales de probabilidad de clasificación (p. ej., &gt;50 % = </a:t>
            </a:r>
            <a:r>
              <a:rPr lang="es-ES" b="0" i="1" dirty="0">
                <a:solidFill>
                  <a:srgbClr val="292929"/>
                </a:solidFill>
                <a:effectLst/>
                <a:latin typeface="source-serif-pro"/>
              </a:rPr>
              <a:t>verdadero</a:t>
            </a:r>
            <a:r>
              <a:rPr lang="es-ES" b="0" i="0" dirty="0">
                <a:solidFill>
                  <a:srgbClr val="292929"/>
                </a:solidFill>
                <a:effectLst/>
                <a:latin typeface="source-serif-pro"/>
              </a:rPr>
              <a:t> frente a &gt;90 % = </a:t>
            </a:r>
            <a:r>
              <a:rPr lang="es-ES" b="0" i="1" dirty="0">
                <a:solidFill>
                  <a:srgbClr val="292929"/>
                </a:solidFill>
                <a:effectLst/>
                <a:latin typeface="source-serif-pro"/>
              </a:rPr>
              <a:t>verdadero</a:t>
            </a:r>
            <a:r>
              <a:rPr lang="es-ES" b="0" i="0" dirty="0">
                <a:solidFill>
                  <a:srgbClr val="292929"/>
                </a:solidFill>
                <a:effectLst/>
                <a:latin typeface="source-serif-pro"/>
              </a:rPr>
              <a:t> ).</a:t>
            </a:r>
            <a:endParaRPr lang="es-UY"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512955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dcdcf2a20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dcdcf2a20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350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dcdcf2a20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dcdcf2a20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Y" dirty="0"/>
              <a:t>Matriz de confusión: </a:t>
            </a:r>
          </a:p>
          <a:p>
            <a:pPr marL="171450" lvl="0" indent="-171450" algn="l" rtl="0">
              <a:spcBef>
                <a:spcPts val="0"/>
              </a:spcBef>
              <a:spcAft>
                <a:spcPts val="0"/>
              </a:spcAft>
              <a:buFontTx/>
              <a:buChar char="-"/>
            </a:pPr>
            <a:r>
              <a:rPr lang="es-UY" dirty="0"/>
              <a:t>de 803 egresados, el algoritmos predice que 609 correctamente (76%). En el caso del no egreso, de 2825 estudiantes, 2527 son predicciones correctas del algoritmo (93%). (En términos de proporción está explicado por el </a:t>
            </a:r>
            <a:r>
              <a:rPr lang="es-UY" dirty="0" err="1"/>
              <a:t>Recall</a:t>
            </a:r>
            <a:r>
              <a:rPr lang="es-UY" dirty="0"/>
              <a:t>)</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s-UY" dirty="0"/>
              <a:t>de 907 que el algoritmo predice como egresados, solo 609 lo son realmente (67%) y de 2721 que predice como no egresados, 2527 lo son realmente (93%). (En términos de proporción está explicado por la </a:t>
            </a:r>
            <a:r>
              <a:rPr lang="es-UY" dirty="0" err="1"/>
              <a:t>Precision</a:t>
            </a:r>
            <a:r>
              <a:rPr lang="es-UY" dirty="0"/>
              <a:t>).</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s-ES" b="0" i="0" dirty="0">
                <a:solidFill>
                  <a:srgbClr val="292929"/>
                </a:solidFill>
                <a:effectLst/>
                <a:latin typeface="source-serif-pro"/>
              </a:rPr>
              <a:t>f1-score es la media armónica entre el </a:t>
            </a:r>
            <a:r>
              <a:rPr lang="es-ES" b="0" i="0" dirty="0" err="1">
                <a:solidFill>
                  <a:srgbClr val="292929"/>
                </a:solidFill>
                <a:effectLst/>
                <a:latin typeface="source-serif-pro"/>
              </a:rPr>
              <a:t>recall</a:t>
            </a:r>
            <a:r>
              <a:rPr lang="es-ES" b="0" i="0" dirty="0">
                <a:solidFill>
                  <a:srgbClr val="292929"/>
                </a:solidFill>
                <a:effectLst/>
                <a:latin typeface="source-serif-pro"/>
              </a:rPr>
              <a:t> y la </a:t>
            </a:r>
            <a:r>
              <a:rPr lang="es-ES" b="0" i="0" dirty="0" err="1">
                <a:solidFill>
                  <a:srgbClr val="292929"/>
                </a:solidFill>
                <a:effectLst/>
                <a:latin typeface="source-serif-pro"/>
              </a:rPr>
              <a:t>precision</a:t>
            </a:r>
            <a:r>
              <a:rPr lang="es-ES" b="0" i="0" dirty="0">
                <a:solidFill>
                  <a:srgbClr val="292929"/>
                </a:solidFill>
                <a:effectLst/>
                <a:latin typeface="source-serif-pro"/>
              </a:rPr>
              <a:t>: 2*((precisión*</a:t>
            </a:r>
            <a:r>
              <a:rPr lang="es-ES" b="0" i="0" dirty="0" err="1">
                <a:solidFill>
                  <a:srgbClr val="292929"/>
                </a:solidFill>
                <a:effectLst/>
                <a:latin typeface="source-serif-pro"/>
              </a:rPr>
              <a:t>recall</a:t>
            </a:r>
            <a:r>
              <a:rPr lang="es-ES" b="0" i="0" dirty="0">
                <a:solidFill>
                  <a:srgbClr val="292929"/>
                </a:solidFill>
                <a:effectLst/>
                <a:latin typeface="source-serif-pro"/>
              </a:rPr>
              <a:t>)/</a:t>
            </a:r>
            <a:r>
              <a:rPr lang="es-ES" b="0" i="0" dirty="0" err="1">
                <a:solidFill>
                  <a:srgbClr val="292929"/>
                </a:solidFill>
                <a:effectLst/>
                <a:latin typeface="source-serif-pro"/>
              </a:rPr>
              <a:t>precisión+recall</a:t>
            </a:r>
            <a:r>
              <a:rPr lang="es-ES" b="0" i="0" dirty="0">
                <a:solidFill>
                  <a:srgbClr val="292929"/>
                </a:solidFill>
                <a:effectLst/>
                <a:latin typeface="source-serif-pro"/>
              </a:rPr>
              <a:t>).</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s-ES" b="0" i="0" dirty="0" err="1">
                <a:solidFill>
                  <a:srgbClr val="292929"/>
                </a:solidFill>
                <a:effectLst/>
                <a:latin typeface="source-serif-pro"/>
              </a:rPr>
              <a:t>accuracy</a:t>
            </a:r>
            <a:r>
              <a:rPr lang="es-ES" b="0" i="0" dirty="0">
                <a:solidFill>
                  <a:srgbClr val="292929"/>
                </a:solidFill>
                <a:effectLst/>
                <a:latin typeface="source-serif-pro"/>
              </a:rPr>
              <a:t>: mide cuántas observaciones, tanto de egresados (como de no egresados) se clasificaron correctamente (TP+TN)/(TP+FP+ TN+FN).</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s-ES" b="0" i="0" dirty="0">
                <a:solidFill>
                  <a:srgbClr val="292929"/>
                </a:solidFill>
                <a:effectLst/>
                <a:latin typeface="source-serif-pro"/>
              </a:rPr>
              <a:t>Curva ROC: es una excelente manera de visualizar el rendimiento de un modelo de clasificación y el área bajo la curva (AUC) es una métrica muy común que se usa para comparar diferentes modelos de aprendizaje automático. Para trazar la curva ROC, trazamos la tasa de verdaderos positivos frente a la tasa de falsos positivos para diferentes umbrales de probabilidad de clasificación (p. ej., &gt;50 % = </a:t>
            </a:r>
            <a:r>
              <a:rPr lang="es-ES" b="0" i="1" dirty="0">
                <a:solidFill>
                  <a:srgbClr val="292929"/>
                </a:solidFill>
                <a:effectLst/>
                <a:latin typeface="source-serif-pro"/>
              </a:rPr>
              <a:t>verdadero</a:t>
            </a:r>
            <a:r>
              <a:rPr lang="es-ES" b="0" i="0" dirty="0">
                <a:solidFill>
                  <a:srgbClr val="292929"/>
                </a:solidFill>
                <a:effectLst/>
                <a:latin typeface="source-serif-pro"/>
              </a:rPr>
              <a:t> frente a &gt;90 % = </a:t>
            </a:r>
            <a:r>
              <a:rPr lang="es-ES" b="0" i="1" dirty="0">
                <a:solidFill>
                  <a:srgbClr val="292929"/>
                </a:solidFill>
                <a:effectLst/>
                <a:latin typeface="source-serif-pro"/>
              </a:rPr>
              <a:t>verdadero</a:t>
            </a:r>
            <a:r>
              <a:rPr lang="es-ES" b="0" i="0" dirty="0">
                <a:solidFill>
                  <a:srgbClr val="292929"/>
                </a:solidFill>
                <a:effectLst/>
                <a:latin typeface="source-serif-pro"/>
              </a:rPr>
              <a:t> ).</a:t>
            </a:r>
            <a:endParaRPr lang="es-UY" dirty="0"/>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es-UY"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369428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dcdcf2a20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dcdcf2a20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2516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dcdcf2a20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dcdcf2a20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UY" dirty="0"/>
              <a:t>Matriz de confusión: </a:t>
            </a:r>
          </a:p>
          <a:p>
            <a:pPr marL="171450" lvl="0" indent="-171450" algn="l" rtl="0">
              <a:spcBef>
                <a:spcPts val="0"/>
              </a:spcBef>
              <a:spcAft>
                <a:spcPts val="0"/>
              </a:spcAft>
              <a:buFontTx/>
              <a:buChar char="-"/>
            </a:pPr>
            <a:r>
              <a:rPr lang="es-UY" dirty="0"/>
              <a:t>de 803 egresados, el algoritmos predice que 337 correctamente (42%). En el caso del no egreso, de 2825 estudiantes, son predicciones correctas del algoritmo (94%). (En términos de proporción está explicado por el </a:t>
            </a:r>
            <a:r>
              <a:rPr lang="es-UY" dirty="0" err="1"/>
              <a:t>Recall</a:t>
            </a:r>
            <a:r>
              <a:rPr lang="es-UY" dirty="0"/>
              <a:t>)</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s-UY" dirty="0"/>
              <a:t>de 518 que el algoritmo predice como egresados, solo 337 lo son realmente (65%) y de 3110 que predice como no egresados, 2644 lo son realmente (85%). (En términos de proporción está explicado por la </a:t>
            </a:r>
            <a:r>
              <a:rPr lang="es-UY" dirty="0" err="1"/>
              <a:t>Precision</a:t>
            </a:r>
            <a:r>
              <a:rPr lang="es-UY" dirty="0"/>
              <a:t>)</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s-ES" b="0" i="0" dirty="0">
                <a:solidFill>
                  <a:srgbClr val="292929"/>
                </a:solidFill>
                <a:effectLst/>
                <a:latin typeface="source-serif-pro"/>
              </a:rPr>
              <a:t>f1-score es la media armónica entre el </a:t>
            </a:r>
            <a:r>
              <a:rPr lang="es-ES" b="0" i="0" dirty="0" err="1">
                <a:solidFill>
                  <a:srgbClr val="292929"/>
                </a:solidFill>
                <a:effectLst/>
                <a:latin typeface="source-serif-pro"/>
              </a:rPr>
              <a:t>recall</a:t>
            </a:r>
            <a:r>
              <a:rPr lang="es-ES" b="0" i="0" dirty="0">
                <a:solidFill>
                  <a:srgbClr val="292929"/>
                </a:solidFill>
                <a:effectLst/>
                <a:latin typeface="source-serif-pro"/>
              </a:rPr>
              <a:t> y la </a:t>
            </a:r>
            <a:r>
              <a:rPr lang="es-ES" b="0" i="0" dirty="0" err="1">
                <a:solidFill>
                  <a:srgbClr val="292929"/>
                </a:solidFill>
                <a:effectLst/>
                <a:latin typeface="source-serif-pro"/>
              </a:rPr>
              <a:t>precision</a:t>
            </a:r>
            <a:r>
              <a:rPr lang="es-ES" b="0" i="0" dirty="0">
                <a:solidFill>
                  <a:srgbClr val="292929"/>
                </a:solidFill>
                <a:effectLst/>
                <a:latin typeface="source-serif-pro"/>
              </a:rPr>
              <a:t>: 2*((precisión*</a:t>
            </a:r>
            <a:r>
              <a:rPr lang="es-ES" b="0" i="0" dirty="0" err="1">
                <a:solidFill>
                  <a:srgbClr val="292929"/>
                </a:solidFill>
                <a:effectLst/>
                <a:latin typeface="source-serif-pro"/>
              </a:rPr>
              <a:t>recall</a:t>
            </a:r>
            <a:r>
              <a:rPr lang="es-ES" b="0" i="0" dirty="0">
                <a:solidFill>
                  <a:srgbClr val="292929"/>
                </a:solidFill>
                <a:effectLst/>
                <a:latin typeface="source-serif-pro"/>
              </a:rPr>
              <a:t>)/</a:t>
            </a:r>
            <a:r>
              <a:rPr lang="es-ES" b="0" i="0" dirty="0" err="1">
                <a:solidFill>
                  <a:srgbClr val="292929"/>
                </a:solidFill>
                <a:effectLst/>
                <a:latin typeface="source-serif-pro"/>
              </a:rPr>
              <a:t>precisión+recall</a:t>
            </a:r>
            <a:r>
              <a:rPr lang="es-ES" b="0" i="0" dirty="0">
                <a:solidFill>
                  <a:srgbClr val="292929"/>
                </a:solidFill>
                <a:effectLst/>
                <a:latin typeface="source-serif-pro"/>
              </a:rPr>
              <a:t>).</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s-ES" b="0" i="0" dirty="0" err="1">
                <a:solidFill>
                  <a:srgbClr val="292929"/>
                </a:solidFill>
                <a:effectLst/>
                <a:latin typeface="source-serif-pro"/>
              </a:rPr>
              <a:t>accuracy</a:t>
            </a:r>
            <a:r>
              <a:rPr lang="es-ES" b="0" i="0" dirty="0">
                <a:solidFill>
                  <a:srgbClr val="292929"/>
                </a:solidFill>
                <a:effectLst/>
                <a:latin typeface="source-serif-pro"/>
              </a:rPr>
              <a:t>: mide cuántas observaciones, tanto de egresados (como de no egresados) se clasificaron correctamente (TP+TN)/(TP+FP+ TN+FN).</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s-ES" b="0" i="0" dirty="0">
                <a:solidFill>
                  <a:srgbClr val="292929"/>
                </a:solidFill>
                <a:effectLst/>
                <a:latin typeface="source-serif-pro"/>
              </a:rPr>
              <a:t>Curva ROC: es una excelente manera de visualizar el rendimiento de un modelo de clasificación y el área bajo la curva (AUC) es una métrica muy común que se usa para comparar diferentes modelos de aprendizaje automático. Para trazar la curva ROC, trazamos la tasa de verdaderos positivos frente a la tasa de falsos positivos para diferentes umbrales de probabilidad de clasificación (p. ej., &gt;50 % = </a:t>
            </a:r>
            <a:r>
              <a:rPr lang="es-ES" b="0" i="1" dirty="0">
                <a:solidFill>
                  <a:srgbClr val="292929"/>
                </a:solidFill>
                <a:effectLst/>
                <a:latin typeface="source-serif-pro"/>
              </a:rPr>
              <a:t>verdadero</a:t>
            </a:r>
            <a:r>
              <a:rPr lang="es-ES" b="0" i="0" dirty="0">
                <a:solidFill>
                  <a:srgbClr val="292929"/>
                </a:solidFill>
                <a:effectLst/>
                <a:latin typeface="source-serif-pro"/>
              </a:rPr>
              <a:t> frente a &gt;90 % = </a:t>
            </a:r>
            <a:r>
              <a:rPr lang="es-ES" b="0" i="1" dirty="0">
                <a:solidFill>
                  <a:srgbClr val="292929"/>
                </a:solidFill>
                <a:effectLst/>
                <a:latin typeface="source-serif-pro"/>
              </a:rPr>
              <a:t>verdadero</a:t>
            </a:r>
            <a:r>
              <a:rPr lang="es-ES" b="0" i="0" dirty="0">
                <a:solidFill>
                  <a:srgbClr val="292929"/>
                </a:solidFill>
                <a:effectLst/>
                <a:latin typeface="source-serif-pro"/>
              </a:rPr>
              <a:t> ).</a:t>
            </a:r>
            <a:endParaRPr lang="es-UY"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673843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da5d66b63b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da5d66b63b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0093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dcdcf2a20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dcdcf2a20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3228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da5d66b63b_3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da5d66b63b_3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dcdcf2a20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dcdcf2a20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6898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140a5f64e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140a5f64e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da5d66b63b_3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da5d66b63b_3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da5d66b63b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da5d66b63b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8082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da5d66b63b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da5d66b63b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da5d66b63b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da5d66b63b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672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da5d66b63b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da5d66b63b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5765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da5d66b63b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da5d66b63b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699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dcdcf2a20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dcdcf2a20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da5d66b63b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da5d66b63b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08690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ceibal.edu.uy" TargetMode="External"/><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ogo con bajada" type="title">
  <p:cSld name="TITLE">
    <p:bg>
      <p:bgPr>
        <a:solidFill>
          <a:srgbClr val="00A096"/>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pic>
        <p:nvPicPr>
          <p:cNvPr id="11" name="Google Shape;11;p2"/>
          <p:cNvPicPr preferRelativeResize="0"/>
          <p:nvPr/>
        </p:nvPicPr>
        <p:blipFill rotWithShape="1">
          <a:blip r:embed="rId2">
            <a:alphaModFix/>
          </a:blip>
          <a:srcRect l="8787" t="13538" r="4293" b="23694"/>
          <a:stretch/>
        </p:blipFill>
        <p:spPr>
          <a:xfrm>
            <a:off x="2628900" y="1676400"/>
            <a:ext cx="3581399" cy="19431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5">
  <p:cSld name="TITLE_AND_BODY_1_1_1">
    <p:bg>
      <p:bgPr>
        <a:solidFill>
          <a:srgbClr val="82378C"/>
        </a:solidFill>
        <a:effectLst/>
      </p:bgPr>
    </p:bg>
    <p:spTree>
      <p:nvGrpSpPr>
        <p:cNvPr id="1" name="Shape 63"/>
        <p:cNvGrpSpPr/>
        <p:nvPr/>
      </p:nvGrpSpPr>
      <p:grpSpPr>
        <a:xfrm>
          <a:off x="0" y="0"/>
          <a:ext cx="0" cy="0"/>
          <a:chOff x="0" y="0"/>
          <a:chExt cx="0" cy="0"/>
        </a:xfrm>
      </p:grpSpPr>
      <p:sp>
        <p:nvSpPr>
          <p:cNvPr id="64" name="Google Shape;64;p15"/>
          <p:cNvSpPr txBox="1">
            <a:spLocks noGrp="1"/>
          </p:cNvSpPr>
          <p:nvPr>
            <p:ph type="ctrTitle"/>
          </p:nvPr>
        </p:nvSpPr>
        <p:spPr>
          <a:xfrm>
            <a:off x="580775" y="357350"/>
            <a:ext cx="7891800" cy="1375800"/>
          </a:xfrm>
          <a:prstGeom prst="rect">
            <a:avLst/>
          </a:prstGeom>
        </p:spPr>
        <p:txBody>
          <a:bodyPr spcFirstLastPara="1" wrap="square" lIns="91425" tIns="91425" rIns="91425" bIns="91425" anchor="b" anchorCtr="0">
            <a:normAutofit/>
          </a:bodyPr>
          <a:lstStyle>
            <a:lvl1pPr lvl="0" rtl="0">
              <a:spcBef>
                <a:spcPts val="0"/>
              </a:spcBef>
              <a:spcAft>
                <a:spcPts val="0"/>
              </a:spcAft>
              <a:buSzPts val="3600"/>
              <a:buFont typeface="Verdana"/>
              <a:buNone/>
              <a:defRPr sz="3600" b="1">
                <a:latin typeface="Verdana"/>
                <a:ea typeface="Verdana"/>
                <a:cs typeface="Verdana"/>
                <a:sym typeface="Verdana"/>
              </a:defRPr>
            </a:lvl1pPr>
            <a:lvl2pPr lvl="1" rtl="0">
              <a:spcBef>
                <a:spcPts val="0"/>
              </a:spcBef>
              <a:spcAft>
                <a:spcPts val="0"/>
              </a:spcAft>
              <a:buSzPts val="3600"/>
              <a:buFont typeface="Verdana"/>
              <a:buNone/>
              <a:defRPr sz="3600" b="1">
                <a:latin typeface="Verdana"/>
                <a:ea typeface="Verdana"/>
                <a:cs typeface="Verdana"/>
                <a:sym typeface="Verdana"/>
              </a:defRPr>
            </a:lvl2pPr>
            <a:lvl3pPr lvl="2" rtl="0">
              <a:spcBef>
                <a:spcPts val="0"/>
              </a:spcBef>
              <a:spcAft>
                <a:spcPts val="0"/>
              </a:spcAft>
              <a:buSzPts val="3600"/>
              <a:buFont typeface="Verdana"/>
              <a:buNone/>
              <a:defRPr sz="3600" b="1">
                <a:latin typeface="Verdana"/>
                <a:ea typeface="Verdana"/>
                <a:cs typeface="Verdana"/>
                <a:sym typeface="Verdana"/>
              </a:defRPr>
            </a:lvl3pPr>
            <a:lvl4pPr lvl="3" rtl="0">
              <a:spcBef>
                <a:spcPts val="0"/>
              </a:spcBef>
              <a:spcAft>
                <a:spcPts val="0"/>
              </a:spcAft>
              <a:buSzPts val="3600"/>
              <a:buFont typeface="Verdana"/>
              <a:buNone/>
              <a:defRPr sz="3600" b="1">
                <a:latin typeface="Verdana"/>
                <a:ea typeface="Verdana"/>
                <a:cs typeface="Verdana"/>
                <a:sym typeface="Verdana"/>
              </a:defRPr>
            </a:lvl4pPr>
            <a:lvl5pPr lvl="4" rtl="0">
              <a:spcBef>
                <a:spcPts val="0"/>
              </a:spcBef>
              <a:spcAft>
                <a:spcPts val="0"/>
              </a:spcAft>
              <a:buSzPts val="3600"/>
              <a:buFont typeface="Verdana"/>
              <a:buNone/>
              <a:defRPr sz="3600" b="1">
                <a:latin typeface="Verdana"/>
                <a:ea typeface="Verdana"/>
                <a:cs typeface="Verdana"/>
                <a:sym typeface="Verdana"/>
              </a:defRPr>
            </a:lvl5pPr>
            <a:lvl6pPr lvl="5" rtl="0">
              <a:spcBef>
                <a:spcPts val="0"/>
              </a:spcBef>
              <a:spcAft>
                <a:spcPts val="0"/>
              </a:spcAft>
              <a:buSzPts val="3600"/>
              <a:buFont typeface="Verdana"/>
              <a:buNone/>
              <a:defRPr sz="3600" b="1">
                <a:latin typeface="Verdana"/>
                <a:ea typeface="Verdana"/>
                <a:cs typeface="Verdana"/>
                <a:sym typeface="Verdana"/>
              </a:defRPr>
            </a:lvl6pPr>
            <a:lvl7pPr lvl="6" rtl="0">
              <a:spcBef>
                <a:spcPts val="0"/>
              </a:spcBef>
              <a:spcAft>
                <a:spcPts val="0"/>
              </a:spcAft>
              <a:buSzPts val="3600"/>
              <a:buFont typeface="Verdana"/>
              <a:buNone/>
              <a:defRPr sz="3600" b="1">
                <a:latin typeface="Verdana"/>
                <a:ea typeface="Verdana"/>
                <a:cs typeface="Verdana"/>
                <a:sym typeface="Verdana"/>
              </a:defRPr>
            </a:lvl7pPr>
            <a:lvl8pPr lvl="7" rtl="0">
              <a:spcBef>
                <a:spcPts val="0"/>
              </a:spcBef>
              <a:spcAft>
                <a:spcPts val="0"/>
              </a:spcAft>
              <a:buSzPts val="3600"/>
              <a:buFont typeface="Verdana"/>
              <a:buNone/>
              <a:defRPr sz="3600" b="1">
                <a:latin typeface="Verdana"/>
                <a:ea typeface="Verdana"/>
                <a:cs typeface="Verdana"/>
                <a:sym typeface="Verdana"/>
              </a:defRPr>
            </a:lvl8pPr>
            <a:lvl9pPr lvl="8" rtl="0">
              <a:spcBef>
                <a:spcPts val="0"/>
              </a:spcBef>
              <a:spcAft>
                <a:spcPts val="0"/>
              </a:spcAft>
              <a:buSzPts val="3600"/>
              <a:buFont typeface="Verdana"/>
              <a:buNone/>
              <a:defRPr sz="3600" b="1">
                <a:latin typeface="Verdana"/>
                <a:ea typeface="Verdana"/>
                <a:cs typeface="Verdana"/>
                <a:sym typeface="Verdana"/>
              </a:defRPr>
            </a:lvl9pPr>
          </a:lstStyle>
          <a:p>
            <a:endParaRPr/>
          </a:p>
        </p:txBody>
      </p:sp>
      <p:sp>
        <p:nvSpPr>
          <p:cNvPr id="65" name="Google Shape;65;p15"/>
          <p:cNvSpPr txBox="1"/>
          <p:nvPr/>
        </p:nvSpPr>
        <p:spPr>
          <a:xfrm>
            <a:off x="735725" y="2246575"/>
            <a:ext cx="447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66" name="Google Shape;66;p15"/>
          <p:cNvPicPr preferRelativeResize="0"/>
          <p:nvPr/>
        </p:nvPicPr>
        <p:blipFill>
          <a:blip r:embed="rId2">
            <a:alphaModFix/>
          </a:blip>
          <a:stretch>
            <a:fillRect/>
          </a:stretch>
        </p:blipFill>
        <p:spPr>
          <a:xfrm>
            <a:off x="583325" y="4214925"/>
            <a:ext cx="1263775" cy="475300"/>
          </a:xfrm>
          <a:prstGeom prst="rect">
            <a:avLst/>
          </a:prstGeom>
          <a:noFill/>
          <a:ln>
            <a:noFill/>
          </a:ln>
        </p:spPr>
      </p:pic>
      <p:pic>
        <p:nvPicPr>
          <p:cNvPr id="67" name="Google Shape;67;p15"/>
          <p:cNvPicPr preferRelativeResize="0"/>
          <p:nvPr/>
        </p:nvPicPr>
        <p:blipFill>
          <a:blip r:embed="rId3">
            <a:alphaModFix/>
          </a:blip>
          <a:stretch>
            <a:fillRect/>
          </a:stretch>
        </p:blipFill>
        <p:spPr>
          <a:xfrm>
            <a:off x="6925350" y="2879562"/>
            <a:ext cx="1841315" cy="17739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6">
  <p:cSld name="TITLE_AND_BODY_1_1_1_1">
    <p:bg>
      <p:bgPr>
        <a:solidFill>
          <a:srgbClr val="FFC800"/>
        </a:solidFill>
        <a:effectLst/>
      </p:bgPr>
    </p:bg>
    <p:spTree>
      <p:nvGrpSpPr>
        <p:cNvPr id="1" name="Shape 68"/>
        <p:cNvGrpSpPr/>
        <p:nvPr/>
      </p:nvGrpSpPr>
      <p:grpSpPr>
        <a:xfrm>
          <a:off x="0" y="0"/>
          <a:ext cx="0" cy="0"/>
          <a:chOff x="0" y="0"/>
          <a:chExt cx="0" cy="0"/>
        </a:xfrm>
      </p:grpSpPr>
      <p:sp>
        <p:nvSpPr>
          <p:cNvPr id="69" name="Google Shape;69;p16"/>
          <p:cNvSpPr txBox="1">
            <a:spLocks noGrp="1"/>
          </p:cNvSpPr>
          <p:nvPr>
            <p:ph type="ctrTitle"/>
          </p:nvPr>
        </p:nvSpPr>
        <p:spPr>
          <a:xfrm>
            <a:off x="580775" y="357350"/>
            <a:ext cx="7891800" cy="1375800"/>
          </a:xfrm>
          <a:prstGeom prst="rect">
            <a:avLst/>
          </a:prstGeom>
        </p:spPr>
        <p:txBody>
          <a:bodyPr spcFirstLastPara="1" wrap="square" lIns="91425" tIns="91425" rIns="91425" bIns="91425" anchor="b" anchorCtr="0">
            <a:normAutofit/>
          </a:bodyPr>
          <a:lstStyle>
            <a:lvl1pPr lvl="0" rtl="0">
              <a:spcBef>
                <a:spcPts val="0"/>
              </a:spcBef>
              <a:spcAft>
                <a:spcPts val="0"/>
              </a:spcAft>
              <a:buSzPts val="3600"/>
              <a:buFont typeface="Verdana"/>
              <a:buNone/>
              <a:defRPr sz="3600" b="1">
                <a:latin typeface="Verdana"/>
                <a:ea typeface="Verdana"/>
                <a:cs typeface="Verdana"/>
                <a:sym typeface="Verdana"/>
              </a:defRPr>
            </a:lvl1pPr>
            <a:lvl2pPr lvl="1" rtl="0">
              <a:spcBef>
                <a:spcPts val="0"/>
              </a:spcBef>
              <a:spcAft>
                <a:spcPts val="0"/>
              </a:spcAft>
              <a:buSzPts val="3600"/>
              <a:buFont typeface="Verdana"/>
              <a:buNone/>
              <a:defRPr sz="3600" b="1">
                <a:latin typeface="Verdana"/>
                <a:ea typeface="Verdana"/>
                <a:cs typeface="Verdana"/>
                <a:sym typeface="Verdana"/>
              </a:defRPr>
            </a:lvl2pPr>
            <a:lvl3pPr lvl="2" rtl="0">
              <a:spcBef>
                <a:spcPts val="0"/>
              </a:spcBef>
              <a:spcAft>
                <a:spcPts val="0"/>
              </a:spcAft>
              <a:buSzPts val="3600"/>
              <a:buFont typeface="Verdana"/>
              <a:buNone/>
              <a:defRPr sz="3600" b="1">
                <a:latin typeface="Verdana"/>
                <a:ea typeface="Verdana"/>
                <a:cs typeface="Verdana"/>
                <a:sym typeface="Verdana"/>
              </a:defRPr>
            </a:lvl3pPr>
            <a:lvl4pPr lvl="3" rtl="0">
              <a:spcBef>
                <a:spcPts val="0"/>
              </a:spcBef>
              <a:spcAft>
                <a:spcPts val="0"/>
              </a:spcAft>
              <a:buSzPts val="3600"/>
              <a:buFont typeface="Verdana"/>
              <a:buNone/>
              <a:defRPr sz="3600" b="1">
                <a:latin typeface="Verdana"/>
                <a:ea typeface="Verdana"/>
                <a:cs typeface="Verdana"/>
                <a:sym typeface="Verdana"/>
              </a:defRPr>
            </a:lvl4pPr>
            <a:lvl5pPr lvl="4" rtl="0">
              <a:spcBef>
                <a:spcPts val="0"/>
              </a:spcBef>
              <a:spcAft>
                <a:spcPts val="0"/>
              </a:spcAft>
              <a:buSzPts val="3600"/>
              <a:buFont typeface="Verdana"/>
              <a:buNone/>
              <a:defRPr sz="3600" b="1">
                <a:latin typeface="Verdana"/>
                <a:ea typeface="Verdana"/>
                <a:cs typeface="Verdana"/>
                <a:sym typeface="Verdana"/>
              </a:defRPr>
            </a:lvl5pPr>
            <a:lvl6pPr lvl="5" rtl="0">
              <a:spcBef>
                <a:spcPts val="0"/>
              </a:spcBef>
              <a:spcAft>
                <a:spcPts val="0"/>
              </a:spcAft>
              <a:buSzPts val="3600"/>
              <a:buFont typeface="Verdana"/>
              <a:buNone/>
              <a:defRPr sz="3600" b="1">
                <a:latin typeface="Verdana"/>
                <a:ea typeface="Verdana"/>
                <a:cs typeface="Verdana"/>
                <a:sym typeface="Verdana"/>
              </a:defRPr>
            </a:lvl6pPr>
            <a:lvl7pPr lvl="6" rtl="0">
              <a:spcBef>
                <a:spcPts val="0"/>
              </a:spcBef>
              <a:spcAft>
                <a:spcPts val="0"/>
              </a:spcAft>
              <a:buSzPts val="3600"/>
              <a:buFont typeface="Verdana"/>
              <a:buNone/>
              <a:defRPr sz="3600" b="1">
                <a:latin typeface="Verdana"/>
                <a:ea typeface="Verdana"/>
                <a:cs typeface="Verdana"/>
                <a:sym typeface="Verdana"/>
              </a:defRPr>
            </a:lvl7pPr>
            <a:lvl8pPr lvl="7" rtl="0">
              <a:spcBef>
                <a:spcPts val="0"/>
              </a:spcBef>
              <a:spcAft>
                <a:spcPts val="0"/>
              </a:spcAft>
              <a:buSzPts val="3600"/>
              <a:buFont typeface="Verdana"/>
              <a:buNone/>
              <a:defRPr sz="3600" b="1">
                <a:latin typeface="Verdana"/>
                <a:ea typeface="Verdana"/>
                <a:cs typeface="Verdana"/>
                <a:sym typeface="Verdana"/>
              </a:defRPr>
            </a:lvl8pPr>
            <a:lvl9pPr lvl="8" rtl="0">
              <a:spcBef>
                <a:spcPts val="0"/>
              </a:spcBef>
              <a:spcAft>
                <a:spcPts val="0"/>
              </a:spcAft>
              <a:buSzPts val="3600"/>
              <a:buFont typeface="Verdana"/>
              <a:buNone/>
              <a:defRPr sz="3600" b="1">
                <a:latin typeface="Verdana"/>
                <a:ea typeface="Verdana"/>
                <a:cs typeface="Verdana"/>
                <a:sym typeface="Verdana"/>
              </a:defRPr>
            </a:lvl9pPr>
          </a:lstStyle>
          <a:p>
            <a:endParaRPr/>
          </a:p>
        </p:txBody>
      </p:sp>
      <p:sp>
        <p:nvSpPr>
          <p:cNvPr id="70" name="Google Shape;70;p16"/>
          <p:cNvSpPr txBox="1"/>
          <p:nvPr/>
        </p:nvSpPr>
        <p:spPr>
          <a:xfrm>
            <a:off x="735725" y="2246575"/>
            <a:ext cx="447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71" name="Google Shape;71;p16"/>
          <p:cNvPicPr preferRelativeResize="0"/>
          <p:nvPr/>
        </p:nvPicPr>
        <p:blipFill>
          <a:blip r:embed="rId2">
            <a:alphaModFix/>
          </a:blip>
          <a:stretch>
            <a:fillRect/>
          </a:stretch>
        </p:blipFill>
        <p:spPr>
          <a:xfrm>
            <a:off x="583325" y="4214925"/>
            <a:ext cx="1263775" cy="475300"/>
          </a:xfrm>
          <a:prstGeom prst="rect">
            <a:avLst/>
          </a:prstGeom>
          <a:noFill/>
          <a:ln>
            <a:noFill/>
          </a:ln>
        </p:spPr>
      </p:pic>
      <p:pic>
        <p:nvPicPr>
          <p:cNvPr id="72" name="Google Shape;72;p16"/>
          <p:cNvPicPr preferRelativeResize="0"/>
          <p:nvPr/>
        </p:nvPicPr>
        <p:blipFill>
          <a:blip r:embed="rId3">
            <a:alphaModFix/>
          </a:blip>
          <a:stretch>
            <a:fillRect/>
          </a:stretch>
        </p:blipFill>
        <p:spPr>
          <a:xfrm>
            <a:off x="6892325" y="2865118"/>
            <a:ext cx="1841325" cy="174043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cuerpo y foto" type="titleOnly">
  <p:cSld name="TITLE_ONLY">
    <p:bg>
      <p:bgPr>
        <a:solidFill>
          <a:srgbClr val="A53783"/>
        </a:solidFill>
        <a:effectLst/>
      </p:bgPr>
    </p:bg>
    <p:spTree>
      <p:nvGrpSpPr>
        <p:cNvPr id="1" name="Shape 73"/>
        <p:cNvGrpSpPr/>
        <p:nvPr/>
      </p:nvGrpSpPr>
      <p:grpSpPr>
        <a:xfrm>
          <a:off x="0" y="0"/>
          <a:ext cx="0" cy="0"/>
          <a:chOff x="0" y="0"/>
          <a:chExt cx="0" cy="0"/>
        </a:xfrm>
      </p:grpSpPr>
      <p:pic>
        <p:nvPicPr>
          <p:cNvPr id="74" name="Google Shape;74;p17"/>
          <p:cNvPicPr preferRelativeResize="0"/>
          <p:nvPr/>
        </p:nvPicPr>
        <p:blipFill>
          <a:blip r:embed="rId2">
            <a:alphaModFix/>
          </a:blip>
          <a:stretch>
            <a:fillRect/>
          </a:stretch>
        </p:blipFill>
        <p:spPr>
          <a:xfrm>
            <a:off x="7452475" y="4264125"/>
            <a:ext cx="1263775" cy="475300"/>
          </a:xfrm>
          <a:prstGeom prst="rect">
            <a:avLst/>
          </a:prstGeom>
          <a:noFill/>
          <a:ln>
            <a:noFill/>
          </a:ln>
        </p:spPr>
      </p:pic>
      <p:sp>
        <p:nvSpPr>
          <p:cNvPr id="75" name="Google Shape;75;p17"/>
          <p:cNvSpPr txBox="1">
            <a:spLocks noGrp="1"/>
          </p:cNvSpPr>
          <p:nvPr>
            <p:ph type="ctrTitle"/>
          </p:nvPr>
        </p:nvSpPr>
        <p:spPr>
          <a:xfrm>
            <a:off x="4652250" y="537897"/>
            <a:ext cx="3820200" cy="1375800"/>
          </a:xfrm>
          <a:prstGeom prst="rect">
            <a:avLst/>
          </a:prstGeom>
        </p:spPr>
        <p:txBody>
          <a:bodyPr spcFirstLastPara="1" wrap="square" lIns="91425" tIns="91425" rIns="91425" bIns="91425" anchor="b" anchorCtr="0">
            <a:normAutofit/>
          </a:bodyPr>
          <a:lstStyle>
            <a:lvl1pPr lvl="0" rtl="0">
              <a:spcBef>
                <a:spcPts val="0"/>
              </a:spcBef>
              <a:spcAft>
                <a:spcPts val="0"/>
              </a:spcAft>
              <a:buSzPts val="2800"/>
              <a:buFont typeface="Verdana"/>
              <a:buNone/>
              <a:defRPr b="1">
                <a:latin typeface="Verdana"/>
                <a:ea typeface="Verdana"/>
                <a:cs typeface="Verdana"/>
                <a:sym typeface="Verdana"/>
              </a:defRPr>
            </a:lvl1pPr>
            <a:lvl2pPr lvl="1" rtl="0">
              <a:spcBef>
                <a:spcPts val="0"/>
              </a:spcBef>
              <a:spcAft>
                <a:spcPts val="0"/>
              </a:spcAft>
              <a:buSzPts val="2800"/>
              <a:buFont typeface="Verdana"/>
              <a:buNone/>
              <a:defRPr b="1">
                <a:latin typeface="Verdana"/>
                <a:ea typeface="Verdana"/>
                <a:cs typeface="Verdana"/>
                <a:sym typeface="Verdana"/>
              </a:defRPr>
            </a:lvl2pPr>
            <a:lvl3pPr lvl="2" rtl="0">
              <a:spcBef>
                <a:spcPts val="0"/>
              </a:spcBef>
              <a:spcAft>
                <a:spcPts val="0"/>
              </a:spcAft>
              <a:buSzPts val="2800"/>
              <a:buFont typeface="Verdana"/>
              <a:buNone/>
              <a:defRPr b="1">
                <a:latin typeface="Verdana"/>
                <a:ea typeface="Verdana"/>
                <a:cs typeface="Verdana"/>
                <a:sym typeface="Verdana"/>
              </a:defRPr>
            </a:lvl3pPr>
            <a:lvl4pPr lvl="3" rtl="0">
              <a:spcBef>
                <a:spcPts val="0"/>
              </a:spcBef>
              <a:spcAft>
                <a:spcPts val="0"/>
              </a:spcAft>
              <a:buSzPts val="2800"/>
              <a:buFont typeface="Verdana"/>
              <a:buNone/>
              <a:defRPr b="1">
                <a:latin typeface="Verdana"/>
                <a:ea typeface="Verdana"/>
                <a:cs typeface="Verdana"/>
                <a:sym typeface="Verdana"/>
              </a:defRPr>
            </a:lvl4pPr>
            <a:lvl5pPr lvl="4" rtl="0">
              <a:spcBef>
                <a:spcPts val="0"/>
              </a:spcBef>
              <a:spcAft>
                <a:spcPts val="0"/>
              </a:spcAft>
              <a:buSzPts val="2800"/>
              <a:buFont typeface="Verdana"/>
              <a:buNone/>
              <a:defRPr b="1">
                <a:latin typeface="Verdana"/>
                <a:ea typeface="Verdana"/>
                <a:cs typeface="Verdana"/>
                <a:sym typeface="Verdana"/>
              </a:defRPr>
            </a:lvl5pPr>
            <a:lvl6pPr lvl="5" rtl="0">
              <a:spcBef>
                <a:spcPts val="0"/>
              </a:spcBef>
              <a:spcAft>
                <a:spcPts val="0"/>
              </a:spcAft>
              <a:buSzPts val="2800"/>
              <a:buFont typeface="Verdana"/>
              <a:buNone/>
              <a:defRPr b="1">
                <a:latin typeface="Verdana"/>
                <a:ea typeface="Verdana"/>
                <a:cs typeface="Verdana"/>
                <a:sym typeface="Verdana"/>
              </a:defRPr>
            </a:lvl6pPr>
            <a:lvl7pPr lvl="6" rtl="0">
              <a:spcBef>
                <a:spcPts val="0"/>
              </a:spcBef>
              <a:spcAft>
                <a:spcPts val="0"/>
              </a:spcAft>
              <a:buSzPts val="2800"/>
              <a:buFont typeface="Verdana"/>
              <a:buNone/>
              <a:defRPr b="1">
                <a:latin typeface="Verdana"/>
                <a:ea typeface="Verdana"/>
                <a:cs typeface="Verdana"/>
                <a:sym typeface="Verdana"/>
              </a:defRPr>
            </a:lvl7pPr>
            <a:lvl8pPr lvl="7" rtl="0">
              <a:spcBef>
                <a:spcPts val="0"/>
              </a:spcBef>
              <a:spcAft>
                <a:spcPts val="0"/>
              </a:spcAft>
              <a:buSzPts val="2800"/>
              <a:buFont typeface="Verdana"/>
              <a:buNone/>
              <a:defRPr b="1">
                <a:latin typeface="Verdana"/>
                <a:ea typeface="Verdana"/>
                <a:cs typeface="Verdana"/>
                <a:sym typeface="Verdana"/>
              </a:defRPr>
            </a:lvl8pPr>
            <a:lvl9pPr lvl="8" rtl="0">
              <a:spcBef>
                <a:spcPts val="0"/>
              </a:spcBef>
              <a:spcAft>
                <a:spcPts val="0"/>
              </a:spcAft>
              <a:buSzPts val="2800"/>
              <a:buFont typeface="Verdana"/>
              <a:buNone/>
              <a:defRPr b="1">
                <a:latin typeface="Verdana"/>
                <a:ea typeface="Verdana"/>
                <a:cs typeface="Verdana"/>
                <a:sym typeface="Verdana"/>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erpo y foto 3">
  <p:cSld name="ONE_COLUMN_TEXT_2_1">
    <p:bg>
      <p:bgPr>
        <a:solidFill>
          <a:srgbClr val="F5B4C8"/>
        </a:solidFill>
        <a:effectLst/>
      </p:bgPr>
    </p:bg>
    <p:spTree>
      <p:nvGrpSpPr>
        <p:cNvPr id="1" name="Shape 85"/>
        <p:cNvGrpSpPr/>
        <p:nvPr/>
      </p:nvGrpSpPr>
      <p:grpSpPr>
        <a:xfrm>
          <a:off x="0" y="0"/>
          <a:ext cx="0" cy="0"/>
          <a:chOff x="0" y="0"/>
          <a:chExt cx="0" cy="0"/>
        </a:xfrm>
      </p:grpSpPr>
      <p:sp>
        <p:nvSpPr>
          <p:cNvPr id="86" name="Google Shape;8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pic>
        <p:nvPicPr>
          <p:cNvPr id="87" name="Google Shape;87;p21"/>
          <p:cNvPicPr preferRelativeResize="0"/>
          <p:nvPr/>
        </p:nvPicPr>
        <p:blipFill>
          <a:blip r:embed="rId2">
            <a:alphaModFix/>
          </a:blip>
          <a:stretch>
            <a:fillRect/>
          </a:stretch>
        </p:blipFill>
        <p:spPr>
          <a:xfrm>
            <a:off x="473351" y="3315063"/>
            <a:ext cx="2345975" cy="13088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ita 2">
  <p:cSld name="MAIN_POINT_1">
    <p:spTree>
      <p:nvGrpSpPr>
        <p:cNvPr id="1" name="Shape 102"/>
        <p:cNvGrpSpPr/>
        <p:nvPr/>
      </p:nvGrpSpPr>
      <p:grpSpPr>
        <a:xfrm>
          <a:off x="0" y="0"/>
          <a:ext cx="0" cy="0"/>
          <a:chOff x="0" y="0"/>
          <a:chExt cx="0" cy="0"/>
        </a:xfrm>
      </p:grpSpPr>
      <p:sp>
        <p:nvSpPr>
          <p:cNvPr id="103" name="Google Shape;103;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pic>
        <p:nvPicPr>
          <p:cNvPr id="104" name="Google Shape;104;p25"/>
          <p:cNvPicPr preferRelativeResize="0"/>
          <p:nvPr/>
        </p:nvPicPr>
        <p:blipFill>
          <a:blip r:embed="rId2">
            <a:alphaModFix/>
          </a:blip>
          <a:stretch>
            <a:fillRect/>
          </a:stretch>
        </p:blipFill>
        <p:spPr>
          <a:xfrm>
            <a:off x="7452475" y="4264125"/>
            <a:ext cx="1263775" cy="475300"/>
          </a:xfrm>
          <a:prstGeom prst="rect">
            <a:avLst/>
          </a:prstGeom>
          <a:noFill/>
          <a:ln>
            <a:noFill/>
          </a:ln>
        </p:spPr>
      </p:pic>
      <p:sp>
        <p:nvSpPr>
          <p:cNvPr id="105" name="Google Shape;105;p25"/>
          <p:cNvSpPr txBox="1">
            <a:spLocks noGrp="1"/>
          </p:cNvSpPr>
          <p:nvPr>
            <p:ph type="ctrTitle"/>
          </p:nvPr>
        </p:nvSpPr>
        <p:spPr>
          <a:xfrm>
            <a:off x="1383200" y="2299000"/>
            <a:ext cx="4376100" cy="955500"/>
          </a:xfrm>
          <a:prstGeom prst="rect">
            <a:avLst/>
          </a:prstGeom>
        </p:spPr>
        <p:txBody>
          <a:bodyPr spcFirstLastPara="1" wrap="square" lIns="91425" tIns="91425" rIns="91425" bIns="91425" anchor="b" anchorCtr="0">
            <a:normAutofit/>
          </a:bodyPr>
          <a:lstStyle>
            <a:lvl1pPr lvl="0" rtl="0">
              <a:spcBef>
                <a:spcPts val="0"/>
              </a:spcBef>
              <a:spcAft>
                <a:spcPts val="0"/>
              </a:spcAft>
              <a:buSzPts val="3300"/>
              <a:buFont typeface="Verdana"/>
              <a:buNone/>
              <a:defRPr sz="3300" b="1">
                <a:latin typeface="Verdana"/>
                <a:ea typeface="Verdana"/>
                <a:cs typeface="Verdana"/>
                <a:sym typeface="Verdana"/>
              </a:defRPr>
            </a:lvl1pPr>
            <a:lvl2pPr lvl="1" rtl="0">
              <a:spcBef>
                <a:spcPts val="0"/>
              </a:spcBef>
              <a:spcAft>
                <a:spcPts val="0"/>
              </a:spcAft>
              <a:buSzPts val="3300"/>
              <a:buFont typeface="Verdana"/>
              <a:buNone/>
              <a:defRPr sz="3300" b="1">
                <a:latin typeface="Verdana"/>
                <a:ea typeface="Verdana"/>
                <a:cs typeface="Verdana"/>
                <a:sym typeface="Verdana"/>
              </a:defRPr>
            </a:lvl2pPr>
            <a:lvl3pPr lvl="2" rtl="0">
              <a:spcBef>
                <a:spcPts val="0"/>
              </a:spcBef>
              <a:spcAft>
                <a:spcPts val="0"/>
              </a:spcAft>
              <a:buSzPts val="3300"/>
              <a:buFont typeface="Verdana"/>
              <a:buNone/>
              <a:defRPr sz="3300" b="1">
                <a:latin typeface="Verdana"/>
                <a:ea typeface="Verdana"/>
                <a:cs typeface="Verdana"/>
                <a:sym typeface="Verdana"/>
              </a:defRPr>
            </a:lvl3pPr>
            <a:lvl4pPr lvl="3" rtl="0">
              <a:spcBef>
                <a:spcPts val="0"/>
              </a:spcBef>
              <a:spcAft>
                <a:spcPts val="0"/>
              </a:spcAft>
              <a:buSzPts val="3300"/>
              <a:buFont typeface="Verdana"/>
              <a:buNone/>
              <a:defRPr sz="3300" b="1">
                <a:latin typeface="Verdana"/>
                <a:ea typeface="Verdana"/>
                <a:cs typeface="Verdana"/>
                <a:sym typeface="Verdana"/>
              </a:defRPr>
            </a:lvl4pPr>
            <a:lvl5pPr lvl="4" rtl="0">
              <a:spcBef>
                <a:spcPts val="0"/>
              </a:spcBef>
              <a:spcAft>
                <a:spcPts val="0"/>
              </a:spcAft>
              <a:buSzPts val="3300"/>
              <a:buFont typeface="Verdana"/>
              <a:buNone/>
              <a:defRPr sz="3300" b="1">
                <a:latin typeface="Verdana"/>
                <a:ea typeface="Verdana"/>
                <a:cs typeface="Verdana"/>
                <a:sym typeface="Verdana"/>
              </a:defRPr>
            </a:lvl5pPr>
            <a:lvl6pPr lvl="5" rtl="0">
              <a:spcBef>
                <a:spcPts val="0"/>
              </a:spcBef>
              <a:spcAft>
                <a:spcPts val="0"/>
              </a:spcAft>
              <a:buSzPts val="3300"/>
              <a:buFont typeface="Verdana"/>
              <a:buNone/>
              <a:defRPr sz="3300" b="1">
                <a:latin typeface="Verdana"/>
                <a:ea typeface="Verdana"/>
                <a:cs typeface="Verdana"/>
                <a:sym typeface="Verdana"/>
              </a:defRPr>
            </a:lvl6pPr>
            <a:lvl7pPr lvl="6" rtl="0">
              <a:spcBef>
                <a:spcPts val="0"/>
              </a:spcBef>
              <a:spcAft>
                <a:spcPts val="0"/>
              </a:spcAft>
              <a:buSzPts val="3300"/>
              <a:buFont typeface="Verdana"/>
              <a:buNone/>
              <a:defRPr sz="3300" b="1">
                <a:latin typeface="Verdana"/>
                <a:ea typeface="Verdana"/>
                <a:cs typeface="Verdana"/>
                <a:sym typeface="Verdana"/>
              </a:defRPr>
            </a:lvl7pPr>
            <a:lvl8pPr lvl="7" rtl="0">
              <a:spcBef>
                <a:spcPts val="0"/>
              </a:spcBef>
              <a:spcAft>
                <a:spcPts val="0"/>
              </a:spcAft>
              <a:buSzPts val="3300"/>
              <a:buFont typeface="Verdana"/>
              <a:buNone/>
              <a:defRPr sz="3300" b="1">
                <a:latin typeface="Verdana"/>
                <a:ea typeface="Verdana"/>
                <a:cs typeface="Verdana"/>
                <a:sym typeface="Verdana"/>
              </a:defRPr>
            </a:lvl8pPr>
            <a:lvl9pPr lvl="8" rtl="0">
              <a:spcBef>
                <a:spcPts val="0"/>
              </a:spcBef>
              <a:spcAft>
                <a:spcPts val="0"/>
              </a:spcAft>
              <a:buSzPts val="3300"/>
              <a:buFont typeface="Verdana"/>
              <a:buNone/>
              <a:defRPr sz="3300" b="1">
                <a:latin typeface="Verdana"/>
                <a:ea typeface="Verdana"/>
                <a:cs typeface="Verdana"/>
                <a:sym typeface="Verdana"/>
              </a:defRPr>
            </a:lvl9pPr>
          </a:lstStyle>
          <a:p>
            <a:endParaRPr/>
          </a:p>
        </p:txBody>
      </p:sp>
      <p:pic>
        <p:nvPicPr>
          <p:cNvPr id="106" name="Google Shape;106;p25"/>
          <p:cNvPicPr preferRelativeResize="0"/>
          <p:nvPr/>
        </p:nvPicPr>
        <p:blipFill>
          <a:blip r:embed="rId3">
            <a:alphaModFix/>
          </a:blip>
          <a:stretch>
            <a:fillRect/>
          </a:stretch>
        </p:blipFill>
        <p:spPr>
          <a:xfrm>
            <a:off x="6010775" y="1571250"/>
            <a:ext cx="2260800" cy="1880250"/>
          </a:xfrm>
          <a:prstGeom prst="rect">
            <a:avLst/>
          </a:prstGeom>
          <a:noFill/>
          <a:ln>
            <a:noFill/>
          </a:ln>
        </p:spPr>
      </p:pic>
      <p:sp>
        <p:nvSpPr>
          <p:cNvPr id="107" name="Google Shape;107;p25"/>
          <p:cNvSpPr txBox="1"/>
          <p:nvPr/>
        </p:nvSpPr>
        <p:spPr>
          <a:xfrm>
            <a:off x="245275" y="-55440"/>
            <a:ext cx="1389600" cy="403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5000">
                <a:solidFill>
                  <a:srgbClr val="5AC8F0"/>
                </a:solidFill>
                <a:latin typeface="Lobster"/>
                <a:ea typeface="Lobster"/>
                <a:cs typeface="Lobster"/>
                <a:sym typeface="Lobster"/>
              </a:rPr>
              <a:t>“</a:t>
            </a:r>
            <a:endParaRPr sz="25000">
              <a:solidFill>
                <a:srgbClr val="5AC8F0"/>
              </a:solidFill>
              <a:latin typeface="Lobster"/>
              <a:ea typeface="Lobster"/>
              <a:cs typeface="Lobster"/>
              <a:sym typeface="Lobste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ita 4">
  <p:cSld name="MAIN_POINT_1_2_1">
    <p:bg>
      <p:bgPr>
        <a:solidFill>
          <a:srgbClr val="E6500F"/>
        </a:solidFill>
        <a:effectLst/>
      </p:bgPr>
    </p:bg>
    <p:spTree>
      <p:nvGrpSpPr>
        <p:cNvPr id="1" name="Shape 114"/>
        <p:cNvGrpSpPr/>
        <p:nvPr/>
      </p:nvGrpSpPr>
      <p:grpSpPr>
        <a:xfrm>
          <a:off x="0" y="0"/>
          <a:ext cx="0" cy="0"/>
          <a:chOff x="0" y="0"/>
          <a:chExt cx="0" cy="0"/>
        </a:xfrm>
      </p:grpSpPr>
      <p:sp>
        <p:nvSpPr>
          <p:cNvPr id="115" name="Google Shape;11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pic>
        <p:nvPicPr>
          <p:cNvPr id="116" name="Google Shape;116;p27"/>
          <p:cNvPicPr preferRelativeResize="0"/>
          <p:nvPr/>
        </p:nvPicPr>
        <p:blipFill>
          <a:blip r:embed="rId2">
            <a:alphaModFix/>
          </a:blip>
          <a:stretch>
            <a:fillRect/>
          </a:stretch>
        </p:blipFill>
        <p:spPr>
          <a:xfrm>
            <a:off x="7452475" y="4264125"/>
            <a:ext cx="1263775" cy="475300"/>
          </a:xfrm>
          <a:prstGeom prst="rect">
            <a:avLst/>
          </a:prstGeom>
          <a:noFill/>
          <a:ln>
            <a:noFill/>
          </a:ln>
        </p:spPr>
      </p:pic>
      <p:sp>
        <p:nvSpPr>
          <p:cNvPr id="117" name="Google Shape;117;p27"/>
          <p:cNvSpPr txBox="1">
            <a:spLocks noGrp="1"/>
          </p:cNvSpPr>
          <p:nvPr>
            <p:ph type="ctrTitle"/>
          </p:nvPr>
        </p:nvSpPr>
        <p:spPr>
          <a:xfrm>
            <a:off x="1383200" y="1756125"/>
            <a:ext cx="4376100" cy="1574700"/>
          </a:xfrm>
          <a:prstGeom prst="rect">
            <a:avLst/>
          </a:prstGeom>
        </p:spPr>
        <p:txBody>
          <a:bodyPr spcFirstLastPara="1" wrap="square" lIns="91425" tIns="91425" rIns="91425" bIns="91425" anchor="b" anchorCtr="0">
            <a:normAutofit/>
          </a:bodyPr>
          <a:lstStyle>
            <a:lvl1pPr lvl="0" rtl="0">
              <a:spcBef>
                <a:spcPts val="0"/>
              </a:spcBef>
              <a:spcAft>
                <a:spcPts val="0"/>
              </a:spcAft>
              <a:buSzPts val="3300"/>
              <a:buFont typeface="Verdana"/>
              <a:buNone/>
              <a:defRPr sz="3300" b="1">
                <a:latin typeface="Verdana"/>
                <a:ea typeface="Verdana"/>
                <a:cs typeface="Verdana"/>
                <a:sym typeface="Verdana"/>
              </a:defRPr>
            </a:lvl1pPr>
            <a:lvl2pPr lvl="1" rtl="0">
              <a:spcBef>
                <a:spcPts val="0"/>
              </a:spcBef>
              <a:spcAft>
                <a:spcPts val="0"/>
              </a:spcAft>
              <a:buSzPts val="3300"/>
              <a:buFont typeface="Verdana"/>
              <a:buNone/>
              <a:defRPr sz="3300" b="1">
                <a:latin typeface="Verdana"/>
                <a:ea typeface="Verdana"/>
                <a:cs typeface="Verdana"/>
                <a:sym typeface="Verdana"/>
              </a:defRPr>
            </a:lvl2pPr>
            <a:lvl3pPr lvl="2" rtl="0">
              <a:spcBef>
                <a:spcPts val="0"/>
              </a:spcBef>
              <a:spcAft>
                <a:spcPts val="0"/>
              </a:spcAft>
              <a:buSzPts val="3300"/>
              <a:buFont typeface="Verdana"/>
              <a:buNone/>
              <a:defRPr sz="3300" b="1">
                <a:latin typeface="Verdana"/>
                <a:ea typeface="Verdana"/>
                <a:cs typeface="Verdana"/>
                <a:sym typeface="Verdana"/>
              </a:defRPr>
            </a:lvl3pPr>
            <a:lvl4pPr lvl="3" rtl="0">
              <a:spcBef>
                <a:spcPts val="0"/>
              </a:spcBef>
              <a:spcAft>
                <a:spcPts val="0"/>
              </a:spcAft>
              <a:buSzPts val="3300"/>
              <a:buFont typeface="Verdana"/>
              <a:buNone/>
              <a:defRPr sz="3300" b="1">
                <a:latin typeface="Verdana"/>
                <a:ea typeface="Verdana"/>
                <a:cs typeface="Verdana"/>
                <a:sym typeface="Verdana"/>
              </a:defRPr>
            </a:lvl4pPr>
            <a:lvl5pPr lvl="4" rtl="0">
              <a:spcBef>
                <a:spcPts val="0"/>
              </a:spcBef>
              <a:spcAft>
                <a:spcPts val="0"/>
              </a:spcAft>
              <a:buSzPts val="3300"/>
              <a:buFont typeface="Verdana"/>
              <a:buNone/>
              <a:defRPr sz="3300" b="1">
                <a:latin typeface="Verdana"/>
                <a:ea typeface="Verdana"/>
                <a:cs typeface="Verdana"/>
                <a:sym typeface="Verdana"/>
              </a:defRPr>
            </a:lvl5pPr>
            <a:lvl6pPr lvl="5" rtl="0">
              <a:spcBef>
                <a:spcPts val="0"/>
              </a:spcBef>
              <a:spcAft>
                <a:spcPts val="0"/>
              </a:spcAft>
              <a:buSzPts val="3300"/>
              <a:buFont typeface="Verdana"/>
              <a:buNone/>
              <a:defRPr sz="3300" b="1">
                <a:latin typeface="Verdana"/>
                <a:ea typeface="Verdana"/>
                <a:cs typeface="Verdana"/>
                <a:sym typeface="Verdana"/>
              </a:defRPr>
            </a:lvl6pPr>
            <a:lvl7pPr lvl="6" rtl="0">
              <a:spcBef>
                <a:spcPts val="0"/>
              </a:spcBef>
              <a:spcAft>
                <a:spcPts val="0"/>
              </a:spcAft>
              <a:buSzPts val="3300"/>
              <a:buFont typeface="Verdana"/>
              <a:buNone/>
              <a:defRPr sz="3300" b="1">
                <a:latin typeface="Verdana"/>
                <a:ea typeface="Verdana"/>
                <a:cs typeface="Verdana"/>
                <a:sym typeface="Verdana"/>
              </a:defRPr>
            </a:lvl7pPr>
            <a:lvl8pPr lvl="7" rtl="0">
              <a:spcBef>
                <a:spcPts val="0"/>
              </a:spcBef>
              <a:spcAft>
                <a:spcPts val="0"/>
              </a:spcAft>
              <a:buSzPts val="3300"/>
              <a:buFont typeface="Verdana"/>
              <a:buNone/>
              <a:defRPr sz="3300" b="1">
                <a:latin typeface="Verdana"/>
                <a:ea typeface="Verdana"/>
                <a:cs typeface="Verdana"/>
                <a:sym typeface="Verdana"/>
              </a:defRPr>
            </a:lvl8pPr>
            <a:lvl9pPr lvl="8" rtl="0">
              <a:spcBef>
                <a:spcPts val="0"/>
              </a:spcBef>
              <a:spcAft>
                <a:spcPts val="0"/>
              </a:spcAft>
              <a:buSzPts val="3300"/>
              <a:buFont typeface="Verdana"/>
              <a:buNone/>
              <a:defRPr sz="3300" b="1">
                <a:latin typeface="Verdana"/>
                <a:ea typeface="Verdana"/>
                <a:cs typeface="Verdana"/>
                <a:sym typeface="Verdana"/>
              </a:defRPr>
            </a:lvl9pPr>
          </a:lstStyle>
          <a:p>
            <a:endParaRPr/>
          </a:p>
        </p:txBody>
      </p:sp>
      <p:sp>
        <p:nvSpPr>
          <p:cNvPr id="118" name="Google Shape;118;p27"/>
          <p:cNvSpPr txBox="1"/>
          <p:nvPr/>
        </p:nvSpPr>
        <p:spPr>
          <a:xfrm>
            <a:off x="245275" y="-55440"/>
            <a:ext cx="1389600" cy="403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5000">
                <a:solidFill>
                  <a:srgbClr val="F09100"/>
                </a:solidFill>
                <a:latin typeface="Lobster"/>
                <a:ea typeface="Lobster"/>
                <a:cs typeface="Lobster"/>
                <a:sym typeface="Lobster"/>
              </a:rPr>
              <a:t>“</a:t>
            </a:r>
            <a:endParaRPr sz="25000">
              <a:solidFill>
                <a:srgbClr val="F09100"/>
              </a:solidFill>
              <a:latin typeface="Lobster"/>
              <a:ea typeface="Lobster"/>
              <a:cs typeface="Lobster"/>
              <a:sym typeface="Lobster"/>
            </a:endParaRPr>
          </a:p>
        </p:txBody>
      </p:sp>
      <p:pic>
        <p:nvPicPr>
          <p:cNvPr id="119" name="Google Shape;119;p27"/>
          <p:cNvPicPr preferRelativeResize="0"/>
          <p:nvPr/>
        </p:nvPicPr>
        <p:blipFill>
          <a:blip r:embed="rId3">
            <a:alphaModFix/>
          </a:blip>
          <a:stretch>
            <a:fillRect/>
          </a:stretch>
        </p:blipFill>
        <p:spPr>
          <a:xfrm>
            <a:off x="5835499" y="1449051"/>
            <a:ext cx="1649350" cy="1957974"/>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ita 5">
  <p:cSld name="MAIN_POINT_1_2_1_1">
    <p:bg>
      <p:bgPr>
        <a:solidFill>
          <a:srgbClr val="A53783"/>
        </a:solidFill>
        <a:effectLst/>
      </p:bgPr>
    </p:bg>
    <p:spTree>
      <p:nvGrpSpPr>
        <p:cNvPr id="1" name="Shape 120"/>
        <p:cNvGrpSpPr/>
        <p:nvPr/>
      </p:nvGrpSpPr>
      <p:grpSpPr>
        <a:xfrm>
          <a:off x="0" y="0"/>
          <a:ext cx="0" cy="0"/>
          <a:chOff x="0" y="0"/>
          <a:chExt cx="0" cy="0"/>
        </a:xfrm>
      </p:grpSpPr>
      <p:sp>
        <p:nvSpPr>
          <p:cNvPr id="121" name="Google Shape;121;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pic>
        <p:nvPicPr>
          <p:cNvPr id="122" name="Google Shape;122;p28"/>
          <p:cNvPicPr preferRelativeResize="0"/>
          <p:nvPr/>
        </p:nvPicPr>
        <p:blipFill>
          <a:blip r:embed="rId2">
            <a:alphaModFix/>
          </a:blip>
          <a:stretch>
            <a:fillRect/>
          </a:stretch>
        </p:blipFill>
        <p:spPr>
          <a:xfrm>
            <a:off x="7452475" y="4264125"/>
            <a:ext cx="1263775" cy="475300"/>
          </a:xfrm>
          <a:prstGeom prst="rect">
            <a:avLst/>
          </a:prstGeom>
          <a:noFill/>
          <a:ln>
            <a:noFill/>
          </a:ln>
        </p:spPr>
      </p:pic>
      <p:sp>
        <p:nvSpPr>
          <p:cNvPr id="123" name="Google Shape;123;p28"/>
          <p:cNvSpPr txBox="1">
            <a:spLocks noGrp="1"/>
          </p:cNvSpPr>
          <p:nvPr>
            <p:ph type="ctrTitle"/>
          </p:nvPr>
        </p:nvSpPr>
        <p:spPr>
          <a:xfrm>
            <a:off x="1383200" y="1756125"/>
            <a:ext cx="4376100" cy="1574700"/>
          </a:xfrm>
          <a:prstGeom prst="rect">
            <a:avLst/>
          </a:prstGeom>
        </p:spPr>
        <p:txBody>
          <a:bodyPr spcFirstLastPara="1" wrap="square" lIns="91425" tIns="91425" rIns="91425" bIns="91425" anchor="b" anchorCtr="0">
            <a:normAutofit/>
          </a:bodyPr>
          <a:lstStyle>
            <a:lvl1pPr lvl="0" rtl="0">
              <a:spcBef>
                <a:spcPts val="0"/>
              </a:spcBef>
              <a:spcAft>
                <a:spcPts val="0"/>
              </a:spcAft>
              <a:buSzPts val="3300"/>
              <a:buFont typeface="Verdana"/>
              <a:buNone/>
              <a:defRPr sz="3300" b="1">
                <a:latin typeface="Verdana"/>
                <a:ea typeface="Verdana"/>
                <a:cs typeface="Verdana"/>
                <a:sym typeface="Verdana"/>
              </a:defRPr>
            </a:lvl1pPr>
            <a:lvl2pPr lvl="1" rtl="0">
              <a:spcBef>
                <a:spcPts val="0"/>
              </a:spcBef>
              <a:spcAft>
                <a:spcPts val="0"/>
              </a:spcAft>
              <a:buSzPts val="3300"/>
              <a:buFont typeface="Verdana"/>
              <a:buNone/>
              <a:defRPr sz="3300" b="1">
                <a:latin typeface="Verdana"/>
                <a:ea typeface="Verdana"/>
                <a:cs typeface="Verdana"/>
                <a:sym typeface="Verdana"/>
              </a:defRPr>
            </a:lvl2pPr>
            <a:lvl3pPr lvl="2" rtl="0">
              <a:spcBef>
                <a:spcPts val="0"/>
              </a:spcBef>
              <a:spcAft>
                <a:spcPts val="0"/>
              </a:spcAft>
              <a:buSzPts val="3300"/>
              <a:buFont typeface="Verdana"/>
              <a:buNone/>
              <a:defRPr sz="3300" b="1">
                <a:latin typeface="Verdana"/>
                <a:ea typeface="Verdana"/>
                <a:cs typeface="Verdana"/>
                <a:sym typeface="Verdana"/>
              </a:defRPr>
            </a:lvl3pPr>
            <a:lvl4pPr lvl="3" rtl="0">
              <a:spcBef>
                <a:spcPts val="0"/>
              </a:spcBef>
              <a:spcAft>
                <a:spcPts val="0"/>
              </a:spcAft>
              <a:buSzPts val="3300"/>
              <a:buFont typeface="Verdana"/>
              <a:buNone/>
              <a:defRPr sz="3300" b="1">
                <a:latin typeface="Verdana"/>
                <a:ea typeface="Verdana"/>
                <a:cs typeface="Verdana"/>
                <a:sym typeface="Verdana"/>
              </a:defRPr>
            </a:lvl4pPr>
            <a:lvl5pPr lvl="4" rtl="0">
              <a:spcBef>
                <a:spcPts val="0"/>
              </a:spcBef>
              <a:spcAft>
                <a:spcPts val="0"/>
              </a:spcAft>
              <a:buSzPts val="3300"/>
              <a:buFont typeface="Verdana"/>
              <a:buNone/>
              <a:defRPr sz="3300" b="1">
                <a:latin typeface="Verdana"/>
                <a:ea typeface="Verdana"/>
                <a:cs typeface="Verdana"/>
                <a:sym typeface="Verdana"/>
              </a:defRPr>
            </a:lvl5pPr>
            <a:lvl6pPr lvl="5" rtl="0">
              <a:spcBef>
                <a:spcPts val="0"/>
              </a:spcBef>
              <a:spcAft>
                <a:spcPts val="0"/>
              </a:spcAft>
              <a:buSzPts val="3300"/>
              <a:buFont typeface="Verdana"/>
              <a:buNone/>
              <a:defRPr sz="3300" b="1">
                <a:latin typeface="Verdana"/>
                <a:ea typeface="Verdana"/>
                <a:cs typeface="Verdana"/>
                <a:sym typeface="Verdana"/>
              </a:defRPr>
            </a:lvl6pPr>
            <a:lvl7pPr lvl="6" rtl="0">
              <a:spcBef>
                <a:spcPts val="0"/>
              </a:spcBef>
              <a:spcAft>
                <a:spcPts val="0"/>
              </a:spcAft>
              <a:buSzPts val="3300"/>
              <a:buFont typeface="Verdana"/>
              <a:buNone/>
              <a:defRPr sz="3300" b="1">
                <a:latin typeface="Verdana"/>
                <a:ea typeface="Verdana"/>
                <a:cs typeface="Verdana"/>
                <a:sym typeface="Verdana"/>
              </a:defRPr>
            </a:lvl7pPr>
            <a:lvl8pPr lvl="7" rtl="0">
              <a:spcBef>
                <a:spcPts val="0"/>
              </a:spcBef>
              <a:spcAft>
                <a:spcPts val="0"/>
              </a:spcAft>
              <a:buSzPts val="3300"/>
              <a:buFont typeface="Verdana"/>
              <a:buNone/>
              <a:defRPr sz="3300" b="1">
                <a:latin typeface="Verdana"/>
                <a:ea typeface="Verdana"/>
                <a:cs typeface="Verdana"/>
                <a:sym typeface="Verdana"/>
              </a:defRPr>
            </a:lvl8pPr>
            <a:lvl9pPr lvl="8" rtl="0">
              <a:spcBef>
                <a:spcPts val="0"/>
              </a:spcBef>
              <a:spcAft>
                <a:spcPts val="0"/>
              </a:spcAft>
              <a:buSzPts val="3300"/>
              <a:buFont typeface="Verdana"/>
              <a:buNone/>
              <a:defRPr sz="3300" b="1">
                <a:latin typeface="Verdana"/>
                <a:ea typeface="Verdana"/>
                <a:cs typeface="Verdana"/>
                <a:sym typeface="Verdana"/>
              </a:defRPr>
            </a:lvl9pPr>
          </a:lstStyle>
          <a:p>
            <a:endParaRPr/>
          </a:p>
        </p:txBody>
      </p:sp>
      <p:sp>
        <p:nvSpPr>
          <p:cNvPr id="124" name="Google Shape;124;p28"/>
          <p:cNvSpPr txBox="1"/>
          <p:nvPr/>
        </p:nvSpPr>
        <p:spPr>
          <a:xfrm>
            <a:off x="245275" y="-55440"/>
            <a:ext cx="1389600" cy="403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5000">
                <a:solidFill>
                  <a:srgbClr val="FFC800"/>
                </a:solidFill>
                <a:latin typeface="Lobster"/>
                <a:ea typeface="Lobster"/>
                <a:cs typeface="Lobster"/>
                <a:sym typeface="Lobster"/>
              </a:rPr>
              <a:t>“</a:t>
            </a:r>
            <a:endParaRPr sz="25000">
              <a:solidFill>
                <a:srgbClr val="FFC800"/>
              </a:solidFill>
              <a:latin typeface="Lobster"/>
              <a:ea typeface="Lobster"/>
              <a:cs typeface="Lobster"/>
              <a:sym typeface="Lobster"/>
            </a:endParaRPr>
          </a:p>
        </p:txBody>
      </p:sp>
      <p:pic>
        <p:nvPicPr>
          <p:cNvPr id="125" name="Google Shape;125;p28"/>
          <p:cNvPicPr preferRelativeResize="0"/>
          <p:nvPr/>
        </p:nvPicPr>
        <p:blipFill>
          <a:blip r:embed="rId3">
            <a:alphaModFix/>
          </a:blip>
          <a:stretch>
            <a:fillRect/>
          </a:stretch>
        </p:blipFill>
        <p:spPr>
          <a:xfrm>
            <a:off x="5976425" y="1372850"/>
            <a:ext cx="1543805" cy="19579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ulo y cuerpo 3">
  <p:cSld name="MAIN_POINT_1_1_1">
    <p:bg>
      <p:bgPr>
        <a:solidFill>
          <a:srgbClr val="5AC8F0"/>
        </a:solidFill>
        <a:effectLst/>
      </p:bgPr>
    </p:bg>
    <p:spTree>
      <p:nvGrpSpPr>
        <p:cNvPr id="1" name="Shape 133"/>
        <p:cNvGrpSpPr/>
        <p:nvPr/>
      </p:nvGrpSpPr>
      <p:grpSpPr>
        <a:xfrm>
          <a:off x="0" y="0"/>
          <a:ext cx="0" cy="0"/>
          <a:chOff x="0" y="0"/>
          <a:chExt cx="0" cy="0"/>
        </a:xfrm>
      </p:grpSpPr>
      <p:sp>
        <p:nvSpPr>
          <p:cNvPr id="134" name="Google Shape;13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pic>
        <p:nvPicPr>
          <p:cNvPr id="135" name="Google Shape;135;p31"/>
          <p:cNvPicPr preferRelativeResize="0"/>
          <p:nvPr/>
        </p:nvPicPr>
        <p:blipFill>
          <a:blip r:embed="rId2">
            <a:alphaModFix/>
          </a:blip>
          <a:stretch>
            <a:fillRect/>
          </a:stretch>
        </p:blipFill>
        <p:spPr>
          <a:xfrm>
            <a:off x="7452475" y="4264125"/>
            <a:ext cx="1263775" cy="475300"/>
          </a:xfrm>
          <a:prstGeom prst="rect">
            <a:avLst/>
          </a:prstGeom>
          <a:noFill/>
          <a:ln>
            <a:noFill/>
          </a:ln>
        </p:spPr>
      </p:pic>
      <p:sp>
        <p:nvSpPr>
          <p:cNvPr id="136" name="Google Shape;136;p31"/>
          <p:cNvSpPr txBox="1">
            <a:spLocks noGrp="1"/>
          </p:cNvSpPr>
          <p:nvPr>
            <p:ph type="ctrTitle"/>
          </p:nvPr>
        </p:nvSpPr>
        <p:spPr>
          <a:xfrm>
            <a:off x="580775" y="281150"/>
            <a:ext cx="5535300" cy="13758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Font typeface="Verdana"/>
              <a:buNone/>
              <a:defRPr sz="3000" b="1">
                <a:latin typeface="Verdana"/>
                <a:ea typeface="Verdana"/>
                <a:cs typeface="Verdana"/>
                <a:sym typeface="Verdana"/>
              </a:defRPr>
            </a:lvl1pPr>
            <a:lvl2pPr lvl="1" rtl="0">
              <a:spcBef>
                <a:spcPts val="0"/>
              </a:spcBef>
              <a:spcAft>
                <a:spcPts val="0"/>
              </a:spcAft>
              <a:buSzPts val="3000"/>
              <a:buFont typeface="Verdana"/>
              <a:buNone/>
              <a:defRPr sz="3000" b="1">
                <a:latin typeface="Verdana"/>
                <a:ea typeface="Verdana"/>
                <a:cs typeface="Verdana"/>
                <a:sym typeface="Verdana"/>
              </a:defRPr>
            </a:lvl2pPr>
            <a:lvl3pPr lvl="2" rtl="0">
              <a:spcBef>
                <a:spcPts val="0"/>
              </a:spcBef>
              <a:spcAft>
                <a:spcPts val="0"/>
              </a:spcAft>
              <a:buSzPts val="3000"/>
              <a:buFont typeface="Verdana"/>
              <a:buNone/>
              <a:defRPr sz="3000" b="1">
                <a:latin typeface="Verdana"/>
                <a:ea typeface="Verdana"/>
                <a:cs typeface="Verdana"/>
                <a:sym typeface="Verdana"/>
              </a:defRPr>
            </a:lvl3pPr>
            <a:lvl4pPr lvl="3" rtl="0">
              <a:spcBef>
                <a:spcPts val="0"/>
              </a:spcBef>
              <a:spcAft>
                <a:spcPts val="0"/>
              </a:spcAft>
              <a:buSzPts val="3000"/>
              <a:buFont typeface="Verdana"/>
              <a:buNone/>
              <a:defRPr sz="3000" b="1">
                <a:latin typeface="Verdana"/>
                <a:ea typeface="Verdana"/>
                <a:cs typeface="Verdana"/>
                <a:sym typeface="Verdana"/>
              </a:defRPr>
            </a:lvl4pPr>
            <a:lvl5pPr lvl="4" rtl="0">
              <a:spcBef>
                <a:spcPts val="0"/>
              </a:spcBef>
              <a:spcAft>
                <a:spcPts val="0"/>
              </a:spcAft>
              <a:buSzPts val="3000"/>
              <a:buFont typeface="Verdana"/>
              <a:buNone/>
              <a:defRPr sz="3000" b="1">
                <a:latin typeface="Verdana"/>
                <a:ea typeface="Verdana"/>
                <a:cs typeface="Verdana"/>
                <a:sym typeface="Verdana"/>
              </a:defRPr>
            </a:lvl5pPr>
            <a:lvl6pPr lvl="5" rtl="0">
              <a:spcBef>
                <a:spcPts val="0"/>
              </a:spcBef>
              <a:spcAft>
                <a:spcPts val="0"/>
              </a:spcAft>
              <a:buSzPts val="3000"/>
              <a:buFont typeface="Verdana"/>
              <a:buNone/>
              <a:defRPr sz="3000" b="1">
                <a:latin typeface="Verdana"/>
                <a:ea typeface="Verdana"/>
                <a:cs typeface="Verdana"/>
                <a:sym typeface="Verdana"/>
              </a:defRPr>
            </a:lvl6pPr>
            <a:lvl7pPr lvl="6" rtl="0">
              <a:spcBef>
                <a:spcPts val="0"/>
              </a:spcBef>
              <a:spcAft>
                <a:spcPts val="0"/>
              </a:spcAft>
              <a:buSzPts val="3000"/>
              <a:buFont typeface="Verdana"/>
              <a:buNone/>
              <a:defRPr sz="3000" b="1">
                <a:latin typeface="Verdana"/>
                <a:ea typeface="Verdana"/>
                <a:cs typeface="Verdana"/>
                <a:sym typeface="Verdana"/>
              </a:defRPr>
            </a:lvl7pPr>
            <a:lvl8pPr lvl="7" rtl="0">
              <a:spcBef>
                <a:spcPts val="0"/>
              </a:spcBef>
              <a:spcAft>
                <a:spcPts val="0"/>
              </a:spcAft>
              <a:buSzPts val="3000"/>
              <a:buFont typeface="Verdana"/>
              <a:buNone/>
              <a:defRPr sz="3000" b="1">
                <a:latin typeface="Verdana"/>
                <a:ea typeface="Verdana"/>
                <a:cs typeface="Verdana"/>
                <a:sym typeface="Verdana"/>
              </a:defRPr>
            </a:lvl8pPr>
            <a:lvl9pPr lvl="8" rtl="0">
              <a:spcBef>
                <a:spcPts val="0"/>
              </a:spcBef>
              <a:spcAft>
                <a:spcPts val="0"/>
              </a:spcAft>
              <a:buSzPts val="3000"/>
              <a:buFont typeface="Verdana"/>
              <a:buNone/>
              <a:defRPr sz="3000" b="1">
                <a:latin typeface="Verdana"/>
                <a:ea typeface="Verdana"/>
                <a:cs typeface="Verdana"/>
                <a:sym typeface="Verdana"/>
              </a:defRPr>
            </a:lvl9pPr>
          </a:lstStyle>
          <a:p>
            <a:endParaRPr/>
          </a:p>
        </p:txBody>
      </p:sp>
      <p:sp>
        <p:nvSpPr>
          <p:cNvPr id="137" name="Google Shape;137;p31"/>
          <p:cNvSpPr txBox="1"/>
          <p:nvPr/>
        </p:nvSpPr>
        <p:spPr>
          <a:xfrm>
            <a:off x="735725" y="2246575"/>
            <a:ext cx="447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ulo y cuerpo 4">
  <p:cSld name="CUSTOM">
    <p:bg>
      <p:bgPr>
        <a:solidFill>
          <a:srgbClr val="F087AA"/>
        </a:solidFill>
        <a:effectLst/>
      </p:bgPr>
    </p:bg>
    <p:spTree>
      <p:nvGrpSpPr>
        <p:cNvPr id="1" name="Shape 138"/>
        <p:cNvGrpSpPr/>
        <p:nvPr/>
      </p:nvGrpSpPr>
      <p:grpSpPr>
        <a:xfrm>
          <a:off x="0" y="0"/>
          <a:ext cx="0" cy="0"/>
          <a:chOff x="0" y="0"/>
          <a:chExt cx="0" cy="0"/>
        </a:xfrm>
      </p:grpSpPr>
      <p:sp>
        <p:nvSpPr>
          <p:cNvPr id="139" name="Google Shape;139;p32"/>
          <p:cNvSpPr txBox="1">
            <a:spLocks noGrp="1"/>
          </p:cNvSpPr>
          <p:nvPr>
            <p:ph type="ctrTitle"/>
          </p:nvPr>
        </p:nvSpPr>
        <p:spPr>
          <a:xfrm>
            <a:off x="580775" y="357350"/>
            <a:ext cx="7891800" cy="1375800"/>
          </a:xfrm>
          <a:prstGeom prst="rect">
            <a:avLst/>
          </a:prstGeom>
        </p:spPr>
        <p:txBody>
          <a:bodyPr spcFirstLastPara="1" wrap="square" lIns="91425" tIns="91425" rIns="91425" bIns="91425" anchor="b" anchorCtr="0">
            <a:normAutofit/>
          </a:bodyPr>
          <a:lstStyle>
            <a:lvl1pPr lvl="0" rtl="0">
              <a:spcBef>
                <a:spcPts val="0"/>
              </a:spcBef>
              <a:spcAft>
                <a:spcPts val="0"/>
              </a:spcAft>
              <a:buSzPts val="3600"/>
              <a:buFont typeface="Verdana"/>
              <a:buNone/>
              <a:defRPr sz="3600" b="1">
                <a:latin typeface="Verdana"/>
                <a:ea typeface="Verdana"/>
                <a:cs typeface="Verdana"/>
                <a:sym typeface="Verdana"/>
              </a:defRPr>
            </a:lvl1pPr>
            <a:lvl2pPr lvl="1" rtl="0">
              <a:spcBef>
                <a:spcPts val="0"/>
              </a:spcBef>
              <a:spcAft>
                <a:spcPts val="0"/>
              </a:spcAft>
              <a:buSzPts val="3600"/>
              <a:buFont typeface="Verdana"/>
              <a:buNone/>
              <a:defRPr sz="3600" b="1">
                <a:latin typeface="Verdana"/>
                <a:ea typeface="Verdana"/>
                <a:cs typeface="Verdana"/>
                <a:sym typeface="Verdana"/>
              </a:defRPr>
            </a:lvl2pPr>
            <a:lvl3pPr lvl="2" rtl="0">
              <a:spcBef>
                <a:spcPts val="0"/>
              </a:spcBef>
              <a:spcAft>
                <a:spcPts val="0"/>
              </a:spcAft>
              <a:buSzPts val="3600"/>
              <a:buFont typeface="Verdana"/>
              <a:buNone/>
              <a:defRPr sz="3600" b="1">
                <a:latin typeface="Verdana"/>
                <a:ea typeface="Verdana"/>
                <a:cs typeface="Verdana"/>
                <a:sym typeface="Verdana"/>
              </a:defRPr>
            </a:lvl3pPr>
            <a:lvl4pPr lvl="3" rtl="0">
              <a:spcBef>
                <a:spcPts val="0"/>
              </a:spcBef>
              <a:spcAft>
                <a:spcPts val="0"/>
              </a:spcAft>
              <a:buSzPts val="3600"/>
              <a:buFont typeface="Verdana"/>
              <a:buNone/>
              <a:defRPr sz="3600" b="1">
                <a:latin typeface="Verdana"/>
                <a:ea typeface="Verdana"/>
                <a:cs typeface="Verdana"/>
                <a:sym typeface="Verdana"/>
              </a:defRPr>
            </a:lvl4pPr>
            <a:lvl5pPr lvl="4" rtl="0">
              <a:spcBef>
                <a:spcPts val="0"/>
              </a:spcBef>
              <a:spcAft>
                <a:spcPts val="0"/>
              </a:spcAft>
              <a:buSzPts val="3600"/>
              <a:buFont typeface="Verdana"/>
              <a:buNone/>
              <a:defRPr sz="3600" b="1">
                <a:latin typeface="Verdana"/>
                <a:ea typeface="Verdana"/>
                <a:cs typeface="Verdana"/>
                <a:sym typeface="Verdana"/>
              </a:defRPr>
            </a:lvl5pPr>
            <a:lvl6pPr lvl="5" rtl="0">
              <a:spcBef>
                <a:spcPts val="0"/>
              </a:spcBef>
              <a:spcAft>
                <a:spcPts val="0"/>
              </a:spcAft>
              <a:buSzPts val="3600"/>
              <a:buFont typeface="Verdana"/>
              <a:buNone/>
              <a:defRPr sz="3600" b="1">
                <a:latin typeface="Verdana"/>
                <a:ea typeface="Verdana"/>
                <a:cs typeface="Verdana"/>
                <a:sym typeface="Verdana"/>
              </a:defRPr>
            </a:lvl6pPr>
            <a:lvl7pPr lvl="6" rtl="0">
              <a:spcBef>
                <a:spcPts val="0"/>
              </a:spcBef>
              <a:spcAft>
                <a:spcPts val="0"/>
              </a:spcAft>
              <a:buSzPts val="3600"/>
              <a:buFont typeface="Verdana"/>
              <a:buNone/>
              <a:defRPr sz="3600" b="1">
                <a:latin typeface="Verdana"/>
                <a:ea typeface="Verdana"/>
                <a:cs typeface="Verdana"/>
                <a:sym typeface="Verdana"/>
              </a:defRPr>
            </a:lvl7pPr>
            <a:lvl8pPr lvl="7" rtl="0">
              <a:spcBef>
                <a:spcPts val="0"/>
              </a:spcBef>
              <a:spcAft>
                <a:spcPts val="0"/>
              </a:spcAft>
              <a:buSzPts val="3600"/>
              <a:buFont typeface="Verdana"/>
              <a:buNone/>
              <a:defRPr sz="3600" b="1">
                <a:latin typeface="Verdana"/>
                <a:ea typeface="Verdana"/>
                <a:cs typeface="Verdana"/>
                <a:sym typeface="Verdana"/>
              </a:defRPr>
            </a:lvl8pPr>
            <a:lvl9pPr lvl="8" rtl="0">
              <a:spcBef>
                <a:spcPts val="0"/>
              </a:spcBef>
              <a:spcAft>
                <a:spcPts val="0"/>
              </a:spcAft>
              <a:buSzPts val="3600"/>
              <a:buFont typeface="Verdana"/>
              <a:buNone/>
              <a:defRPr sz="3600" b="1">
                <a:latin typeface="Verdana"/>
                <a:ea typeface="Verdana"/>
                <a:cs typeface="Verdana"/>
                <a:sym typeface="Verdana"/>
              </a:defRPr>
            </a:lvl9pPr>
          </a:lstStyle>
          <a:p>
            <a:endParaRPr/>
          </a:p>
        </p:txBody>
      </p:sp>
      <p:sp>
        <p:nvSpPr>
          <p:cNvPr id="140" name="Google Shape;140;p32"/>
          <p:cNvSpPr txBox="1"/>
          <p:nvPr/>
        </p:nvSpPr>
        <p:spPr>
          <a:xfrm>
            <a:off x="735725" y="2246575"/>
            <a:ext cx="447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41" name="Google Shape;141;p32"/>
          <p:cNvPicPr preferRelativeResize="0"/>
          <p:nvPr/>
        </p:nvPicPr>
        <p:blipFill>
          <a:blip r:embed="rId2">
            <a:alphaModFix/>
          </a:blip>
          <a:stretch>
            <a:fillRect/>
          </a:stretch>
        </p:blipFill>
        <p:spPr>
          <a:xfrm>
            <a:off x="583325" y="4214925"/>
            <a:ext cx="1263775" cy="4753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Gracias">
  <p:cSld name="CUSTOM_2">
    <p:bg>
      <p:bgPr>
        <a:solidFill>
          <a:srgbClr val="E6500F"/>
        </a:solidFill>
        <a:effectLst/>
      </p:bgPr>
    </p:bg>
    <p:spTree>
      <p:nvGrpSpPr>
        <p:cNvPr id="1" name="Shape 142"/>
        <p:cNvGrpSpPr/>
        <p:nvPr/>
      </p:nvGrpSpPr>
      <p:grpSpPr>
        <a:xfrm>
          <a:off x="0" y="0"/>
          <a:ext cx="0" cy="0"/>
          <a:chOff x="0" y="0"/>
          <a:chExt cx="0" cy="0"/>
        </a:xfrm>
      </p:grpSpPr>
      <p:sp>
        <p:nvSpPr>
          <p:cNvPr id="143" name="Google Shape;143;p33"/>
          <p:cNvSpPr/>
          <p:nvPr/>
        </p:nvSpPr>
        <p:spPr>
          <a:xfrm>
            <a:off x="3035399" y="2898465"/>
            <a:ext cx="3073200" cy="819300"/>
          </a:xfrm>
          <a:prstGeom prst="roundRect">
            <a:avLst>
              <a:gd name="adj" fmla="val 50000"/>
            </a:avLst>
          </a:pr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4" name="Google Shape;144;p33"/>
          <p:cNvPicPr preferRelativeResize="0"/>
          <p:nvPr/>
        </p:nvPicPr>
        <p:blipFill>
          <a:blip r:embed="rId2">
            <a:alphaModFix/>
          </a:blip>
          <a:stretch>
            <a:fillRect/>
          </a:stretch>
        </p:blipFill>
        <p:spPr>
          <a:xfrm>
            <a:off x="7452475" y="4264125"/>
            <a:ext cx="1263775" cy="475300"/>
          </a:xfrm>
          <a:prstGeom prst="rect">
            <a:avLst/>
          </a:prstGeom>
          <a:noFill/>
          <a:ln>
            <a:noFill/>
          </a:ln>
        </p:spPr>
      </p:pic>
      <p:sp>
        <p:nvSpPr>
          <p:cNvPr id="145" name="Google Shape;145;p33"/>
          <p:cNvSpPr txBox="1"/>
          <p:nvPr/>
        </p:nvSpPr>
        <p:spPr>
          <a:xfrm>
            <a:off x="3156816" y="2889906"/>
            <a:ext cx="2870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4200" b="1">
                <a:solidFill>
                  <a:schemeClr val="dk1"/>
                </a:solidFill>
                <a:latin typeface="Verdana"/>
                <a:ea typeface="Verdana"/>
                <a:cs typeface="Verdana"/>
                <a:sym typeface="Verdana"/>
              </a:rPr>
              <a:t>¡Gracias!</a:t>
            </a:r>
            <a:endParaRPr sz="4200" b="1">
              <a:solidFill>
                <a:schemeClr val="dk1"/>
              </a:solidFill>
              <a:latin typeface="Verdana"/>
              <a:ea typeface="Verdana"/>
              <a:cs typeface="Verdana"/>
              <a:sym typeface="Verdana"/>
            </a:endParaRPr>
          </a:p>
        </p:txBody>
      </p:sp>
      <p:sp>
        <p:nvSpPr>
          <p:cNvPr id="146" name="Google Shape;146;p33"/>
          <p:cNvSpPr txBox="1"/>
          <p:nvPr/>
        </p:nvSpPr>
        <p:spPr>
          <a:xfrm>
            <a:off x="3651525" y="3886425"/>
            <a:ext cx="1881300" cy="45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750" b="1">
                <a:solidFill>
                  <a:schemeClr val="dk1"/>
                </a:solidFill>
                <a:uFill>
                  <a:noFill/>
                </a:uFill>
                <a:latin typeface="Verdana"/>
                <a:ea typeface="Verdana"/>
                <a:cs typeface="Verdana"/>
                <a:sym typeface="Verdana"/>
                <a:hlinkClick r:id="rId3">
                  <a:extLst>
                    <a:ext uri="{A12FA001-AC4F-418D-AE19-62706E023703}">
                      <ahyp:hlinkClr xmlns:ahyp="http://schemas.microsoft.com/office/drawing/2018/hyperlinkcolor" val="tx"/>
                    </a:ext>
                  </a:extLst>
                </a:hlinkClick>
              </a:rPr>
              <a:t>ceibal.edu.uy</a:t>
            </a:r>
            <a:endParaRPr sz="6100" b="1">
              <a:solidFill>
                <a:schemeClr val="dk1"/>
              </a:solidFill>
              <a:latin typeface="Verdana"/>
              <a:ea typeface="Verdana"/>
              <a:cs typeface="Verdana"/>
              <a:sym typeface="Verdana"/>
            </a:endParaRPr>
          </a:p>
        </p:txBody>
      </p:sp>
      <p:pic>
        <p:nvPicPr>
          <p:cNvPr id="147" name="Google Shape;147;p33"/>
          <p:cNvPicPr preferRelativeResize="0"/>
          <p:nvPr/>
        </p:nvPicPr>
        <p:blipFill>
          <a:blip r:embed="rId4">
            <a:alphaModFix/>
          </a:blip>
          <a:stretch>
            <a:fillRect/>
          </a:stretch>
        </p:blipFill>
        <p:spPr>
          <a:xfrm>
            <a:off x="3676707" y="716191"/>
            <a:ext cx="1809649" cy="18507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ogo ">
  <p:cSld name="TITLE_3">
    <p:bg>
      <p:bgPr>
        <a:solidFill>
          <a:srgbClr val="00A096"/>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pic>
        <p:nvPicPr>
          <p:cNvPr id="14" name="Google Shape;14;p3"/>
          <p:cNvPicPr preferRelativeResize="0"/>
          <p:nvPr/>
        </p:nvPicPr>
        <p:blipFill>
          <a:blip r:embed="rId2">
            <a:alphaModFix/>
          </a:blip>
          <a:stretch>
            <a:fillRect/>
          </a:stretch>
        </p:blipFill>
        <p:spPr>
          <a:xfrm>
            <a:off x="2247427" y="1615821"/>
            <a:ext cx="4685645" cy="1846349"/>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seño personalizado 2">
  <p:cSld name="CUSTOM_1">
    <p:spTree>
      <p:nvGrpSpPr>
        <p:cNvPr id="1" name="Shape 14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ogo">
  <p:cSld name="TITLE_2">
    <p:bg>
      <p:bgPr>
        <a:solidFill>
          <a:schemeClr val="lt1"/>
        </a:solid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pic>
        <p:nvPicPr>
          <p:cNvPr id="17" name="Google Shape;17;p4"/>
          <p:cNvPicPr preferRelativeResize="0"/>
          <p:nvPr/>
        </p:nvPicPr>
        <p:blipFill>
          <a:blip r:embed="rId2">
            <a:alphaModFix/>
          </a:blip>
          <a:stretch>
            <a:fillRect/>
          </a:stretch>
        </p:blipFill>
        <p:spPr>
          <a:xfrm>
            <a:off x="2229500" y="1618775"/>
            <a:ext cx="4685001" cy="18463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prendiendo del futuro">
  <p:cSld name="TITLE_2_1_1_1_1">
    <p:bg>
      <p:bgPr>
        <a:solidFill>
          <a:srgbClr val="96BE1E"/>
        </a:solid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419"/>
              <a:t>‹Nº›</a:t>
            </a:fld>
            <a:endParaRPr/>
          </a:p>
        </p:txBody>
      </p:sp>
      <p:pic>
        <p:nvPicPr>
          <p:cNvPr id="31" name="Google Shape;31;p8"/>
          <p:cNvPicPr preferRelativeResize="0"/>
          <p:nvPr/>
        </p:nvPicPr>
        <p:blipFill rotWithShape="1">
          <a:blip r:embed="rId2">
            <a:alphaModFix/>
          </a:blip>
          <a:srcRect l="13767" t="51816" r="14035" b="31411"/>
          <a:stretch/>
        </p:blipFill>
        <p:spPr>
          <a:xfrm>
            <a:off x="1566750" y="2929100"/>
            <a:ext cx="5896599" cy="785000"/>
          </a:xfrm>
          <a:prstGeom prst="rect">
            <a:avLst/>
          </a:prstGeom>
          <a:noFill/>
          <a:ln>
            <a:noFill/>
          </a:ln>
        </p:spPr>
      </p:pic>
      <p:pic>
        <p:nvPicPr>
          <p:cNvPr id="32" name="Google Shape;32;p8"/>
          <p:cNvPicPr preferRelativeResize="0"/>
          <p:nvPr/>
        </p:nvPicPr>
        <p:blipFill>
          <a:blip r:embed="rId3">
            <a:alphaModFix/>
          </a:blip>
          <a:stretch>
            <a:fillRect/>
          </a:stretch>
        </p:blipFill>
        <p:spPr>
          <a:xfrm>
            <a:off x="3743210" y="1222925"/>
            <a:ext cx="1409390" cy="17061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ulo y subtitulo">
  <p:cSld name="TITLE_1">
    <p:bg>
      <p:bgPr>
        <a:solidFill>
          <a:srgbClr val="FFC800"/>
        </a:solidFill>
        <a:effectLst/>
      </p:bgPr>
    </p:bg>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580775" y="2300750"/>
            <a:ext cx="61128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700"/>
              <a:buFont typeface="Verdana"/>
              <a:buNone/>
              <a:defRPr sz="1700">
                <a:solidFill>
                  <a:schemeClr val="dk1"/>
                </a:solidFill>
                <a:latin typeface="Verdana"/>
                <a:ea typeface="Verdana"/>
                <a:cs typeface="Verdana"/>
                <a:sym typeface="Verdana"/>
              </a:defRPr>
            </a:lvl1pPr>
            <a:lvl2pPr lvl="1" algn="ctr" rtl="0">
              <a:lnSpc>
                <a:spcPct val="100000"/>
              </a:lnSpc>
              <a:spcBef>
                <a:spcPts val="0"/>
              </a:spcBef>
              <a:spcAft>
                <a:spcPts val="0"/>
              </a:spcAft>
              <a:buClr>
                <a:schemeClr val="dk1"/>
              </a:buClr>
              <a:buSzPts val="2600"/>
              <a:buFont typeface="Verdana"/>
              <a:buNone/>
              <a:defRPr sz="2600">
                <a:solidFill>
                  <a:schemeClr val="dk1"/>
                </a:solidFill>
                <a:latin typeface="Verdana"/>
                <a:ea typeface="Verdana"/>
                <a:cs typeface="Verdana"/>
                <a:sym typeface="Verdana"/>
              </a:defRPr>
            </a:lvl2pPr>
            <a:lvl3pPr lvl="2" algn="ctr" rtl="0">
              <a:lnSpc>
                <a:spcPct val="100000"/>
              </a:lnSpc>
              <a:spcBef>
                <a:spcPts val="0"/>
              </a:spcBef>
              <a:spcAft>
                <a:spcPts val="0"/>
              </a:spcAft>
              <a:buClr>
                <a:schemeClr val="dk1"/>
              </a:buClr>
              <a:buSzPts val="2600"/>
              <a:buFont typeface="Verdana"/>
              <a:buNone/>
              <a:defRPr sz="2600">
                <a:solidFill>
                  <a:schemeClr val="dk1"/>
                </a:solidFill>
                <a:latin typeface="Verdana"/>
                <a:ea typeface="Verdana"/>
                <a:cs typeface="Verdana"/>
                <a:sym typeface="Verdana"/>
              </a:defRPr>
            </a:lvl3pPr>
            <a:lvl4pPr lvl="3" algn="ctr" rtl="0">
              <a:lnSpc>
                <a:spcPct val="100000"/>
              </a:lnSpc>
              <a:spcBef>
                <a:spcPts val="0"/>
              </a:spcBef>
              <a:spcAft>
                <a:spcPts val="0"/>
              </a:spcAft>
              <a:buClr>
                <a:schemeClr val="dk1"/>
              </a:buClr>
              <a:buSzPts val="2600"/>
              <a:buFont typeface="Verdana"/>
              <a:buNone/>
              <a:defRPr sz="2600">
                <a:solidFill>
                  <a:schemeClr val="dk1"/>
                </a:solidFill>
                <a:latin typeface="Verdana"/>
                <a:ea typeface="Verdana"/>
                <a:cs typeface="Verdana"/>
                <a:sym typeface="Verdana"/>
              </a:defRPr>
            </a:lvl4pPr>
            <a:lvl5pPr lvl="4" algn="ctr" rtl="0">
              <a:lnSpc>
                <a:spcPct val="100000"/>
              </a:lnSpc>
              <a:spcBef>
                <a:spcPts val="0"/>
              </a:spcBef>
              <a:spcAft>
                <a:spcPts val="0"/>
              </a:spcAft>
              <a:buClr>
                <a:schemeClr val="dk1"/>
              </a:buClr>
              <a:buSzPts val="2600"/>
              <a:buFont typeface="Verdana"/>
              <a:buNone/>
              <a:defRPr sz="2600">
                <a:solidFill>
                  <a:schemeClr val="dk1"/>
                </a:solidFill>
                <a:latin typeface="Verdana"/>
                <a:ea typeface="Verdana"/>
                <a:cs typeface="Verdana"/>
                <a:sym typeface="Verdana"/>
              </a:defRPr>
            </a:lvl5pPr>
            <a:lvl6pPr lvl="5" algn="ctr" rtl="0">
              <a:lnSpc>
                <a:spcPct val="100000"/>
              </a:lnSpc>
              <a:spcBef>
                <a:spcPts val="0"/>
              </a:spcBef>
              <a:spcAft>
                <a:spcPts val="0"/>
              </a:spcAft>
              <a:buClr>
                <a:schemeClr val="dk1"/>
              </a:buClr>
              <a:buSzPts val="2600"/>
              <a:buFont typeface="Verdana"/>
              <a:buNone/>
              <a:defRPr sz="2600">
                <a:solidFill>
                  <a:schemeClr val="dk1"/>
                </a:solidFill>
                <a:latin typeface="Verdana"/>
                <a:ea typeface="Verdana"/>
                <a:cs typeface="Verdana"/>
                <a:sym typeface="Verdana"/>
              </a:defRPr>
            </a:lvl6pPr>
            <a:lvl7pPr lvl="6" algn="ctr" rtl="0">
              <a:lnSpc>
                <a:spcPct val="100000"/>
              </a:lnSpc>
              <a:spcBef>
                <a:spcPts val="0"/>
              </a:spcBef>
              <a:spcAft>
                <a:spcPts val="0"/>
              </a:spcAft>
              <a:buClr>
                <a:schemeClr val="dk1"/>
              </a:buClr>
              <a:buSzPts val="2600"/>
              <a:buFont typeface="Verdana"/>
              <a:buNone/>
              <a:defRPr sz="2600">
                <a:solidFill>
                  <a:schemeClr val="dk1"/>
                </a:solidFill>
                <a:latin typeface="Verdana"/>
                <a:ea typeface="Verdana"/>
                <a:cs typeface="Verdana"/>
                <a:sym typeface="Verdana"/>
              </a:defRPr>
            </a:lvl7pPr>
            <a:lvl8pPr lvl="7" algn="ctr" rtl="0">
              <a:lnSpc>
                <a:spcPct val="100000"/>
              </a:lnSpc>
              <a:spcBef>
                <a:spcPts val="0"/>
              </a:spcBef>
              <a:spcAft>
                <a:spcPts val="0"/>
              </a:spcAft>
              <a:buClr>
                <a:schemeClr val="dk1"/>
              </a:buClr>
              <a:buSzPts val="2600"/>
              <a:buFont typeface="Verdana"/>
              <a:buNone/>
              <a:defRPr sz="2600">
                <a:solidFill>
                  <a:schemeClr val="dk1"/>
                </a:solidFill>
                <a:latin typeface="Verdana"/>
                <a:ea typeface="Verdana"/>
                <a:cs typeface="Verdana"/>
                <a:sym typeface="Verdana"/>
              </a:defRPr>
            </a:lvl8pPr>
            <a:lvl9pPr lvl="8" algn="ctr" rtl="0">
              <a:lnSpc>
                <a:spcPct val="100000"/>
              </a:lnSpc>
              <a:spcBef>
                <a:spcPts val="0"/>
              </a:spcBef>
              <a:spcAft>
                <a:spcPts val="0"/>
              </a:spcAft>
              <a:buClr>
                <a:schemeClr val="dk1"/>
              </a:buClr>
              <a:buSzPts val="2600"/>
              <a:buFont typeface="Verdana"/>
              <a:buNone/>
              <a:defRPr sz="2600">
                <a:solidFill>
                  <a:schemeClr val="dk1"/>
                </a:solidFill>
                <a:latin typeface="Verdana"/>
                <a:ea typeface="Verdana"/>
                <a:cs typeface="Verdana"/>
                <a:sym typeface="Verdana"/>
              </a:defRPr>
            </a:lvl9pPr>
          </a:lstStyle>
          <a:p>
            <a:endParaRPr/>
          </a:p>
        </p:txBody>
      </p:sp>
      <p:pic>
        <p:nvPicPr>
          <p:cNvPr id="35" name="Google Shape;35;p9"/>
          <p:cNvPicPr preferRelativeResize="0"/>
          <p:nvPr/>
        </p:nvPicPr>
        <p:blipFill rotWithShape="1">
          <a:blip r:embed="rId2">
            <a:alphaModFix/>
          </a:blip>
          <a:srcRect l="15007" t="8458" r="22539" b="11065"/>
          <a:stretch/>
        </p:blipFill>
        <p:spPr>
          <a:xfrm>
            <a:off x="7475475" y="2890350"/>
            <a:ext cx="1340075" cy="1799876"/>
          </a:xfrm>
          <a:prstGeom prst="rect">
            <a:avLst/>
          </a:prstGeom>
          <a:noFill/>
          <a:ln>
            <a:noFill/>
          </a:ln>
        </p:spPr>
      </p:pic>
      <p:sp>
        <p:nvSpPr>
          <p:cNvPr id="36" name="Google Shape;36;p9"/>
          <p:cNvSpPr txBox="1">
            <a:spLocks noGrp="1"/>
          </p:cNvSpPr>
          <p:nvPr>
            <p:ph type="ctrTitle"/>
          </p:nvPr>
        </p:nvSpPr>
        <p:spPr>
          <a:xfrm>
            <a:off x="580775" y="248150"/>
            <a:ext cx="4813800" cy="2052600"/>
          </a:xfrm>
          <a:prstGeom prst="rect">
            <a:avLst/>
          </a:prstGeom>
        </p:spPr>
        <p:txBody>
          <a:bodyPr spcFirstLastPara="1" wrap="square" lIns="91425" tIns="91425" rIns="91425" bIns="91425" anchor="b" anchorCtr="0">
            <a:normAutofit/>
          </a:bodyPr>
          <a:lstStyle>
            <a:lvl1pPr lvl="0" rtl="0">
              <a:spcBef>
                <a:spcPts val="0"/>
              </a:spcBef>
              <a:spcAft>
                <a:spcPts val="0"/>
              </a:spcAft>
              <a:buSzPts val="3600"/>
              <a:buFont typeface="Verdana"/>
              <a:buNone/>
              <a:defRPr sz="3600" b="1">
                <a:latin typeface="Verdana"/>
                <a:ea typeface="Verdana"/>
                <a:cs typeface="Verdana"/>
                <a:sym typeface="Verdana"/>
              </a:defRPr>
            </a:lvl1pPr>
            <a:lvl2pPr lvl="1" rtl="0">
              <a:spcBef>
                <a:spcPts val="0"/>
              </a:spcBef>
              <a:spcAft>
                <a:spcPts val="0"/>
              </a:spcAft>
              <a:buSzPts val="3600"/>
              <a:buFont typeface="Verdana"/>
              <a:buNone/>
              <a:defRPr sz="3600" b="1">
                <a:latin typeface="Verdana"/>
                <a:ea typeface="Verdana"/>
                <a:cs typeface="Verdana"/>
                <a:sym typeface="Verdana"/>
              </a:defRPr>
            </a:lvl2pPr>
            <a:lvl3pPr lvl="2" rtl="0">
              <a:spcBef>
                <a:spcPts val="0"/>
              </a:spcBef>
              <a:spcAft>
                <a:spcPts val="0"/>
              </a:spcAft>
              <a:buSzPts val="3600"/>
              <a:buFont typeface="Verdana"/>
              <a:buNone/>
              <a:defRPr sz="3600" b="1">
                <a:latin typeface="Verdana"/>
                <a:ea typeface="Verdana"/>
                <a:cs typeface="Verdana"/>
                <a:sym typeface="Verdana"/>
              </a:defRPr>
            </a:lvl3pPr>
            <a:lvl4pPr lvl="3" rtl="0">
              <a:spcBef>
                <a:spcPts val="0"/>
              </a:spcBef>
              <a:spcAft>
                <a:spcPts val="0"/>
              </a:spcAft>
              <a:buSzPts val="3600"/>
              <a:buFont typeface="Verdana"/>
              <a:buNone/>
              <a:defRPr sz="3600" b="1">
                <a:latin typeface="Verdana"/>
                <a:ea typeface="Verdana"/>
                <a:cs typeface="Verdana"/>
                <a:sym typeface="Verdana"/>
              </a:defRPr>
            </a:lvl4pPr>
            <a:lvl5pPr lvl="4" rtl="0">
              <a:spcBef>
                <a:spcPts val="0"/>
              </a:spcBef>
              <a:spcAft>
                <a:spcPts val="0"/>
              </a:spcAft>
              <a:buSzPts val="3600"/>
              <a:buFont typeface="Verdana"/>
              <a:buNone/>
              <a:defRPr sz="3600" b="1">
                <a:latin typeface="Verdana"/>
                <a:ea typeface="Verdana"/>
                <a:cs typeface="Verdana"/>
                <a:sym typeface="Verdana"/>
              </a:defRPr>
            </a:lvl5pPr>
            <a:lvl6pPr lvl="5" rtl="0">
              <a:spcBef>
                <a:spcPts val="0"/>
              </a:spcBef>
              <a:spcAft>
                <a:spcPts val="0"/>
              </a:spcAft>
              <a:buSzPts val="3600"/>
              <a:buFont typeface="Verdana"/>
              <a:buNone/>
              <a:defRPr sz="3600" b="1">
                <a:latin typeface="Verdana"/>
                <a:ea typeface="Verdana"/>
                <a:cs typeface="Verdana"/>
                <a:sym typeface="Verdana"/>
              </a:defRPr>
            </a:lvl6pPr>
            <a:lvl7pPr lvl="6" rtl="0">
              <a:spcBef>
                <a:spcPts val="0"/>
              </a:spcBef>
              <a:spcAft>
                <a:spcPts val="0"/>
              </a:spcAft>
              <a:buSzPts val="3600"/>
              <a:buFont typeface="Verdana"/>
              <a:buNone/>
              <a:defRPr sz="3600" b="1">
                <a:latin typeface="Verdana"/>
                <a:ea typeface="Verdana"/>
                <a:cs typeface="Verdana"/>
                <a:sym typeface="Verdana"/>
              </a:defRPr>
            </a:lvl7pPr>
            <a:lvl8pPr lvl="7" rtl="0">
              <a:spcBef>
                <a:spcPts val="0"/>
              </a:spcBef>
              <a:spcAft>
                <a:spcPts val="0"/>
              </a:spcAft>
              <a:buSzPts val="3600"/>
              <a:buFont typeface="Verdana"/>
              <a:buNone/>
              <a:defRPr sz="3600" b="1">
                <a:latin typeface="Verdana"/>
                <a:ea typeface="Verdana"/>
                <a:cs typeface="Verdana"/>
                <a:sym typeface="Verdana"/>
              </a:defRPr>
            </a:lvl8pPr>
            <a:lvl9pPr lvl="8" rtl="0">
              <a:spcBef>
                <a:spcPts val="0"/>
              </a:spcBef>
              <a:spcAft>
                <a:spcPts val="0"/>
              </a:spcAft>
              <a:buSzPts val="3600"/>
              <a:buFont typeface="Verdana"/>
              <a:buNone/>
              <a:defRPr sz="3600" b="1">
                <a:latin typeface="Verdana"/>
                <a:ea typeface="Verdana"/>
                <a:cs typeface="Verdana"/>
                <a:sym typeface="Verdana"/>
              </a:defRPr>
            </a:lvl9pPr>
          </a:lstStyle>
          <a:p>
            <a:endParaRPr/>
          </a:p>
        </p:txBody>
      </p:sp>
      <p:pic>
        <p:nvPicPr>
          <p:cNvPr id="37" name="Google Shape;37;p9"/>
          <p:cNvPicPr preferRelativeResize="0"/>
          <p:nvPr/>
        </p:nvPicPr>
        <p:blipFill>
          <a:blip r:embed="rId3">
            <a:alphaModFix/>
          </a:blip>
          <a:stretch>
            <a:fillRect/>
          </a:stretch>
        </p:blipFill>
        <p:spPr>
          <a:xfrm>
            <a:off x="583325" y="4214925"/>
            <a:ext cx="1263775" cy="4753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ulo y subtitulo 2">
  <p:cSld name="TITLE_1_1">
    <p:bg>
      <p:bgPr>
        <a:solidFill>
          <a:srgbClr val="5AC8F0"/>
        </a:solidFill>
        <a:effectLst/>
      </p:bgPr>
    </p:bg>
    <p:spTree>
      <p:nvGrpSpPr>
        <p:cNvPr id="1" name="Shape 38"/>
        <p:cNvGrpSpPr/>
        <p:nvPr/>
      </p:nvGrpSpPr>
      <p:grpSpPr>
        <a:xfrm>
          <a:off x="0" y="0"/>
          <a:ext cx="0" cy="0"/>
          <a:chOff x="0" y="0"/>
          <a:chExt cx="0" cy="0"/>
        </a:xfrm>
      </p:grpSpPr>
      <p:sp>
        <p:nvSpPr>
          <p:cNvPr id="39" name="Google Shape;39;p10"/>
          <p:cNvSpPr txBox="1">
            <a:spLocks noGrp="1"/>
          </p:cNvSpPr>
          <p:nvPr>
            <p:ph type="subTitle" idx="1"/>
          </p:nvPr>
        </p:nvSpPr>
        <p:spPr>
          <a:xfrm>
            <a:off x="580775" y="2300750"/>
            <a:ext cx="61128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700"/>
              <a:buFont typeface="Verdana"/>
              <a:buNone/>
              <a:defRPr sz="1700">
                <a:solidFill>
                  <a:schemeClr val="dk1"/>
                </a:solidFill>
                <a:latin typeface="Verdana"/>
                <a:ea typeface="Verdana"/>
                <a:cs typeface="Verdana"/>
                <a:sym typeface="Verdana"/>
              </a:defRPr>
            </a:lvl1pPr>
            <a:lvl2pPr lvl="1" algn="ctr" rtl="0">
              <a:lnSpc>
                <a:spcPct val="100000"/>
              </a:lnSpc>
              <a:spcBef>
                <a:spcPts val="0"/>
              </a:spcBef>
              <a:spcAft>
                <a:spcPts val="0"/>
              </a:spcAft>
              <a:buClr>
                <a:schemeClr val="dk1"/>
              </a:buClr>
              <a:buSzPts val="2600"/>
              <a:buFont typeface="Verdana"/>
              <a:buNone/>
              <a:defRPr sz="2600">
                <a:solidFill>
                  <a:schemeClr val="dk1"/>
                </a:solidFill>
                <a:latin typeface="Verdana"/>
                <a:ea typeface="Verdana"/>
                <a:cs typeface="Verdana"/>
                <a:sym typeface="Verdana"/>
              </a:defRPr>
            </a:lvl2pPr>
            <a:lvl3pPr lvl="2" algn="ctr" rtl="0">
              <a:lnSpc>
                <a:spcPct val="100000"/>
              </a:lnSpc>
              <a:spcBef>
                <a:spcPts val="0"/>
              </a:spcBef>
              <a:spcAft>
                <a:spcPts val="0"/>
              </a:spcAft>
              <a:buClr>
                <a:schemeClr val="dk1"/>
              </a:buClr>
              <a:buSzPts val="2600"/>
              <a:buFont typeface="Verdana"/>
              <a:buNone/>
              <a:defRPr sz="2600">
                <a:solidFill>
                  <a:schemeClr val="dk1"/>
                </a:solidFill>
                <a:latin typeface="Verdana"/>
                <a:ea typeface="Verdana"/>
                <a:cs typeface="Verdana"/>
                <a:sym typeface="Verdana"/>
              </a:defRPr>
            </a:lvl3pPr>
            <a:lvl4pPr lvl="3" algn="ctr" rtl="0">
              <a:lnSpc>
                <a:spcPct val="100000"/>
              </a:lnSpc>
              <a:spcBef>
                <a:spcPts val="0"/>
              </a:spcBef>
              <a:spcAft>
                <a:spcPts val="0"/>
              </a:spcAft>
              <a:buClr>
                <a:schemeClr val="dk1"/>
              </a:buClr>
              <a:buSzPts val="2600"/>
              <a:buFont typeface="Verdana"/>
              <a:buNone/>
              <a:defRPr sz="2600">
                <a:solidFill>
                  <a:schemeClr val="dk1"/>
                </a:solidFill>
                <a:latin typeface="Verdana"/>
                <a:ea typeface="Verdana"/>
                <a:cs typeface="Verdana"/>
                <a:sym typeface="Verdana"/>
              </a:defRPr>
            </a:lvl4pPr>
            <a:lvl5pPr lvl="4" algn="ctr" rtl="0">
              <a:lnSpc>
                <a:spcPct val="100000"/>
              </a:lnSpc>
              <a:spcBef>
                <a:spcPts val="0"/>
              </a:spcBef>
              <a:spcAft>
                <a:spcPts val="0"/>
              </a:spcAft>
              <a:buClr>
                <a:schemeClr val="dk1"/>
              </a:buClr>
              <a:buSzPts val="2600"/>
              <a:buFont typeface="Verdana"/>
              <a:buNone/>
              <a:defRPr sz="2600">
                <a:solidFill>
                  <a:schemeClr val="dk1"/>
                </a:solidFill>
                <a:latin typeface="Verdana"/>
                <a:ea typeface="Verdana"/>
                <a:cs typeface="Verdana"/>
                <a:sym typeface="Verdana"/>
              </a:defRPr>
            </a:lvl5pPr>
            <a:lvl6pPr lvl="5" algn="ctr" rtl="0">
              <a:lnSpc>
                <a:spcPct val="100000"/>
              </a:lnSpc>
              <a:spcBef>
                <a:spcPts val="0"/>
              </a:spcBef>
              <a:spcAft>
                <a:spcPts val="0"/>
              </a:spcAft>
              <a:buClr>
                <a:schemeClr val="dk1"/>
              </a:buClr>
              <a:buSzPts val="2600"/>
              <a:buFont typeface="Verdana"/>
              <a:buNone/>
              <a:defRPr sz="2600">
                <a:solidFill>
                  <a:schemeClr val="dk1"/>
                </a:solidFill>
                <a:latin typeface="Verdana"/>
                <a:ea typeface="Verdana"/>
                <a:cs typeface="Verdana"/>
                <a:sym typeface="Verdana"/>
              </a:defRPr>
            </a:lvl6pPr>
            <a:lvl7pPr lvl="6" algn="ctr" rtl="0">
              <a:lnSpc>
                <a:spcPct val="100000"/>
              </a:lnSpc>
              <a:spcBef>
                <a:spcPts val="0"/>
              </a:spcBef>
              <a:spcAft>
                <a:spcPts val="0"/>
              </a:spcAft>
              <a:buClr>
                <a:schemeClr val="dk1"/>
              </a:buClr>
              <a:buSzPts val="2600"/>
              <a:buFont typeface="Verdana"/>
              <a:buNone/>
              <a:defRPr sz="2600">
                <a:solidFill>
                  <a:schemeClr val="dk1"/>
                </a:solidFill>
                <a:latin typeface="Verdana"/>
                <a:ea typeface="Verdana"/>
                <a:cs typeface="Verdana"/>
                <a:sym typeface="Verdana"/>
              </a:defRPr>
            </a:lvl7pPr>
            <a:lvl8pPr lvl="7" algn="ctr" rtl="0">
              <a:lnSpc>
                <a:spcPct val="100000"/>
              </a:lnSpc>
              <a:spcBef>
                <a:spcPts val="0"/>
              </a:spcBef>
              <a:spcAft>
                <a:spcPts val="0"/>
              </a:spcAft>
              <a:buClr>
                <a:schemeClr val="dk1"/>
              </a:buClr>
              <a:buSzPts val="2600"/>
              <a:buFont typeface="Verdana"/>
              <a:buNone/>
              <a:defRPr sz="2600">
                <a:solidFill>
                  <a:schemeClr val="dk1"/>
                </a:solidFill>
                <a:latin typeface="Verdana"/>
                <a:ea typeface="Verdana"/>
                <a:cs typeface="Verdana"/>
                <a:sym typeface="Verdana"/>
              </a:defRPr>
            </a:lvl8pPr>
            <a:lvl9pPr lvl="8" algn="ctr" rtl="0">
              <a:lnSpc>
                <a:spcPct val="100000"/>
              </a:lnSpc>
              <a:spcBef>
                <a:spcPts val="0"/>
              </a:spcBef>
              <a:spcAft>
                <a:spcPts val="0"/>
              </a:spcAft>
              <a:buClr>
                <a:schemeClr val="dk1"/>
              </a:buClr>
              <a:buSzPts val="2600"/>
              <a:buFont typeface="Verdana"/>
              <a:buNone/>
              <a:defRPr sz="2600">
                <a:solidFill>
                  <a:schemeClr val="dk1"/>
                </a:solidFill>
                <a:latin typeface="Verdana"/>
                <a:ea typeface="Verdana"/>
                <a:cs typeface="Verdana"/>
                <a:sym typeface="Verdana"/>
              </a:defRPr>
            </a:lvl9pPr>
          </a:lstStyle>
          <a:p>
            <a:endParaRPr/>
          </a:p>
        </p:txBody>
      </p:sp>
      <p:sp>
        <p:nvSpPr>
          <p:cNvPr id="40" name="Google Shape;40;p10"/>
          <p:cNvSpPr txBox="1">
            <a:spLocks noGrp="1"/>
          </p:cNvSpPr>
          <p:nvPr>
            <p:ph type="ctrTitle"/>
          </p:nvPr>
        </p:nvSpPr>
        <p:spPr>
          <a:xfrm>
            <a:off x="580775" y="248150"/>
            <a:ext cx="4813800" cy="2052600"/>
          </a:xfrm>
          <a:prstGeom prst="rect">
            <a:avLst/>
          </a:prstGeom>
        </p:spPr>
        <p:txBody>
          <a:bodyPr spcFirstLastPara="1" wrap="square" lIns="91425" tIns="91425" rIns="91425" bIns="91425" anchor="b" anchorCtr="0">
            <a:normAutofit/>
          </a:bodyPr>
          <a:lstStyle>
            <a:lvl1pPr lvl="0" rtl="0">
              <a:spcBef>
                <a:spcPts val="0"/>
              </a:spcBef>
              <a:spcAft>
                <a:spcPts val="0"/>
              </a:spcAft>
              <a:buSzPts val="3600"/>
              <a:buFont typeface="Verdana"/>
              <a:buNone/>
              <a:defRPr sz="3600" b="1">
                <a:latin typeface="Verdana"/>
                <a:ea typeface="Verdana"/>
                <a:cs typeface="Verdana"/>
                <a:sym typeface="Verdana"/>
              </a:defRPr>
            </a:lvl1pPr>
            <a:lvl2pPr lvl="1" rtl="0">
              <a:spcBef>
                <a:spcPts val="0"/>
              </a:spcBef>
              <a:spcAft>
                <a:spcPts val="0"/>
              </a:spcAft>
              <a:buSzPts val="3600"/>
              <a:buFont typeface="Verdana"/>
              <a:buNone/>
              <a:defRPr sz="3600" b="1">
                <a:latin typeface="Verdana"/>
                <a:ea typeface="Verdana"/>
                <a:cs typeface="Verdana"/>
                <a:sym typeface="Verdana"/>
              </a:defRPr>
            </a:lvl2pPr>
            <a:lvl3pPr lvl="2" rtl="0">
              <a:spcBef>
                <a:spcPts val="0"/>
              </a:spcBef>
              <a:spcAft>
                <a:spcPts val="0"/>
              </a:spcAft>
              <a:buSzPts val="3600"/>
              <a:buFont typeface="Verdana"/>
              <a:buNone/>
              <a:defRPr sz="3600" b="1">
                <a:latin typeface="Verdana"/>
                <a:ea typeface="Verdana"/>
                <a:cs typeface="Verdana"/>
                <a:sym typeface="Verdana"/>
              </a:defRPr>
            </a:lvl3pPr>
            <a:lvl4pPr lvl="3" rtl="0">
              <a:spcBef>
                <a:spcPts val="0"/>
              </a:spcBef>
              <a:spcAft>
                <a:spcPts val="0"/>
              </a:spcAft>
              <a:buSzPts val="3600"/>
              <a:buFont typeface="Verdana"/>
              <a:buNone/>
              <a:defRPr sz="3600" b="1">
                <a:latin typeface="Verdana"/>
                <a:ea typeface="Verdana"/>
                <a:cs typeface="Verdana"/>
                <a:sym typeface="Verdana"/>
              </a:defRPr>
            </a:lvl4pPr>
            <a:lvl5pPr lvl="4" rtl="0">
              <a:spcBef>
                <a:spcPts val="0"/>
              </a:spcBef>
              <a:spcAft>
                <a:spcPts val="0"/>
              </a:spcAft>
              <a:buSzPts val="3600"/>
              <a:buFont typeface="Verdana"/>
              <a:buNone/>
              <a:defRPr sz="3600" b="1">
                <a:latin typeface="Verdana"/>
                <a:ea typeface="Verdana"/>
                <a:cs typeface="Verdana"/>
                <a:sym typeface="Verdana"/>
              </a:defRPr>
            </a:lvl5pPr>
            <a:lvl6pPr lvl="5" rtl="0">
              <a:spcBef>
                <a:spcPts val="0"/>
              </a:spcBef>
              <a:spcAft>
                <a:spcPts val="0"/>
              </a:spcAft>
              <a:buSzPts val="3600"/>
              <a:buFont typeface="Verdana"/>
              <a:buNone/>
              <a:defRPr sz="3600" b="1">
                <a:latin typeface="Verdana"/>
                <a:ea typeface="Verdana"/>
                <a:cs typeface="Verdana"/>
                <a:sym typeface="Verdana"/>
              </a:defRPr>
            </a:lvl6pPr>
            <a:lvl7pPr lvl="6" rtl="0">
              <a:spcBef>
                <a:spcPts val="0"/>
              </a:spcBef>
              <a:spcAft>
                <a:spcPts val="0"/>
              </a:spcAft>
              <a:buSzPts val="3600"/>
              <a:buFont typeface="Verdana"/>
              <a:buNone/>
              <a:defRPr sz="3600" b="1">
                <a:latin typeface="Verdana"/>
                <a:ea typeface="Verdana"/>
                <a:cs typeface="Verdana"/>
                <a:sym typeface="Verdana"/>
              </a:defRPr>
            </a:lvl7pPr>
            <a:lvl8pPr lvl="7" rtl="0">
              <a:spcBef>
                <a:spcPts val="0"/>
              </a:spcBef>
              <a:spcAft>
                <a:spcPts val="0"/>
              </a:spcAft>
              <a:buSzPts val="3600"/>
              <a:buFont typeface="Verdana"/>
              <a:buNone/>
              <a:defRPr sz="3600" b="1">
                <a:latin typeface="Verdana"/>
                <a:ea typeface="Verdana"/>
                <a:cs typeface="Verdana"/>
                <a:sym typeface="Verdana"/>
              </a:defRPr>
            </a:lvl8pPr>
            <a:lvl9pPr lvl="8" rtl="0">
              <a:spcBef>
                <a:spcPts val="0"/>
              </a:spcBef>
              <a:spcAft>
                <a:spcPts val="0"/>
              </a:spcAft>
              <a:buSzPts val="3600"/>
              <a:buFont typeface="Verdana"/>
              <a:buNone/>
              <a:defRPr sz="3600" b="1">
                <a:latin typeface="Verdana"/>
                <a:ea typeface="Verdana"/>
                <a:cs typeface="Verdana"/>
                <a:sym typeface="Verdana"/>
              </a:defRPr>
            </a:lvl9pPr>
          </a:lstStyle>
          <a:p>
            <a:endParaRPr/>
          </a:p>
        </p:txBody>
      </p:sp>
      <p:pic>
        <p:nvPicPr>
          <p:cNvPr id="41" name="Google Shape;41;p10"/>
          <p:cNvPicPr preferRelativeResize="0"/>
          <p:nvPr/>
        </p:nvPicPr>
        <p:blipFill>
          <a:blip r:embed="rId2">
            <a:alphaModFix/>
          </a:blip>
          <a:stretch>
            <a:fillRect/>
          </a:stretch>
        </p:blipFill>
        <p:spPr>
          <a:xfrm>
            <a:off x="583325" y="4214925"/>
            <a:ext cx="1263775" cy="475300"/>
          </a:xfrm>
          <a:prstGeom prst="rect">
            <a:avLst/>
          </a:prstGeom>
          <a:noFill/>
          <a:ln>
            <a:noFill/>
          </a:ln>
        </p:spPr>
      </p:pic>
      <p:pic>
        <p:nvPicPr>
          <p:cNvPr id="42" name="Google Shape;42;p10"/>
          <p:cNvPicPr preferRelativeResize="0"/>
          <p:nvPr/>
        </p:nvPicPr>
        <p:blipFill>
          <a:blip r:embed="rId3">
            <a:alphaModFix/>
          </a:blip>
          <a:stretch>
            <a:fillRect/>
          </a:stretch>
        </p:blipFill>
        <p:spPr>
          <a:xfrm>
            <a:off x="7162799" y="2984100"/>
            <a:ext cx="1694750" cy="17061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ulo y subtitulo 3">
  <p:cSld name="TITLE_1_1_1">
    <p:bg>
      <p:bgPr>
        <a:solidFill>
          <a:srgbClr val="009641"/>
        </a:solidFill>
        <a:effectLst/>
      </p:bgPr>
    </p:bg>
    <p:spTree>
      <p:nvGrpSpPr>
        <p:cNvPr id="1" name="Shape 43"/>
        <p:cNvGrpSpPr/>
        <p:nvPr/>
      </p:nvGrpSpPr>
      <p:grpSpPr>
        <a:xfrm>
          <a:off x="0" y="0"/>
          <a:ext cx="0" cy="0"/>
          <a:chOff x="0" y="0"/>
          <a:chExt cx="0" cy="0"/>
        </a:xfrm>
      </p:grpSpPr>
      <p:sp>
        <p:nvSpPr>
          <p:cNvPr id="44" name="Google Shape;44;p11"/>
          <p:cNvSpPr txBox="1">
            <a:spLocks noGrp="1"/>
          </p:cNvSpPr>
          <p:nvPr>
            <p:ph type="subTitle" idx="1"/>
          </p:nvPr>
        </p:nvSpPr>
        <p:spPr>
          <a:xfrm>
            <a:off x="580775" y="2300750"/>
            <a:ext cx="61128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700"/>
              <a:buFont typeface="Verdana"/>
              <a:buNone/>
              <a:defRPr sz="1700">
                <a:solidFill>
                  <a:schemeClr val="dk1"/>
                </a:solidFill>
                <a:latin typeface="Verdana"/>
                <a:ea typeface="Verdana"/>
                <a:cs typeface="Verdana"/>
                <a:sym typeface="Verdana"/>
              </a:defRPr>
            </a:lvl1pPr>
            <a:lvl2pPr lvl="1" algn="ctr" rtl="0">
              <a:lnSpc>
                <a:spcPct val="100000"/>
              </a:lnSpc>
              <a:spcBef>
                <a:spcPts val="0"/>
              </a:spcBef>
              <a:spcAft>
                <a:spcPts val="0"/>
              </a:spcAft>
              <a:buClr>
                <a:schemeClr val="dk1"/>
              </a:buClr>
              <a:buSzPts val="2600"/>
              <a:buFont typeface="Verdana"/>
              <a:buNone/>
              <a:defRPr sz="2600">
                <a:solidFill>
                  <a:schemeClr val="dk1"/>
                </a:solidFill>
                <a:latin typeface="Verdana"/>
                <a:ea typeface="Verdana"/>
                <a:cs typeface="Verdana"/>
                <a:sym typeface="Verdana"/>
              </a:defRPr>
            </a:lvl2pPr>
            <a:lvl3pPr lvl="2" algn="ctr" rtl="0">
              <a:lnSpc>
                <a:spcPct val="100000"/>
              </a:lnSpc>
              <a:spcBef>
                <a:spcPts val="0"/>
              </a:spcBef>
              <a:spcAft>
                <a:spcPts val="0"/>
              </a:spcAft>
              <a:buClr>
                <a:schemeClr val="dk1"/>
              </a:buClr>
              <a:buSzPts val="2600"/>
              <a:buFont typeface="Verdana"/>
              <a:buNone/>
              <a:defRPr sz="2600">
                <a:solidFill>
                  <a:schemeClr val="dk1"/>
                </a:solidFill>
                <a:latin typeface="Verdana"/>
                <a:ea typeface="Verdana"/>
                <a:cs typeface="Verdana"/>
                <a:sym typeface="Verdana"/>
              </a:defRPr>
            </a:lvl3pPr>
            <a:lvl4pPr lvl="3" algn="ctr" rtl="0">
              <a:lnSpc>
                <a:spcPct val="100000"/>
              </a:lnSpc>
              <a:spcBef>
                <a:spcPts val="0"/>
              </a:spcBef>
              <a:spcAft>
                <a:spcPts val="0"/>
              </a:spcAft>
              <a:buClr>
                <a:schemeClr val="dk1"/>
              </a:buClr>
              <a:buSzPts val="2600"/>
              <a:buFont typeface="Verdana"/>
              <a:buNone/>
              <a:defRPr sz="2600">
                <a:solidFill>
                  <a:schemeClr val="dk1"/>
                </a:solidFill>
                <a:latin typeface="Verdana"/>
                <a:ea typeface="Verdana"/>
                <a:cs typeface="Verdana"/>
                <a:sym typeface="Verdana"/>
              </a:defRPr>
            </a:lvl4pPr>
            <a:lvl5pPr lvl="4" algn="ctr" rtl="0">
              <a:lnSpc>
                <a:spcPct val="100000"/>
              </a:lnSpc>
              <a:spcBef>
                <a:spcPts val="0"/>
              </a:spcBef>
              <a:spcAft>
                <a:spcPts val="0"/>
              </a:spcAft>
              <a:buClr>
                <a:schemeClr val="dk1"/>
              </a:buClr>
              <a:buSzPts val="2600"/>
              <a:buFont typeface="Verdana"/>
              <a:buNone/>
              <a:defRPr sz="2600">
                <a:solidFill>
                  <a:schemeClr val="dk1"/>
                </a:solidFill>
                <a:latin typeface="Verdana"/>
                <a:ea typeface="Verdana"/>
                <a:cs typeface="Verdana"/>
                <a:sym typeface="Verdana"/>
              </a:defRPr>
            </a:lvl5pPr>
            <a:lvl6pPr lvl="5" algn="ctr" rtl="0">
              <a:lnSpc>
                <a:spcPct val="100000"/>
              </a:lnSpc>
              <a:spcBef>
                <a:spcPts val="0"/>
              </a:spcBef>
              <a:spcAft>
                <a:spcPts val="0"/>
              </a:spcAft>
              <a:buClr>
                <a:schemeClr val="dk1"/>
              </a:buClr>
              <a:buSzPts val="2600"/>
              <a:buFont typeface="Verdana"/>
              <a:buNone/>
              <a:defRPr sz="2600">
                <a:solidFill>
                  <a:schemeClr val="dk1"/>
                </a:solidFill>
                <a:latin typeface="Verdana"/>
                <a:ea typeface="Verdana"/>
                <a:cs typeface="Verdana"/>
                <a:sym typeface="Verdana"/>
              </a:defRPr>
            </a:lvl6pPr>
            <a:lvl7pPr lvl="6" algn="ctr" rtl="0">
              <a:lnSpc>
                <a:spcPct val="100000"/>
              </a:lnSpc>
              <a:spcBef>
                <a:spcPts val="0"/>
              </a:spcBef>
              <a:spcAft>
                <a:spcPts val="0"/>
              </a:spcAft>
              <a:buClr>
                <a:schemeClr val="dk1"/>
              </a:buClr>
              <a:buSzPts val="2600"/>
              <a:buFont typeface="Verdana"/>
              <a:buNone/>
              <a:defRPr sz="2600">
                <a:solidFill>
                  <a:schemeClr val="dk1"/>
                </a:solidFill>
                <a:latin typeface="Verdana"/>
                <a:ea typeface="Verdana"/>
                <a:cs typeface="Verdana"/>
                <a:sym typeface="Verdana"/>
              </a:defRPr>
            </a:lvl7pPr>
            <a:lvl8pPr lvl="7" algn="ctr" rtl="0">
              <a:lnSpc>
                <a:spcPct val="100000"/>
              </a:lnSpc>
              <a:spcBef>
                <a:spcPts val="0"/>
              </a:spcBef>
              <a:spcAft>
                <a:spcPts val="0"/>
              </a:spcAft>
              <a:buClr>
                <a:schemeClr val="dk1"/>
              </a:buClr>
              <a:buSzPts val="2600"/>
              <a:buFont typeface="Verdana"/>
              <a:buNone/>
              <a:defRPr sz="2600">
                <a:solidFill>
                  <a:schemeClr val="dk1"/>
                </a:solidFill>
                <a:latin typeface="Verdana"/>
                <a:ea typeface="Verdana"/>
                <a:cs typeface="Verdana"/>
                <a:sym typeface="Verdana"/>
              </a:defRPr>
            </a:lvl8pPr>
            <a:lvl9pPr lvl="8" algn="ctr" rtl="0">
              <a:lnSpc>
                <a:spcPct val="100000"/>
              </a:lnSpc>
              <a:spcBef>
                <a:spcPts val="0"/>
              </a:spcBef>
              <a:spcAft>
                <a:spcPts val="0"/>
              </a:spcAft>
              <a:buClr>
                <a:schemeClr val="dk1"/>
              </a:buClr>
              <a:buSzPts val="2600"/>
              <a:buFont typeface="Verdana"/>
              <a:buNone/>
              <a:defRPr sz="2600">
                <a:solidFill>
                  <a:schemeClr val="dk1"/>
                </a:solidFill>
                <a:latin typeface="Verdana"/>
                <a:ea typeface="Verdana"/>
                <a:cs typeface="Verdana"/>
                <a:sym typeface="Verdana"/>
              </a:defRPr>
            </a:lvl9pPr>
          </a:lstStyle>
          <a:p>
            <a:endParaRPr/>
          </a:p>
        </p:txBody>
      </p:sp>
      <p:sp>
        <p:nvSpPr>
          <p:cNvPr id="45" name="Google Shape;45;p11"/>
          <p:cNvSpPr txBox="1">
            <a:spLocks noGrp="1"/>
          </p:cNvSpPr>
          <p:nvPr>
            <p:ph type="ctrTitle"/>
          </p:nvPr>
        </p:nvSpPr>
        <p:spPr>
          <a:xfrm>
            <a:off x="580775" y="554325"/>
            <a:ext cx="4813800" cy="1746300"/>
          </a:xfrm>
          <a:prstGeom prst="rect">
            <a:avLst/>
          </a:prstGeom>
        </p:spPr>
        <p:txBody>
          <a:bodyPr spcFirstLastPara="1" wrap="square" lIns="91425" tIns="91425" rIns="91425" bIns="91425" anchor="b" anchorCtr="0">
            <a:normAutofit/>
          </a:bodyPr>
          <a:lstStyle>
            <a:lvl1pPr lvl="0" rtl="0">
              <a:spcBef>
                <a:spcPts val="0"/>
              </a:spcBef>
              <a:spcAft>
                <a:spcPts val="0"/>
              </a:spcAft>
              <a:buSzPts val="3600"/>
              <a:buFont typeface="Verdana"/>
              <a:buNone/>
              <a:defRPr sz="3600" b="1">
                <a:latin typeface="Verdana"/>
                <a:ea typeface="Verdana"/>
                <a:cs typeface="Verdana"/>
                <a:sym typeface="Verdana"/>
              </a:defRPr>
            </a:lvl1pPr>
            <a:lvl2pPr lvl="1" rtl="0">
              <a:spcBef>
                <a:spcPts val="0"/>
              </a:spcBef>
              <a:spcAft>
                <a:spcPts val="0"/>
              </a:spcAft>
              <a:buSzPts val="3600"/>
              <a:buFont typeface="Verdana"/>
              <a:buNone/>
              <a:defRPr sz="3600" b="1">
                <a:latin typeface="Verdana"/>
                <a:ea typeface="Verdana"/>
                <a:cs typeface="Verdana"/>
                <a:sym typeface="Verdana"/>
              </a:defRPr>
            </a:lvl2pPr>
            <a:lvl3pPr lvl="2" rtl="0">
              <a:spcBef>
                <a:spcPts val="0"/>
              </a:spcBef>
              <a:spcAft>
                <a:spcPts val="0"/>
              </a:spcAft>
              <a:buSzPts val="3600"/>
              <a:buFont typeface="Verdana"/>
              <a:buNone/>
              <a:defRPr sz="3600" b="1">
                <a:latin typeface="Verdana"/>
                <a:ea typeface="Verdana"/>
                <a:cs typeface="Verdana"/>
                <a:sym typeface="Verdana"/>
              </a:defRPr>
            </a:lvl3pPr>
            <a:lvl4pPr lvl="3" rtl="0">
              <a:spcBef>
                <a:spcPts val="0"/>
              </a:spcBef>
              <a:spcAft>
                <a:spcPts val="0"/>
              </a:spcAft>
              <a:buSzPts val="3600"/>
              <a:buFont typeface="Verdana"/>
              <a:buNone/>
              <a:defRPr sz="3600" b="1">
                <a:latin typeface="Verdana"/>
                <a:ea typeface="Verdana"/>
                <a:cs typeface="Verdana"/>
                <a:sym typeface="Verdana"/>
              </a:defRPr>
            </a:lvl4pPr>
            <a:lvl5pPr lvl="4" rtl="0">
              <a:spcBef>
                <a:spcPts val="0"/>
              </a:spcBef>
              <a:spcAft>
                <a:spcPts val="0"/>
              </a:spcAft>
              <a:buSzPts val="3600"/>
              <a:buFont typeface="Verdana"/>
              <a:buNone/>
              <a:defRPr sz="3600" b="1">
                <a:latin typeface="Verdana"/>
                <a:ea typeface="Verdana"/>
                <a:cs typeface="Verdana"/>
                <a:sym typeface="Verdana"/>
              </a:defRPr>
            </a:lvl5pPr>
            <a:lvl6pPr lvl="5" rtl="0">
              <a:spcBef>
                <a:spcPts val="0"/>
              </a:spcBef>
              <a:spcAft>
                <a:spcPts val="0"/>
              </a:spcAft>
              <a:buSzPts val="3600"/>
              <a:buFont typeface="Verdana"/>
              <a:buNone/>
              <a:defRPr sz="3600" b="1">
                <a:latin typeface="Verdana"/>
                <a:ea typeface="Verdana"/>
                <a:cs typeface="Verdana"/>
                <a:sym typeface="Verdana"/>
              </a:defRPr>
            </a:lvl6pPr>
            <a:lvl7pPr lvl="6" rtl="0">
              <a:spcBef>
                <a:spcPts val="0"/>
              </a:spcBef>
              <a:spcAft>
                <a:spcPts val="0"/>
              </a:spcAft>
              <a:buSzPts val="3600"/>
              <a:buFont typeface="Verdana"/>
              <a:buNone/>
              <a:defRPr sz="3600" b="1">
                <a:latin typeface="Verdana"/>
                <a:ea typeface="Verdana"/>
                <a:cs typeface="Verdana"/>
                <a:sym typeface="Verdana"/>
              </a:defRPr>
            </a:lvl7pPr>
            <a:lvl8pPr lvl="7" rtl="0">
              <a:spcBef>
                <a:spcPts val="0"/>
              </a:spcBef>
              <a:spcAft>
                <a:spcPts val="0"/>
              </a:spcAft>
              <a:buSzPts val="3600"/>
              <a:buFont typeface="Verdana"/>
              <a:buNone/>
              <a:defRPr sz="3600" b="1">
                <a:latin typeface="Verdana"/>
                <a:ea typeface="Verdana"/>
                <a:cs typeface="Verdana"/>
                <a:sym typeface="Verdana"/>
              </a:defRPr>
            </a:lvl8pPr>
            <a:lvl9pPr lvl="8" rtl="0">
              <a:spcBef>
                <a:spcPts val="0"/>
              </a:spcBef>
              <a:spcAft>
                <a:spcPts val="0"/>
              </a:spcAft>
              <a:buSzPts val="3600"/>
              <a:buFont typeface="Verdana"/>
              <a:buNone/>
              <a:defRPr sz="3600" b="1">
                <a:latin typeface="Verdana"/>
                <a:ea typeface="Verdana"/>
                <a:cs typeface="Verdana"/>
                <a:sym typeface="Verdana"/>
              </a:defRPr>
            </a:lvl9pPr>
          </a:lstStyle>
          <a:p>
            <a:endParaRPr/>
          </a:p>
        </p:txBody>
      </p:sp>
      <p:pic>
        <p:nvPicPr>
          <p:cNvPr id="46" name="Google Shape;46;p11"/>
          <p:cNvPicPr preferRelativeResize="0"/>
          <p:nvPr/>
        </p:nvPicPr>
        <p:blipFill>
          <a:blip r:embed="rId2">
            <a:alphaModFix/>
          </a:blip>
          <a:stretch>
            <a:fillRect/>
          </a:stretch>
        </p:blipFill>
        <p:spPr>
          <a:xfrm>
            <a:off x="583325" y="4214925"/>
            <a:ext cx="1263775" cy="475300"/>
          </a:xfrm>
          <a:prstGeom prst="rect">
            <a:avLst/>
          </a:prstGeom>
          <a:noFill/>
          <a:ln>
            <a:noFill/>
          </a:ln>
        </p:spPr>
      </p:pic>
      <p:pic>
        <p:nvPicPr>
          <p:cNvPr id="47" name="Google Shape;47;p11"/>
          <p:cNvPicPr preferRelativeResize="0"/>
          <p:nvPr/>
        </p:nvPicPr>
        <p:blipFill>
          <a:blip r:embed="rId3">
            <a:alphaModFix/>
          </a:blip>
          <a:stretch>
            <a:fillRect/>
          </a:stretch>
        </p:blipFill>
        <p:spPr>
          <a:xfrm>
            <a:off x="7144450" y="2943797"/>
            <a:ext cx="1694751" cy="174642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2">
  <p:cSld name="TITLE_AND_BODY_1">
    <p:bg>
      <p:bgPr>
        <a:solidFill>
          <a:srgbClr val="A53783"/>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80775" y="357350"/>
            <a:ext cx="7891800" cy="1375800"/>
          </a:xfrm>
          <a:prstGeom prst="rect">
            <a:avLst/>
          </a:prstGeom>
        </p:spPr>
        <p:txBody>
          <a:bodyPr spcFirstLastPara="1" wrap="square" lIns="91425" tIns="91425" rIns="91425" bIns="91425" anchor="b" anchorCtr="0">
            <a:normAutofit/>
          </a:bodyPr>
          <a:lstStyle>
            <a:lvl1pPr lvl="0" rtl="0">
              <a:spcBef>
                <a:spcPts val="0"/>
              </a:spcBef>
              <a:spcAft>
                <a:spcPts val="0"/>
              </a:spcAft>
              <a:buSzPts val="3600"/>
              <a:buFont typeface="Verdana"/>
              <a:buNone/>
              <a:defRPr sz="3600" b="1">
                <a:latin typeface="Verdana"/>
                <a:ea typeface="Verdana"/>
                <a:cs typeface="Verdana"/>
                <a:sym typeface="Verdana"/>
              </a:defRPr>
            </a:lvl1pPr>
            <a:lvl2pPr lvl="1" rtl="0">
              <a:spcBef>
                <a:spcPts val="0"/>
              </a:spcBef>
              <a:spcAft>
                <a:spcPts val="0"/>
              </a:spcAft>
              <a:buSzPts val="3600"/>
              <a:buFont typeface="Verdana"/>
              <a:buNone/>
              <a:defRPr sz="3600" b="1">
                <a:latin typeface="Verdana"/>
                <a:ea typeface="Verdana"/>
                <a:cs typeface="Verdana"/>
                <a:sym typeface="Verdana"/>
              </a:defRPr>
            </a:lvl2pPr>
            <a:lvl3pPr lvl="2" rtl="0">
              <a:spcBef>
                <a:spcPts val="0"/>
              </a:spcBef>
              <a:spcAft>
                <a:spcPts val="0"/>
              </a:spcAft>
              <a:buSzPts val="3600"/>
              <a:buFont typeface="Verdana"/>
              <a:buNone/>
              <a:defRPr sz="3600" b="1">
                <a:latin typeface="Verdana"/>
                <a:ea typeface="Verdana"/>
                <a:cs typeface="Verdana"/>
                <a:sym typeface="Verdana"/>
              </a:defRPr>
            </a:lvl3pPr>
            <a:lvl4pPr lvl="3" rtl="0">
              <a:spcBef>
                <a:spcPts val="0"/>
              </a:spcBef>
              <a:spcAft>
                <a:spcPts val="0"/>
              </a:spcAft>
              <a:buSzPts val="3600"/>
              <a:buFont typeface="Verdana"/>
              <a:buNone/>
              <a:defRPr sz="3600" b="1">
                <a:latin typeface="Verdana"/>
                <a:ea typeface="Verdana"/>
                <a:cs typeface="Verdana"/>
                <a:sym typeface="Verdana"/>
              </a:defRPr>
            </a:lvl4pPr>
            <a:lvl5pPr lvl="4" rtl="0">
              <a:spcBef>
                <a:spcPts val="0"/>
              </a:spcBef>
              <a:spcAft>
                <a:spcPts val="0"/>
              </a:spcAft>
              <a:buSzPts val="3600"/>
              <a:buFont typeface="Verdana"/>
              <a:buNone/>
              <a:defRPr sz="3600" b="1">
                <a:latin typeface="Verdana"/>
                <a:ea typeface="Verdana"/>
                <a:cs typeface="Verdana"/>
                <a:sym typeface="Verdana"/>
              </a:defRPr>
            </a:lvl5pPr>
            <a:lvl6pPr lvl="5" rtl="0">
              <a:spcBef>
                <a:spcPts val="0"/>
              </a:spcBef>
              <a:spcAft>
                <a:spcPts val="0"/>
              </a:spcAft>
              <a:buSzPts val="3600"/>
              <a:buFont typeface="Verdana"/>
              <a:buNone/>
              <a:defRPr sz="3600" b="1">
                <a:latin typeface="Verdana"/>
                <a:ea typeface="Verdana"/>
                <a:cs typeface="Verdana"/>
                <a:sym typeface="Verdana"/>
              </a:defRPr>
            </a:lvl6pPr>
            <a:lvl7pPr lvl="6" rtl="0">
              <a:spcBef>
                <a:spcPts val="0"/>
              </a:spcBef>
              <a:spcAft>
                <a:spcPts val="0"/>
              </a:spcAft>
              <a:buSzPts val="3600"/>
              <a:buFont typeface="Verdana"/>
              <a:buNone/>
              <a:defRPr sz="3600" b="1">
                <a:latin typeface="Verdana"/>
                <a:ea typeface="Verdana"/>
                <a:cs typeface="Verdana"/>
                <a:sym typeface="Verdana"/>
              </a:defRPr>
            </a:lvl7pPr>
            <a:lvl8pPr lvl="7" rtl="0">
              <a:spcBef>
                <a:spcPts val="0"/>
              </a:spcBef>
              <a:spcAft>
                <a:spcPts val="0"/>
              </a:spcAft>
              <a:buSzPts val="3600"/>
              <a:buFont typeface="Verdana"/>
              <a:buNone/>
              <a:defRPr sz="3600" b="1">
                <a:latin typeface="Verdana"/>
                <a:ea typeface="Verdana"/>
                <a:cs typeface="Verdana"/>
                <a:sym typeface="Verdana"/>
              </a:defRPr>
            </a:lvl8pPr>
            <a:lvl9pPr lvl="8" rtl="0">
              <a:spcBef>
                <a:spcPts val="0"/>
              </a:spcBef>
              <a:spcAft>
                <a:spcPts val="0"/>
              </a:spcAft>
              <a:buSzPts val="3600"/>
              <a:buFont typeface="Verdana"/>
              <a:buNone/>
              <a:defRPr sz="3600" b="1">
                <a:latin typeface="Verdana"/>
                <a:ea typeface="Verdana"/>
                <a:cs typeface="Verdana"/>
                <a:sym typeface="Verdana"/>
              </a:defRPr>
            </a:lvl9pPr>
          </a:lstStyle>
          <a:p>
            <a:endParaRPr/>
          </a:p>
        </p:txBody>
      </p:sp>
      <p:sp>
        <p:nvSpPr>
          <p:cNvPr id="55" name="Google Shape;55;p13"/>
          <p:cNvSpPr txBox="1"/>
          <p:nvPr/>
        </p:nvSpPr>
        <p:spPr>
          <a:xfrm>
            <a:off x="735725" y="2246575"/>
            <a:ext cx="447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56" name="Google Shape;56;p13"/>
          <p:cNvPicPr preferRelativeResize="0"/>
          <p:nvPr/>
        </p:nvPicPr>
        <p:blipFill>
          <a:blip r:embed="rId2">
            <a:alphaModFix/>
          </a:blip>
          <a:stretch>
            <a:fillRect/>
          </a:stretch>
        </p:blipFill>
        <p:spPr>
          <a:xfrm>
            <a:off x="583325" y="4214925"/>
            <a:ext cx="1263775" cy="475300"/>
          </a:xfrm>
          <a:prstGeom prst="rect">
            <a:avLst/>
          </a:prstGeom>
          <a:noFill/>
          <a:ln>
            <a:noFill/>
          </a:ln>
        </p:spPr>
      </p:pic>
      <p:pic>
        <p:nvPicPr>
          <p:cNvPr id="57" name="Google Shape;57;p13"/>
          <p:cNvPicPr preferRelativeResize="0"/>
          <p:nvPr/>
        </p:nvPicPr>
        <p:blipFill>
          <a:blip r:embed="rId3">
            <a:alphaModFix/>
          </a:blip>
          <a:stretch>
            <a:fillRect/>
          </a:stretch>
        </p:blipFill>
        <p:spPr>
          <a:xfrm>
            <a:off x="6882150" y="2955775"/>
            <a:ext cx="1927692" cy="17739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3">
  <p:cSld name="TITLE_AND_BODY_1_1">
    <p:bg>
      <p:bgPr>
        <a:solidFill>
          <a:srgbClr val="E6500F"/>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580775" y="357350"/>
            <a:ext cx="7891800" cy="1375800"/>
          </a:xfrm>
          <a:prstGeom prst="rect">
            <a:avLst/>
          </a:prstGeom>
        </p:spPr>
        <p:txBody>
          <a:bodyPr spcFirstLastPara="1" wrap="square" lIns="91425" tIns="91425" rIns="91425" bIns="91425" anchor="b" anchorCtr="0">
            <a:normAutofit/>
          </a:bodyPr>
          <a:lstStyle>
            <a:lvl1pPr lvl="0" rtl="0">
              <a:spcBef>
                <a:spcPts val="0"/>
              </a:spcBef>
              <a:spcAft>
                <a:spcPts val="0"/>
              </a:spcAft>
              <a:buSzPts val="3600"/>
              <a:buFont typeface="Verdana"/>
              <a:buNone/>
              <a:defRPr sz="3600" b="1">
                <a:latin typeface="Verdana"/>
                <a:ea typeface="Verdana"/>
                <a:cs typeface="Verdana"/>
                <a:sym typeface="Verdana"/>
              </a:defRPr>
            </a:lvl1pPr>
            <a:lvl2pPr lvl="1" rtl="0">
              <a:spcBef>
                <a:spcPts val="0"/>
              </a:spcBef>
              <a:spcAft>
                <a:spcPts val="0"/>
              </a:spcAft>
              <a:buSzPts val="3600"/>
              <a:buFont typeface="Verdana"/>
              <a:buNone/>
              <a:defRPr sz="3600" b="1">
                <a:latin typeface="Verdana"/>
                <a:ea typeface="Verdana"/>
                <a:cs typeface="Verdana"/>
                <a:sym typeface="Verdana"/>
              </a:defRPr>
            </a:lvl2pPr>
            <a:lvl3pPr lvl="2" rtl="0">
              <a:spcBef>
                <a:spcPts val="0"/>
              </a:spcBef>
              <a:spcAft>
                <a:spcPts val="0"/>
              </a:spcAft>
              <a:buSzPts val="3600"/>
              <a:buFont typeface="Verdana"/>
              <a:buNone/>
              <a:defRPr sz="3600" b="1">
                <a:latin typeface="Verdana"/>
                <a:ea typeface="Verdana"/>
                <a:cs typeface="Verdana"/>
                <a:sym typeface="Verdana"/>
              </a:defRPr>
            </a:lvl3pPr>
            <a:lvl4pPr lvl="3" rtl="0">
              <a:spcBef>
                <a:spcPts val="0"/>
              </a:spcBef>
              <a:spcAft>
                <a:spcPts val="0"/>
              </a:spcAft>
              <a:buSzPts val="3600"/>
              <a:buFont typeface="Verdana"/>
              <a:buNone/>
              <a:defRPr sz="3600" b="1">
                <a:latin typeface="Verdana"/>
                <a:ea typeface="Verdana"/>
                <a:cs typeface="Verdana"/>
                <a:sym typeface="Verdana"/>
              </a:defRPr>
            </a:lvl4pPr>
            <a:lvl5pPr lvl="4" rtl="0">
              <a:spcBef>
                <a:spcPts val="0"/>
              </a:spcBef>
              <a:spcAft>
                <a:spcPts val="0"/>
              </a:spcAft>
              <a:buSzPts val="3600"/>
              <a:buFont typeface="Verdana"/>
              <a:buNone/>
              <a:defRPr sz="3600" b="1">
                <a:latin typeface="Verdana"/>
                <a:ea typeface="Verdana"/>
                <a:cs typeface="Verdana"/>
                <a:sym typeface="Verdana"/>
              </a:defRPr>
            </a:lvl5pPr>
            <a:lvl6pPr lvl="5" rtl="0">
              <a:spcBef>
                <a:spcPts val="0"/>
              </a:spcBef>
              <a:spcAft>
                <a:spcPts val="0"/>
              </a:spcAft>
              <a:buSzPts val="3600"/>
              <a:buFont typeface="Verdana"/>
              <a:buNone/>
              <a:defRPr sz="3600" b="1">
                <a:latin typeface="Verdana"/>
                <a:ea typeface="Verdana"/>
                <a:cs typeface="Verdana"/>
                <a:sym typeface="Verdana"/>
              </a:defRPr>
            </a:lvl6pPr>
            <a:lvl7pPr lvl="6" rtl="0">
              <a:spcBef>
                <a:spcPts val="0"/>
              </a:spcBef>
              <a:spcAft>
                <a:spcPts val="0"/>
              </a:spcAft>
              <a:buSzPts val="3600"/>
              <a:buFont typeface="Verdana"/>
              <a:buNone/>
              <a:defRPr sz="3600" b="1">
                <a:latin typeface="Verdana"/>
                <a:ea typeface="Verdana"/>
                <a:cs typeface="Verdana"/>
                <a:sym typeface="Verdana"/>
              </a:defRPr>
            </a:lvl7pPr>
            <a:lvl8pPr lvl="7" rtl="0">
              <a:spcBef>
                <a:spcPts val="0"/>
              </a:spcBef>
              <a:spcAft>
                <a:spcPts val="0"/>
              </a:spcAft>
              <a:buSzPts val="3600"/>
              <a:buFont typeface="Verdana"/>
              <a:buNone/>
              <a:defRPr sz="3600" b="1">
                <a:latin typeface="Verdana"/>
                <a:ea typeface="Verdana"/>
                <a:cs typeface="Verdana"/>
                <a:sym typeface="Verdana"/>
              </a:defRPr>
            </a:lvl8pPr>
            <a:lvl9pPr lvl="8" rtl="0">
              <a:spcBef>
                <a:spcPts val="0"/>
              </a:spcBef>
              <a:spcAft>
                <a:spcPts val="0"/>
              </a:spcAft>
              <a:buSzPts val="3600"/>
              <a:buFont typeface="Verdana"/>
              <a:buNone/>
              <a:defRPr sz="3600" b="1">
                <a:latin typeface="Verdana"/>
                <a:ea typeface="Verdana"/>
                <a:cs typeface="Verdana"/>
                <a:sym typeface="Verdana"/>
              </a:defRPr>
            </a:lvl9pPr>
          </a:lstStyle>
          <a:p>
            <a:endParaRPr/>
          </a:p>
        </p:txBody>
      </p:sp>
      <p:sp>
        <p:nvSpPr>
          <p:cNvPr id="60" name="Google Shape;60;p14"/>
          <p:cNvSpPr txBox="1"/>
          <p:nvPr/>
        </p:nvSpPr>
        <p:spPr>
          <a:xfrm>
            <a:off x="735725" y="2246575"/>
            <a:ext cx="447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61" name="Google Shape;61;p14"/>
          <p:cNvPicPr preferRelativeResize="0"/>
          <p:nvPr/>
        </p:nvPicPr>
        <p:blipFill>
          <a:blip r:embed="rId2">
            <a:alphaModFix/>
          </a:blip>
          <a:stretch>
            <a:fillRect/>
          </a:stretch>
        </p:blipFill>
        <p:spPr>
          <a:xfrm>
            <a:off x="583325" y="4214925"/>
            <a:ext cx="1263775" cy="475300"/>
          </a:xfrm>
          <a:prstGeom prst="rect">
            <a:avLst/>
          </a:prstGeom>
          <a:noFill/>
          <a:ln>
            <a:noFill/>
          </a:ln>
        </p:spPr>
      </p:pic>
      <p:pic>
        <p:nvPicPr>
          <p:cNvPr id="62" name="Google Shape;62;p14"/>
          <p:cNvPicPr preferRelativeResize="0"/>
          <p:nvPr/>
        </p:nvPicPr>
        <p:blipFill>
          <a:blip r:embed="rId3">
            <a:alphaModFix/>
          </a:blip>
          <a:stretch>
            <a:fillRect/>
          </a:stretch>
        </p:blipFill>
        <p:spPr>
          <a:xfrm>
            <a:off x="7012738" y="2853579"/>
            <a:ext cx="1666525" cy="197833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7" r:id="rId7"/>
    <p:sldLayoutId id="2147483659" r:id="rId8"/>
    <p:sldLayoutId id="2147483660" r:id="rId9"/>
    <p:sldLayoutId id="2147483661" r:id="rId10"/>
    <p:sldLayoutId id="2147483662" r:id="rId11"/>
    <p:sldLayoutId id="2147483663" r:id="rId12"/>
    <p:sldLayoutId id="2147483667" r:id="rId13"/>
    <p:sldLayoutId id="2147483671" r:id="rId14"/>
    <p:sldLayoutId id="2147483673" r:id="rId15"/>
    <p:sldLayoutId id="2147483674" r:id="rId16"/>
    <p:sldLayoutId id="2147483677" r:id="rId17"/>
    <p:sldLayoutId id="2147483678" r:id="rId18"/>
    <p:sldLayoutId id="2147483679" r:id="rId19"/>
    <p:sldLayoutId id="2147483680"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0.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0.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0.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0.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0.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0.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6" name="Google Shape;169;p38">
            <a:extLst>
              <a:ext uri="{FF2B5EF4-FFF2-40B4-BE49-F238E27FC236}">
                <a16:creationId xmlns:a16="http://schemas.microsoft.com/office/drawing/2014/main" id="{5D13B2A5-3AAF-83C4-C121-E88292178DFB}"/>
              </a:ext>
            </a:extLst>
          </p:cNvPr>
          <p:cNvSpPr/>
          <p:nvPr/>
        </p:nvSpPr>
        <p:spPr>
          <a:xfrm>
            <a:off x="287552" y="1700663"/>
            <a:ext cx="5282293" cy="351064"/>
          </a:xfrm>
          <a:prstGeom prst="roundRect">
            <a:avLst>
              <a:gd name="adj" fmla="val 50000"/>
            </a:avLst>
          </a:pr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UY" dirty="0"/>
          </a:p>
        </p:txBody>
      </p:sp>
      <p:sp>
        <p:nvSpPr>
          <p:cNvPr id="7" name="Google Shape;163;p37">
            <a:extLst>
              <a:ext uri="{FF2B5EF4-FFF2-40B4-BE49-F238E27FC236}">
                <a16:creationId xmlns:a16="http://schemas.microsoft.com/office/drawing/2014/main" id="{9AD5E81B-EF4D-9E16-6852-61A48F208B1C}"/>
              </a:ext>
            </a:extLst>
          </p:cNvPr>
          <p:cNvSpPr txBox="1"/>
          <p:nvPr/>
        </p:nvSpPr>
        <p:spPr>
          <a:xfrm>
            <a:off x="287552" y="250602"/>
            <a:ext cx="7556674" cy="2739181"/>
          </a:xfrm>
          <a:prstGeom prst="rect">
            <a:avLst/>
          </a:prstGeom>
          <a:noFill/>
          <a:ln>
            <a:noFill/>
          </a:ln>
        </p:spPr>
        <p:txBody>
          <a:bodyPr spcFirstLastPara="1" wrap="square" lIns="91425" tIns="91425" rIns="91425" bIns="91425" anchor="t" anchorCtr="0">
            <a:spAutoFit/>
          </a:bodyPr>
          <a:lstStyle/>
          <a:p>
            <a:pPr marL="0" indent="0">
              <a:lnSpc>
                <a:spcPct val="100000"/>
              </a:lnSpc>
              <a:buNone/>
            </a:pPr>
            <a:r>
              <a:rPr lang="es-ES" sz="3600" b="1" dirty="0">
                <a:solidFill>
                  <a:schemeClr val="tx1"/>
                </a:solidFill>
                <a:latin typeface="Verdana" panose="020B0604030504040204" pitchFamily="34" charset="0"/>
                <a:ea typeface="Verdana" panose="020B0604030504040204" pitchFamily="34" charset="0"/>
              </a:rPr>
              <a:t>Predicción de no egreso en </a:t>
            </a:r>
          </a:p>
          <a:p>
            <a:r>
              <a:rPr lang="es-ES" sz="3600" b="1" dirty="0">
                <a:solidFill>
                  <a:schemeClr val="tx1"/>
                </a:solidFill>
                <a:latin typeface="Verdana" panose="020B0604030504040204" pitchFamily="34" charset="0"/>
                <a:ea typeface="Verdana" panose="020B0604030504040204" pitchFamily="34" charset="0"/>
              </a:rPr>
              <a:t>Jóvenes a Programar (JaP) </a:t>
            </a:r>
          </a:p>
          <a:p>
            <a:pPr marL="0" indent="0">
              <a:lnSpc>
                <a:spcPct val="100000"/>
              </a:lnSpc>
              <a:buNone/>
            </a:pPr>
            <a:endParaRPr lang="es-ES" sz="1800" b="1" dirty="0">
              <a:solidFill>
                <a:schemeClr val="tx1"/>
              </a:solidFill>
              <a:latin typeface="Verdana" panose="020B0604030504040204" pitchFamily="34" charset="0"/>
              <a:ea typeface="Verdana" panose="020B0604030504040204" pitchFamily="34" charset="0"/>
            </a:endParaRPr>
          </a:p>
          <a:p>
            <a:pPr marL="0" indent="0">
              <a:lnSpc>
                <a:spcPct val="100000"/>
              </a:lnSpc>
              <a:buNone/>
            </a:pPr>
            <a:r>
              <a:rPr lang="es-ES" sz="1800" b="1" dirty="0">
                <a:solidFill>
                  <a:schemeClr val="tx1"/>
                </a:solidFill>
                <a:latin typeface="Verdana" panose="020B0604030504040204" pitchFamily="34" charset="0"/>
                <a:ea typeface="Verdana" panose="020B0604030504040204" pitchFamily="34" charset="0"/>
              </a:rPr>
              <a:t>Avances tesis maestría en Data Science  </a:t>
            </a:r>
          </a:p>
          <a:p>
            <a:pPr marL="0" indent="0">
              <a:lnSpc>
                <a:spcPct val="100000"/>
              </a:lnSpc>
              <a:buNone/>
            </a:pPr>
            <a:endParaRPr lang="es-ES" sz="1600" b="1" dirty="0">
              <a:solidFill>
                <a:schemeClr val="tx1"/>
              </a:solidFill>
              <a:latin typeface="Verdana" panose="020B0604030504040204" pitchFamily="34" charset="0"/>
              <a:ea typeface="Verdana" panose="020B0604030504040204" pitchFamily="34" charset="0"/>
            </a:endParaRPr>
          </a:p>
          <a:p>
            <a:pPr marL="0" indent="0">
              <a:lnSpc>
                <a:spcPct val="100000"/>
              </a:lnSpc>
              <a:buNone/>
            </a:pPr>
            <a:endParaRPr lang="es-ES" sz="2400" b="1" dirty="0">
              <a:solidFill>
                <a:schemeClr val="tx1"/>
              </a:solidFill>
              <a:latin typeface="Verdana" panose="020B0604030504040204" pitchFamily="34" charset="0"/>
              <a:ea typeface="Verdana" panose="020B0604030504040204" pitchFamily="34" charset="0"/>
            </a:endParaRPr>
          </a:p>
          <a:p>
            <a:pPr marL="0" indent="0">
              <a:lnSpc>
                <a:spcPct val="100000"/>
              </a:lnSpc>
              <a:buNone/>
            </a:pPr>
            <a:r>
              <a:rPr lang="es-ES" sz="1800" b="1" dirty="0">
                <a:solidFill>
                  <a:schemeClr val="tx1"/>
                </a:solidFill>
                <a:latin typeface="Verdana" panose="020B0604030504040204" pitchFamily="34" charset="0"/>
                <a:ea typeface="Verdana" panose="020B0604030504040204" pitchFamily="34" charset="0"/>
              </a:rPr>
              <a:t>Mayo 2023</a:t>
            </a:r>
          </a:p>
        </p:txBody>
      </p:sp>
      <p:pic>
        <p:nvPicPr>
          <p:cNvPr id="8" name="Imagen 7">
            <a:extLst>
              <a:ext uri="{FF2B5EF4-FFF2-40B4-BE49-F238E27FC236}">
                <a16:creationId xmlns:a16="http://schemas.microsoft.com/office/drawing/2014/main" id="{0950D8FC-3105-812C-BAF6-148EA2B430D1}"/>
              </a:ext>
            </a:extLst>
          </p:cNvPr>
          <p:cNvPicPr>
            <a:picLocks noChangeAspect="1"/>
          </p:cNvPicPr>
          <p:nvPr/>
        </p:nvPicPr>
        <p:blipFill>
          <a:blip r:embed="rId3"/>
          <a:stretch>
            <a:fillRect/>
          </a:stretch>
        </p:blipFill>
        <p:spPr>
          <a:xfrm>
            <a:off x="205986" y="4129662"/>
            <a:ext cx="2198547" cy="708073"/>
          </a:xfrm>
          <a:prstGeom prst="rect">
            <a:avLst/>
          </a:prstGeom>
        </p:spPr>
      </p:pic>
      <p:sp>
        <p:nvSpPr>
          <p:cNvPr id="2" name="CuadroTexto 1">
            <a:extLst>
              <a:ext uri="{FF2B5EF4-FFF2-40B4-BE49-F238E27FC236}">
                <a16:creationId xmlns:a16="http://schemas.microsoft.com/office/drawing/2014/main" id="{5F17335D-C815-DA57-BF9C-7B371B2FF42E}"/>
              </a:ext>
            </a:extLst>
          </p:cNvPr>
          <p:cNvSpPr txBox="1"/>
          <p:nvPr/>
        </p:nvSpPr>
        <p:spPr>
          <a:xfrm>
            <a:off x="5901478" y="3391185"/>
            <a:ext cx="3036536" cy="1446550"/>
          </a:xfrm>
          <a:prstGeom prst="rect">
            <a:avLst/>
          </a:prstGeom>
          <a:noFill/>
        </p:spPr>
        <p:txBody>
          <a:bodyPr wrap="square" rtlCol="0">
            <a:spAutoFit/>
          </a:bodyPr>
          <a:lstStyle/>
          <a:p>
            <a:r>
              <a:rPr lang="es-ES" sz="1600" b="1" i="0" u="none" strike="noStrike" dirty="0">
                <a:solidFill>
                  <a:srgbClr val="000000"/>
                </a:solidFill>
                <a:effectLst/>
                <a:latin typeface="Verdana" panose="020B0604030504040204" pitchFamily="34" charset="0"/>
                <a:ea typeface="Verdana" panose="020B0604030504040204" pitchFamily="34" charset="0"/>
              </a:rPr>
              <a:t>Autores:</a:t>
            </a:r>
          </a:p>
          <a:p>
            <a:r>
              <a:rPr lang="es-ES" b="0" i="0" u="none" strike="noStrike" dirty="0">
                <a:solidFill>
                  <a:srgbClr val="000000"/>
                </a:solidFill>
                <a:effectLst/>
                <a:latin typeface="Verdana" panose="020B0604030504040204" pitchFamily="34" charset="0"/>
                <a:ea typeface="Verdana" panose="020B0604030504040204" pitchFamily="34" charset="0"/>
              </a:rPr>
              <a:t>Ing. Gonzalo J. Harreguy</a:t>
            </a:r>
          </a:p>
          <a:p>
            <a:r>
              <a:rPr lang="es-ES" b="0" i="0" u="none" strike="noStrike" dirty="0" err="1">
                <a:solidFill>
                  <a:srgbClr val="000000"/>
                </a:solidFill>
                <a:effectLst/>
                <a:latin typeface="Verdana" panose="020B0604030504040204" pitchFamily="34" charset="0"/>
                <a:ea typeface="Verdana" panose="020B0604030504040204" pitchFamily="34" charset="0"/>
              </a:rPr>
              <a:t>MSc</a:t>
            </a:r>
            <a:r>
              <a:rPr lang="es-ES" b="0" i="0" u="none" strike="noStrike" dirty="0">
                <a:solidFill>
                  <a:srgbClr val="000000"/>
                </a:solidFill>
                <a:effectLst/>
                <a:latin typeface="Verdana" panose="020B0604030504040204" pitchFamily="34" charset="0"/>
                <a:ea typeface="Verdana" panose="020B0604030504040204" pitchFamily="34" charset="0"/>
              </a:rPr>
              <a:t>. Yanedy Pérez </a:t>
            </a:r>
          </a:p>
          <a:p>
            <a:r>
              <a:rPr lang="es-ES" sz="1600" b="1" dirty="0">
                <a:latin typeface="Verdana" panose="020B0604030504040204" pitchFamily="34" charset="0"/>
                <a:ea typeface="Verdana" panose="020B0604030504040204" pitchFamily="34" charset="0"/>
              </a:rPr>
              <a:t>Tutores:</a:t>
            </a:r>
          </a:p>
          <a:p>
            <a:r>
              <a:rPr lang="es-UY" dirty="0">
                <a:latin typeface="Verdana" panose="020B0604030504040204" pitchFamily="34" charset="0"/>
                <a:ea typeface="Verdana" panose="020B0604030504040204" pitchFamily="34" charset="0"/>
              </a:rPr>
              <a:t>Dr. Ignacio Álvarez </a:t>
            </a:r>
          </a:p>
          <a:p>
            <a:r>
              <a:rPr lang="es-UY" dirty="0">
                <a:latin typeface="Verdana" panose="020B0604030504040204" pitchFamily="34" charset="0"/>
                <a:ea typeface="Verdana" panose="020B0604030504040204" pitchFamily="34" charset="0"/>
              </a:rPr>
              <a:t>Dra. Natalia Andrea da Silva</a:t>
            </a:r>
            <a:endParaRPr lang="es-ES" dirty="0">
              <a:latin typeface="Verdana" panose="020B0604030504040204" pitchFamily="34" charset="0"/>
              <a:ea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7"/>
          <p:cNvSpPr txBox="1"/>
          <p:nvPr/>
        </p:nvSpPr>
        <p:spPr>
          <a:xfrm>
            <a:off x="248478" y="226893"/>
            <a:ext cx="4365198" cy="923299"/>
          </a:xfrm>
          <a:prstGeom prst="rect">
            <a:avLst/>
          </a:prstGeom>
          <a:noFill/>
          <a:ln>
            <a:noFill/>
          </a:ln>
        </p:spPr>
        <p:txBody>
          <a:bodyPr spcFirstLastPara="1" wrap="square" lIns="91425" tIns="91425" rIns="91425" bIns="91425" anchor="t" anchorCtr="0">
            <a:spAutoFit/>
          </a:bodyPr>
          <a:lstStyle/>
          <a:p>
            <a:pPr lvl="0">
              <a:buSzPts val="1800"/>
            </a:pPr>
            <a:r>
              <a:rPr lang="es-ES" sz="2400" b="1" dirty="0" err="1">
                <a:solidFill>
                  <a:srgbClr val="00A096"/>
                </a:solidFill>
                <a:latin typeface="Verdana" panose="020B0604030504040204" pitchFamily="34" charset="0"/>
                <a:ea typeface="Verdana" panose="020B0604030504040204" pitchFamily="34" charset="0"/>
                <a:cs typeface="Raleway SemiBold"/>
                <a:sym typeface="Raleway SemiBold"/>
              </a:rPr>
              <a:t>Logit</a:t>
            </a:r>
            <a:r>
              <a:rPr lang="es-ES" sz="2400" b="1" dirty="0">
                <a:solidFill>
                  <a:srgbClr val="00A096"/>
                </a:solidFill>
                <a:latin typeface="Verdana" panose="020B0604030504040204" pitchFamily="34" charset="0"/>
                <a:ea typeface="Verdana" panose="020B0604030504040204" pitchFamily="34" charset="0"/>
                <a:cs typeface="Raleway SemiBold"/>
                <a:sym typeface="Raleway SemiBold"/>
              </a:rPr>
              <a:t> </a:t>
            </a:r>
            <a:r>
              <a:rPr lang="es-ES" sz="2400" b="1" dirty="0" err="1">
                <a:solidFill>
                  <a:srgbClr val="00A096"/>
                </a:solidFill>
                <a:latin typeface="Verdana" panose="020B0604030504040204" pitchFamily="34" charset="0"/>
                <a:ea typeface="Verdana" panose="020B0604030504040204" pitchFamily="34" charset="0"/>
                <a:cs typeface="Raleway SemiBold"/>
                <a:sym typeface="Raleway SemiBold"/>
              </a:rPr>
              <a:t>Regression</a:t>
            </a:r>
            <a:endParaRPr lang="es-ES" sz="2400" b="1" dirty="0">
              <a:solidFill>
                <a:srgbClr val="00A096"/>
              </a:solidFill>
              <a:latin typeface="Verdana" panose="020B0604030504040204" pitchFamily="34" charset="0"/>
              <a:ea typeface="Verdana" panose="020B0604030504040204" pitchFamily="34" charset="0"/>
              <a:cs typeface="Raleway SemiBold"/>
              <a:sym typeface="Raleway SemiBold"/>
            </a:endParaRPr>
          </a:p>
          <a:p>
            <a:pPr lvl="0">
              <a:buSzPts val="1800"/>
            </a:pPr>
            <a:r>
              <a:rPr lang="es-ES" sz="1800" dirty="0">
                <a:solidFill>
                  <a:srgbClr val="00A096"/>
                </a:solidFill>
                <a:latin typeface="Verdana" panose="020B0604030504040204" pitchFamily="34" charset="0"/>
                <a:ea typeface="Verdana" panose="020B0604030504040204" pitchFamily="34" charset="0"/>
                <a:cs typeface="Raleway SemiBold"/>
                <a:sym typeface="Raleway SemiBold"/>
              </a:rPr>
              <a:t>Salida</a:t>
            </a:r>
            <a:r>
              <a:rPr lang="es-ES" sz="2400" b="1" dirty="0">
                <a:solidFill>
                  <a:srgbClr val="00A096"/>
                </a:solidFill>
                <a:latin typeface="Verdana" panose="020B0604030504040204" pitchFamily="34" charset="0"/>
                <a:ea typeface="Verdana" panose="020B0604030504040204" pitchFamily="34" charset="0"/>
                <a:cs typeface="Raleway SemiBold"/>
                <a:sym typeface="Raleway SemiBold"/>
              </a:rPr>
              <a:t> </a:t>
            </a:r>
          </a:p>
        </p:txBody>
      </p:sp>
      <p:graphicFrame>
        <p:nvGraphicFramePr>
          <p:cNvPr id="2" name="Google Shape;194;p10">
            <a:extLst>
              <a:ext uri="{FF2B5EF4-FFF2-40B4-BE49-F238E27FC236}">
                <a16:creationId xmlns:a16="http://schemas.microsoft.com/office/drawing/2014/main" id="{FDB41679-98D9-ABC3-7F30-6D3DEDE85296}"/>
              </a:ext>
            </a:extLst>
          </p:cNvPr>
          <p:cNvGraphicFramePr/>
          <p:nvPr>
            <p:extLst>
              <p:ext uri="{D42A27DB-BD31-4B8C-83A1-F6EECF244321}">
                <p14:modId xmlns:p14="http://schemas.microsoft.com/office/powerpoint/2010/main" val="1016766093"/>
              </p:ext>
            </p:extLst>
          </p:nvPr>
        </p:nvGraphicFramePr>
        <p:xfrm>
          <a:off x="296255" y="1330233"/>
          <a:ext cx="3937814" cy="2971320"/>
        </p:xfrm>
        <a:graphic>
          <a:graphicData uri="http://schemas.openxmlformats.org/drawingml/2006/table">
            <a:tbl>
              <a:tblPr>
                <a:noFill/>
              </a:tblPr>
              <a:tblGrid>
                <a:gridCol w="2387310">
                  <a:extLst>
                    <a:ext uri="{9D8B030D-6E8A-4147-A177-3AD203B41FA5}">
                      <a16:colId xmlns:a16="http://schemas.microsoft.com/office/drawing/2014/main" val="20000"/>
                    </a:ext>
                  </a:extLst>
                </a:gridCol>
                <a:gridCol w="790863">
                  <a:extLst>
                    <a:ext uri="{9D8B030D-6E8A-4147-A177-3AD203B41FA5}">
                      <a16:colId xmlns:a16="http://schemas.microsoft.com/office/drawing/2014/main" val="20001"/>
                    </a:ext>
                  </a:extLst>
                </a:gridCol>
                <a:gridCol w="759641">
                  <a:extLst>
                    <a:ext uri="{9D8B030D-6E8A-4147-A177-3AD203B41FA5}">
                      <a16:colId xmlns:a16="http://schemas.microsoft.com/office/drawing/2014/main" val="20002"/>
                    </a:ext>
                  </a:extLst>
                </a:gridCol>
              </a:tblGrid>
              <a:tr h="248349">
                <a:tc>
                  <a:txBody>
                    <a:bodyPr/>
                    <a:lstStyle/>
                    <a:p>
                      <a:pPr marL="0" lvl="0" indent="0" algn="r" rtl="0">
                        <a:lnSpc>
                          <a:spcPct val="100000"/>
                        </a:lnSpc>
                        <a:spcBef>
                          <a:spcPts val="20"/>
                        </a:spcBef>
                        <a:spcAft>
                          <a:spcPts val="20"/>
                        </a:spcAft>
                        <a:buNone/>
                      </a:pPr>
                      <a:r>
                        <a:rPr lang="es-ES" sz="1300" b="1" dirty="0">
                          <a:latin typeface="Calibri" panose="020F0502020204030204" pitchFamily="34" charset="0"/>
                          <a:ea typeface="Calibri" panose="020F0502020204030204" pitchFamily="34" charset="0"/>
                          <a:cs typeface="Calibri" panose="020F0502020204030204" pitchFamily="34" charset="0"/>
                        </a:rPr>
                        <a:t>Variable</a:t>
                      </a:r>
                      <a:endParaRPr sz="1300" b="1"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b="1">
                          <a:solidFill>
                            <a:schemeClr val="dk1"/>
                          </a:solidFill>
                          <a:latin typeface="Calibri" panose="020F0502020204030204" pitchFamily="34" charset="0"/>
                          <a:ea typeface="Calibri" panose="020F0502020204030204" pitchFamily="34" charset="0"/>
                          <a:cs typeface="Calibri" panose="020F0502020204030204" pitchFamily="34" charset="0"/>
                        </a:rPr>
                        <a:t>Coef.</a:t>
                      </a:r>
                      <a:endParaRPr sz="1300" b="1">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b="1">
                          <a:latin typeface="Calibri" panose="020F0502020204030204" pitchFamily="34" charset="0"/>
                          <a:ea typeface="Calibri" panose="020F0502020204030204" pitchFamily="34" charset="0"/>
                          <a:cs typeface="Calibri" panose="020F0502020204030204" pitchFamily="34" charset="0"/>
                        </a:rPr>
                        <a:t>Sign.</a:t>
                      </a:r>
                      <a:endParaRPr sz="1300" b="1">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00"/>
                  </a:ext>
                </a:extLst>
              </a:tr>
              <a:tr h="248349">
                <a:tc>
                  <a:txBody>
                    <a:bodyPr/>
                    <a:lstStyle/>
                    <a:p>
                      <a:pPr marL="0" lvl="0" indent="0" algn="r" rtl="0">
                        <a:lnSpc>
                          <a:spcPct val="100000"/>
                        </a:lnSpc>
                        <a:spcBef>
                          <a:spcPts val="20"/>
                        </a:spcBef>
                        <a:spcAft>
                          <a:spcPts val="20"/>
                        </a:spcAft>
                        <a:buNone/>
                      </a:pPr>
                      <a:r>
                        <a:rPr lang="es-ES" sz="1300" dirty="0" err="1">
                          <a:latin typeface="Calibri" panose="020F0502020204030204" pitchFamily="34" charset="0"/>
                          <a:ea typeface="Calibri" panose="020F0502020204030204" pitchFamily="34" charset="0"/>
                          <a:cs typeface="Calibri" panose="020F0502020204030204" pitchFamily="34" charset="0"/>
                        </a:rPr>
                        <a:t>inscripciones_previas</a:t>
                      </a:r>
                      <a:r>
                        <a:rPr lang="es-ES" sz="1300" dirty="0">
                          <a:latin typeface="Calibri" panose="020F0502020204030204" pitchFamily="34" charset="0"/>
                          <a:ea typeface="Calibri" panose="020F0502020204030204" pitchFamily="34" charset="0"/>
                          <a:cs typeface="Calibri" panose="020F0502020204030204" pitchFamily="34" charset="0"/>
                        </a:rPr>
                        <a:t>                           </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dirty="0">
                          <a:solidFill>
                            <a:schemeClr val="dk1"/>
                          </a:solidFill>
                          <a:latin typeface="Calibri" panose="020F0502020204030204" pitchFamily="34" charset="0"/>
                          <a:ea typeface="Calibri" panose="020F0502020204030204" pitchFamily="34" charset="0"/>
                          <a:cs typeface="Calibri" panose="020F0502020204030204" pitchFamily="34" charset="0"/>
                        </a:rPr>
                        <a:t>-0.0479</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       ***              </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01"/>
                  </a:ext>
                </a:extLst>
              </a:tr>
              <a:tr h="248349">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trabajo_horas                                   </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dirty="0">
                          <a:solidFill>
                            <a:schemeClr val="dk1"/>
                          </a:solidFill>
                          <a:latin typeface="Calibri" panose="020F0502020204030204" pitchFamily="34" charset="0"/>
                          <a:ea typeface="Calibri" panose="020F0502020204030204" pitchFamily="34" charset="0"/>
                          <a:cs typeface="Calibri" panose="020F0502020204030204" pitchFamily="34" charset="0"/>
                        </a:rPr>
                        <a:t>-0.0207</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02"/>
                  </a:ext>
                </a:extLst>
              </a:tr>
              <a:tr h="248349">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trab_emp_TI </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-0.0247</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03"/>
                  </a:ext>
                </a:extLst>
              </a:tr>
              <a:tr h="248349">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puntaje_sobre64_20_21_22</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0.2388</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04"/>
                  </a:ext>
                </a:extLst>
              </a:tr>
              <a:tr h="248349">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salud_Mutualista</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-0.0246</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05"/>
                  </a:ext>
                </a:extLst>
              </a:tr>
              <a:tr h="248349">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salud_No sabe / No contesta</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-0.0576</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06"/>
                  </a:ext>
                </a:extLst>
              </a:tr>
              <a:tr h="248349">
                <a:tc>
                  <a:txBody>
                    <a:bodyPr/>
                    <a:lstStyle/>
                    <a:p>
                      <a:pPr marL="0" lvl="0" indent="0" algn="r" rtl="0">
                        <a:lnSpc>
                          <a:spcPct val="100000"/>
                        </a:lnSpc>
                        <a:spcBef>
                          <a:spcPts val="20"/>
                        </a:spcBef>
                        <a:spcAft>
                          <a:spcPts val="20"/>
                        </a:spcAft>
                        <a:buNone/>
                      </a:pPr>
                      <a:r>
                        <a:rPr lang="es-ES" sz="1300" dirty="0" err="1">
                          <a:latin typeface="Calibri" panose="020F0502020204030204" pitchFamily="34" charset="0"/>
                          <a:ea typeface="Calibri" panose="020F0502020204030204" pitchFamily="34" charset="0"/>
                          <a:cs typeface="Calibri" panose="020F0502020204030204" pitchFamily="34" charset="0"/>
                        </a:rPr>
                        <a:t>salud_Salud</a:t>
                      </a:r>
                      <a:r>
                        <a:rPr lang="es-ES" sz="1300" dirty="0">
                          <a:latin typeface="Calibri" panose="020F0502020204030204" pitchFamily="34" charset="0"/>
                          <a:ea typeface="Calibri" panose="020F0502020204030204" pitchFamily="34" charset="0"/>
                          <a:cs typeface="Calibri" panose="020F0502020204030204" pitchFamily="34" charset="0"/>
                        </a:rPr>
                        <a:t> Pública / ASSE  </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-0.0351</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07"/>
                  </a:ext>
                </a:extLst>
              </a:tr>
              <a:tr h="248349">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region_METROPOLITANA</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-0.0579</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08"/>
                  </a:ext>
                </a:extLst>
              </a:tr>
              <a:tr h="248349">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region_NOROESTE</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-0.0412</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09"/>
                  </a:ext>
                </a:extLst>
              </a:tr>
              <a:tr h="248349">
                <a:tc>
                  <a:txBody>
                    <a:bodyPr/>
                    <a:lstStyle/>
                    <a:p>
                      <a:pPr marL="0" lvl="0" indent="0" algn="r" rtl="0">
                        <a:lnSpc>
                          <a:spcPct val="100000"/>
                        </a:lnSpc>
                        <a:spcBef>
                          <a:spcPts val="20"/>
                        </a:spcBef>
                        <a:spcAft>
                          <a:spcPts val="20"/>
                        </a:spcAft>
                        <a:buNone/>
                      </a:pPr>
                      <a:r>
                        <a:rPr lang="es-ES" sz="1300" dirty="0" err="1">
                          <a:latin typeface="Calibri" panose="020F0502020204030204" pitchFamily="34" charset="0"/>
                          <a:ea typeface="Calibri" panose="020F0502020204030204" pitchFamily="34" charset="0"/>
                          <a:cs typeface="Calibri" panose="020F0502020204030204" pitchFamily="34" charset="0"/>
                        </a:rPr>
                        <a:t>genero_F</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-0.0260</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10"/>
                  </a:ext>
                </a:extLst>
              </a:tr>
            </a:tbl>
          </a:graphicData>
        </a:graphic>
      </p:graphicFrame>
      <p:graphicFrame>
        <p:nvGraphicFramePr>
          <p:cNvPr id="3" name="Google Shape;196;p10">
            <a:extLst>
              <a:ext uri="{FF2B5EF4-FFF2-40B4-BE49-F238E27FC236}">
                <a16:creationId xmlns:a16="http://schemas.microsoft.com/office/drawing/2014/main" id="{6D546DE0-7312-65BB-9FE7-E97004D45C24}"/>
              </a:ext>
            </a:extLst>
          </p:cNvPr>
          <p:cNvGraphicFramePr/>
          <p:nvPr>
            <p:extLst>
              <p:ext uri="{D42A27DB-BD31-4B8C-83A1-F6EECF244321}">
                <p14:modId xmlns:p14="http://schemas.microsoft.com/office/powerpoint/2010/main" val="3103244646"/>
              </p:ext>
            </p:extLst>
          </p:nvPr>
        </p:nvGraphicFramePr>
        <p:xfrm>
          <a:off x="4524223" y="789993"/>
          <a:ext cx="4323522" cy="4051800"/>
        </p:xfrm>
        <a:graphic>
          <a:graphicData uri="http://schemas.openxmlformats.org/drawingml/2006/table">
            <a:tbl>
              <a:tblPr>
                <a:noFill/>
              </a:tblPr>
              <a:tblGrid>
                <a:gridCol w="2951922">
                  <a:extLst>
                    <a:ext uri="{9D8B030D-6E8A-4147-A177-3AD203B41FA5}">
                      <a16:colId xmlns:a16="http://schemas.microsoft.com/office/drawing/2014/main" val="20000"/>
                    </a:ext>
                  </a:extLst>
                </a:gridCol>
                <a:gridCol w="834887">
                  <a:extLst>
                    <a:ext uri="{9D8B030D-6E8A-4147-A177-3AD203B41FA5}">
                      <a16:colId xmlns:a16="http://schemas.microsoft.com/office/drawing/2014/main" val="20001"/>
                    </a:ext>
                  </a:extLst>
                </a:gridCol>
                <a:gridCol w="536713">
                  <a:extLst>
                    <a:ext uri="{9D8B030D-6E8A-4147-A177-3AD203B41FA5}">
                      <a16:colId xmlns:a16="http://schemas.microsoft.com/office/drawing/2014/main" val="20002"/>
                    </a:ext>
                  </a:extLst>
                </a:gridCol>
              </a:tblGrid>
              <a:tr h="263184">
                <a:tc>
                  <a:txBody>
                    <a:bodyPr/>
                    <a:lstStyle/>
                    <a:p>
                      <a:pPr marL="0" lvl="0" indent="0" algn="r" rtl="0">
                        <a:lnSpc>
                          <a:spcPct val="100000"/>
                        </a:lnSpc>
                        <a:spcBef>
                          <a:spcPts val="20"/>
                        </a:spcBef>
                        <a:spcAft>
                          <a:spcPts val="20"/>
                        </a:spcAft>
                        <a:buNone/>
                      </a:pPr>
                      <a:r>
                        <a:rPr lang="es-ES" sz="1300" b="1" dirty="0">
                          <a:latin typeface="Calibri" panose="020F0502020204030204" pitchFamily="34" charset="0"/>
                          <a:ea typeface="Calibri" panose="020F0502020204030204" pitchFamily="34" charset="0"/>
                          <a:cs typeface="Calibri" panose="020F0502020204030204" pitchFamily="34" charset="0"/>
                        </a:rPr>
                        <a:t>Variable</a:t>
                      </a:r>
                      <a:endParaRPr sz="1300" b="1"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b="1">
                          <a:solidFill>
                            <a:schemeClr val="dk1"/>
                          </a:solidFill>
                          <a:latin typeface="Calibri" panose="020F0502020204030204" pitchFamily="34" charset="0"/>
                          <a:ea typeface="Calibri" panose="020F0502020204030204" pitchFamily="34" charset="0"/>
                          <a:cs typeface="Calibri" panose="020F0502020204030204" pitchFamily="34" charset="0"/>
                        </a:rPr>
                        <a:t>Coef.</a:t>
                      </a:r>
                      <a:endParaRPr sz="1300" b="1">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b="1">
                          <a:latin typeface="Calibri" panose="020F0502020204030204" pitchFamily="34" charset="0"/>
                          <a:ea typeface="Calibri" panose="020F0502020204030204" pitchFamily="34" charset="0"/>
                          <a:cs typeface="Calibri" panose="020F0502020204030204" pitchFamily="34" charset="0"/>
                        </a:rPr>
                        <a:t>Sign.</a:t>
                      </a:r>
                      <a:endParaRPr sz="1300" b="1">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00"/>
                  </a:ext>
                </a:extLst>
              </a:tr>
              <a:tr h="263184">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semana_3_ejercicios_fallidos_totales            </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solidFill>
                            <a:schemeClr val="dk1"/>
                          </a:solidFill>
                          <a:latin typeface="Calibri" panose="020F0502020204030204" pitchFamily="34" charset="0"/>
                          <a:ea typeface="Calibri" panose="020F0502020204030204" pitchFamily="34" charset="0"/>
                          <a:cs typeface="Calibri" panose="020F0502020204030204" pitchFamily="34" charset="0"/>
                        </a:rPr>
                        <a:t>-0.0158</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01"/>
                  </a:ext>
                </a:extLst>
              </a:tr>
              <a:tr h="263184">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semana_4_ejercicios_fallidos_totales</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0.0223</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02"/>
                  </a:ext>
                </a:extLst>
              </a:tr>
              <a:tr h="263184">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semana_8_ejercicios_fallidos_totales</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-0.0170</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03"/>
                  </a:ext>
                </a:extLst>
              </a:tr>
              <a:tr h="263184">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semana_2_ejercicios_resueltos_totales</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0.0008</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04"/>
                  </a:ext>
                </a:extLst>
              </a:tr>
              <a:tr h="263184">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semana_8_ejercicios_resueltos_totales</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-0.0010</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05"/>
                  </a:ext>
                </a:extLst>
              </a:tr>
              <a:tr h="263184">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semana_9_ejercicios_resueltos_totales</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0.0008</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06"/>
                  </a:ext>
                </a:extLst>
              </a:tr>
              <a:tr h="263184">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semana_11_ejercicios_resueltos_totales</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 0.0013</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07"/>
                  </a:ext>
                </a:extLst>
              </a:tr>
              <a:tr h="263184">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semana_12_ejercicios_resueltos_totales</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-0.0018</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08"/>
                  </a:ext>
                </a:extLst>
              </a:tr>
              <a:tr h="263184">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semana_13_ejercicios_resueltos_totales</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0.0019</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09"/>
                  </a:ext>
                </a:extLst>
              </a:tr>
              <a:tr h="263184">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semana_9_envios</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0.0014</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10"/>
                  </a:ext>
                </a:extLst>
              </a:tr>
              <a:tr h="263184">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semana_10_envios</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0.0047</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11"/>
                  </a:ext>
                </a:extLst>
              </a:tr>
              <a:tr h="263184">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semana_11_envios</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0.0051</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12"/>
                  </a:ext>
                </a:extLst>
              </a:tr>
              <a:tr h="263184">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semana_12_envios</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0.0133</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13"/>
                  </a:ext>
                </a:extLst>
              </a:tr>
              <a:tr h="263184">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semana_13_envios </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a:latin typeface="Calibri" panose="020F0502020204030204" pitchFamily="34" charset="0"/>
                          <a:ea typeface="Calibri" panose="020F0502020204030204" pitchFamily="34" charset="0"/>
                          <a:cs typeface="Calibri" panose="020F0502020204030204" pitchFamily="34" charset="0"/>
                        </a:rPr>
                        <a:t>-0.0096</a:t>
                      </a:r>
                      <a:endParaRPr sz="130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tc>
                  <a:txBody>
                    <a:bodyPr/>
                    <a:lstStyle/>
                    <a:p>
                      <a:pPr marL="0" lvl="0" indent="0" algn="r" rtl="0">
                        <a:lnSpc>
                          <a:spcPct val="100000"/>
                        </a:lnSpc>
                        <a:spcBef>
                          <a:spcPts val="20"/>
                        </a:spcBef>
                        <a:spcAft>
                          <a:spcPts val="20"/>
                        </a:spcAft>
                        <a:buNone/>
                      </a:pPr>
                      <a:r>
                        <a:rPr lang="es-ES" sz="1300" dirty="0">
                          <a:latin typeface="Calibri" panose="020F0502020204030204" pitchFamily="34" charset="0"/>
                          <a:ea typeface="Calibri" panose="020F0502020204030204" pitchFamily="34" charset="0"/>
                          <a:cs typeface="Calibri" panose="020F0502020204030204" pitchFamily="34" charset="0"/>
                        </a:rPr>
                        <a:t>***</a:t>
                      </a:r>
                      <a:endParaRPr sz="1300" dirty="0">
                        <a:latin typeface="Calibri" panose="020F0502020204030204" pitchFamily="34" charset="0"/>
                        <a:ea typeface="Calibri" panose="020F0502020204030204" pitchFamily="34" charset="0"/>
                        <a:cs typeface="Calibri" panose="020F0502020204030204" pitchFamily="34" charset="0"/>
                      </a:endParaRPr>
                    </a:p>
                  </a:txBody>
                  <a:tcPr marL="91425" marR="91425" marT="36000" marB="36000"/>
                </a:tc>
                <a:extLst>
                  <a:ext uri="{0D108BD9-81ED-4DB2-BD59-A6C34878D82A}">
                    <a16:rowId xmlns:a16="http://schemas.microsoft.com/office/drawing/2014/main" val="10014"/>
                  </a:ext>
                </a:extLst>
              </a:tr>
            </a:tbl>
          </a:graphicData>
        </a:graphic>
      </p:graphicFrame>
      <p:sp>
        <p:nvSpPr>
          <p:cNvPr id="6" name="Google Shape;195;p10">
            <a:extLst>
              <a:ext uri="{FF2B5EF4-FFF2-40B4-BE49-F238E27FC236}">
                <a16:creationId xmlns:a16="http://schemas.microsoft.com/office/drawing/2014/main" id="{B417304A-31F4-9BD0-0004-7004B2E75E42}"/>
              </a:ext>
            </a:extLst>
          </p:cNvPr>
          <p:cNvSpPr txBox="1"/>
          <p:nvPr/>
        </p:nvSpPr>
        <p:spPr>
          <a:xfrm>
            <a:off x="248478" y="4353470"/>
            <a:ext cx="4184373"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ES" b="1" dirty="0">
                <a:solidFill>
                  <a:schemeClr val="dk1"/>
                </a:solidFill>
                <a:highlight>
                  <a:srgbClr val="FFFFFF"/>
                </a:highlight>
                <a:latin typeface="Calibri" panose="020F0502020204030204" pitchFamily="34" charset="0"/>
                <a:ea typeface="Calibri" panose="020F0502020204030204" pitchFamily="34" charset="0"/>
                <a:cs typeface="Calibri" panose="020F0502020204030204" pitchFamily="34" charset="0"/>
              </a:rPr>
              <a:t>Nota: *, ** y ***, denotan significancia al 10%, 5% y 1%, respectivamente.</a:t>
            </a:r>
            <a:endParaRPr b="1" dirty="0">
              <a:latin typeface="Calibri" panose="020F0502020204030204" pitchFamily="34" charset="0"/>
              <a:ea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1901179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7"/>
          <p:cNvSpPr txBox="1"/>
          <p:nvPr/>
        </p:nvSpPr>
        <p:spPr>
          <a:xfrm>
            <a:off x="612746" y="443705"/>
            <a:ext cx="4365198" cy="1400353"/>
          </a:xfrm>
          <a:prstGeom prst="rect">
            <a:avLst/>
          </a:prstGeom>
          <a:noFill/>
          <a:ln>
            <a:noFill/>
          </a:ln>
        </p:spPr>
        <p:txBody>
          <a:bodyPr spcFirstLastPara="1" wrap="square" lIns="91425" tIns="91425" rIns="91425" bIns="91425" anchor="t" anchorCtr="0">
            <a:spAutoFit/>
          </a:bodyPr>
          <a:lstStyle/>
          <a:p>
            <a:pPr lvl="0">
              <a:buSzPts val="1800"/>
            </a:pPr>
            <a:r>
              <a:rPr lang="es-ES" sz="2500" b="1" dirty="0" err="1">
                <a:solidFill>
                  <a:srgbClr val="00A096"/>
                </a:solidFill>
                <a:latin typeface="Verdana" panose="020B0604030504040204" pitchFamily="34" charset="0"/>
                <a:ea typeface="Verdana" panose="020B0604030504040204" pitchFamily="34" charset="0"/>
                <a:cs typeface="Raleway SemiBold"/>
                <a:sym typeface="Raleway SemiBold"/>
              </a:rPr>
              <a:t>Logit</a:t>
            </a:r>
            <a:r>
              <a:rPr lang="es-ES" sz="2500" b="1" dirty="0">
                <a:solidFill>
                  <a:srgbClr val="00A096"/>
                </a:solidFill>
                <a:latin typeface="Verdana" panose="020B0604030504040204" pitchFamily="34" charset="0"/>
                <a:ea typeface="Verdana" panose="020B0604030504040204" pitchFamily="34" charset="0"/>
                <a:cs typeface="Raleway SemiBold"/>
                <a:sym typeface="Raleway SemiBold"/>
              </a:rPr>
              <a:t> </a:t>
            </a:r>
          </a:p>
          <a:p>
            <a:pPr lvl="0">
              <a:buSzPts val="1800"/>
            </a:pPr>
            <a:r>
              <a:rPr lang="es-ES" sz="2500" b="1" dirty="0" err="1">
                <a:solidFill>
                  <a:srgbClr val="00A096"/>
                </a:solidFill>
                <a:latin typeface="Verdana" panose="020B0604030504040204" pitchFamily="34" charset="0"/>
                <a:ea typeface="Verdana" panose="020B0604030504040204" pitchFamily="34" charset="0"/>
                <a:cs typeface="Raleway SemiBold"/>
                <a:sym typeface="Raleway SemiBold"/>
              </a:rPr>
              <a:t>Regression</a:t>
            </a:r>
            <a:endParaRPr lang="es-ES" sz="2500" b="1" dirty="0">
              <a:solidFill>
                <a:srgbClr val="00A096"/>
              </a:solidFill>
              <a:latin typeface="Verdana" panose="020B0604030504040204" pitchFamily="34" charset="0"/>
              <a:ea typeface="Verdana" panose="020B0604030504040204" pitchFamily="34" charset="0"/>
              <a:cs typeface="Raleway SemiBold"/>
              <a:sym typeface="Raleway SemiBold"/>
            </a:endParaRPr>
          </a:p>
          <a:p>
            <a:pPr lvl="0">
              <a:buSzPts val="1800"/>
            </a:pPr>
            <a:r>
              <a:rPr lang="es-ES" sz="1800" dirty="0">
                <a:solidFill>
                  <a:srgbClr val="00A096"/>
                </a:solidFill>
                <a:latin typeface="Verdana" panose="020B0604030504040204" pitchFamily="34" charset="0"/>
                <a:ea typeface="Verdana" panose="020B0604030504040204" pitchFamily="34" charset="0"/>
                <a:cs typeface="Raleway SemiBold"/>
                <a:sym typeface="Raleway SemiBold"/>
              </a:rPr>
              <a:t>Métricas</a:t>
            </a:r>
            <a:r>
              <a:rPr lang="es-ES" sz="2900" b="1" dirty="0">
                <a:solidFill>
                  <a:srgbClr val="00A096"/>
                </a:solidFill>
                <a:latin typeface="Verdana" panose="020B0604030504040204" pitchFamily="34" charset="0"/>
                <a:ea typeface="Verdana" panose="020B0604030504040204" pitchFamily="34" charset="0"/>
                <a:cs typeface="Raleway SemiBold"/>
                <a:sym typeface="Raleway SemiBold"/>
              </a:rPr>
              <a:t> </a:t>
            </a:r>
            <a:r>
              <a:rPr lang="es-ES" sz="1800" dirty="0">
                <a:solidFill>
                  <a:srgbClr val="00A096"/>
                </a:solidFill>
                <a:latin typeface="Verdana" panose="020B0604030504040204" pitchFamily="34" charset="0"/>
                <a:ea typeface="Verdana" panose="020B0604030504040204" pitchFamily="34" charset="0"/>
                <a:cs typeface="Raleway SemiBold"/>
                <a:sym typeface="Raleway SemiBold"/>
              </a:rPr>
              <a:t>de evaluación </a:t>
            </a:r>
            <a:r>
              <a:rPr lang="es-ES" sz="2900" b="1" dirty="0">
                <a:solidFill>
                  <a:srgbClr val="00A096"/>
                </a:solidFill>
                <a:latin typeface="Verdana" panose="020B0604030504040204" pitchFamily="34" charset="0"/>
                <a:ea typeface="Verdana" panose="020B0604030504040204" pitchFamily="34" charset="0"/>
                <a:cs typeface="Raleway SemiBold"/>
                <a:sym typeface="Raleway SemiBold"/>
              </a:rPr>
              <a:t> </a:t>
            </a:r>
          </a:p>
        </p:txBody>
      </p:sp>
      <p:pic>
        <p:nvPicPr>
          <p:cNvPr id="4" name="Google Shape;229;p11">
            <a:extLst>
              <a:ext uri="{FF2B5EF4-FFF2-40B4-BE49-F238E27FC236}">
                <a16:creationId xmlns:a16="http://schemas.microsoft.com/office/drawing/2014/main" id="{1EFC8168-21B1-1272-BCBF-D14FBBF6A7CD}"/>
              </a:ext>
            </a:extLst>
          </p:cNvPr>
          <p:cNvPicPr preferRelativeResize="0"/>
          <p:nvPr/>
        </p:nvPicPr>
        <p:blipFill rotWithShape="1">
          <a:blip r:embed="rId3">
            <a:alphaModFix/>
          </a:blip>
          <a:srcRect r="7106"/>
          <a:stretch/>
        </p:blipFill>
        <p:spPr>
          <a:xfrm>
            <a:off x="4369737" y="675022"/>
            <a:ext cx="3959254" cy="1331202"/>
          </a:xfrm>
          <a:prstGeom prst="rect">
            <a:avLst/>
          </a:prstGeom>
          <a:noFill/>
          <a:ln>
            <a:solidFill>
              <a:schemeClr val="accent5">
                <a:lumMod val="75000"/>
              </a:schemeClr>
            </a:solidFill>
          </a:ln>
        </p:spPr>
      </p:pic>
      <p:pic>
        <p:nvPicPr>
          <p:cNvPr id="5" name="Google Shape;231;p11">
            <a:extLst>
              <a:ext uri="{FF2B5EF4-FFF2-40B4-BE49-F238E27FC236}">
                <a16:creationId xmlns:a16="http://schemas.microsoft.com/office/drawing/2014/main" id="{0A9864E9-9803-74B3-F25D-AD87C3CDF643}"/>
              </a:ext>
            </a:extLst>
          </p:cNvPr>
          <p:cNvPicPr preferRelativeResize="0"/>
          <p:nvPr/>
        </p:nvPicPr>
        <p:blipFill>
          <a:blip r:embed="rId4">
            <a:alphaModFix/>
          </a:blip>
          <a:stretch>
            <a:fillRect/>
          </a:stretch>
        </p:blipFill>
        <p:spPr>
          <a:xfrm>
            <a:off x="815009" y="2168389"/>
            <a:ext cx="3448878" cy="2758228"/>
          </a:xfrm>
          <a:prstGeom prst="rect">
            <a:avLst/>
          </a:prstGeom>
          <a:noFill/>
          <a:ln>
            <a:noFill/>
          </a:ln>
        </p:spPr>
      </p:pic>
      <p:pic>
        <p:nvPicPr>
          <p:cNvPr id="8" name="Google Shape;230;p11">
            <a:extLst>
              <a:ext uri="{FF2B5EF4-FFF2-40B4-BE49-F238E27FC236}">
                <a16:creationId xmlns:a16="http://schemas.microsoft.com/office/drawing/2014/main" id="{BEC6DFA4-D937-C34C-6C5D-13D83CA0FC56}"/>
              </a:ext>
            </a:extLst>
          </p:cNvPr>
          <p:cNvPicPr preferRelativeResize="0"/>
          <p:nvPr/>
        </p:nvPicPr>
        <p:blipFill>
          <a:blip r:embed="rId5">
            <a:alphaModFix/>
          </a:blip>
          <a:stretch>
            <a:fillRect/>
          </a:stretch>
        </p:blipFill>
        <p:spPr>
          <a:xfrm>
            <a:off x="4714494" y="2209382"/>
            <a:ext cx="3614497" cy="2758227"/>
          </a:xfrm>
          <a:prstGeom prst="rect">
            <a:avLst/>
          </a:prstGeom>
          <a:noFill/>
          <a:ln>
            <a:noFill/>
          </a:ln>
        </p:spPr>
      </p:pic>
    </p:spTree>
    <p:extLst>
      <p:ext uri="{BB962C8B-B14F-4D97-AF65-F5344CB8AC3E}">
        <p14:creationId xmlns:p14="http://schemas.microsoft.com/office/powerpoint/2010/main" val="1240494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7"/>
          <p:cNvSpPr txBox="1"/>
          <p:nvPr/>
        </p:nvSpPr>
        <p:spPr>
          <a:xfrm>
            <a:off x="344390" y="403949"/>
            <a:ext cx="2667167" cy="1446520"/>
          </a:xfrm>
          <a:prstGeom prst="rect">
            <a:avLst/>
          </a:prstGeom>
          <a:noFill/>
          <a:ln>
            <a:noFill/>
          </a:ln>
        </p:spPr>
        <p:txBody>
          <a:bodyPr spcFirstLastPara="1" wrap="square" lIns="91425" tIns="91425" rIns="91425" bIns="91425" anchor="t" anchorCtr="0">
            <a:spAutoFit/>
          </a:bodyPr>
          <a:lstStyle/>
          <a:p>
            <a:pPr lvl="0">
              <a:buSzPts val="1800"/>
            </a:pPr>
            <a:r>
              <a:rPr lang="es-ES" sz="2500" b="1" dirty="0" err="1">
                <a:solidFill>
                  <a:srgbClr val="00A096"/>
                </a:solidFill>
                <a:latin typeface="Verdana" panose="020B0604030504040204" pitchFamily="34" charset="0"/>
                <a:ea typeface="Verdana" panose="020B0604030504040204" pitchFamily="34" charset="0"/>
                <a:cs typeface="Raleway SemiBold"/>
                <a:sym typeface="Raleway SemiBold"/>
              </a:rPr>
              <a:t>Random</a:t>
            </a:r>
            <a:endParaRPr lang="es-ES" sz="2500" b="1" dirty="0">
              <a:solidFill>
                <a:srgbClr val="00A096"/>
              </a:solidFill>
              <a:latin typeface="Verdana" panose="020B0604030504040204" pitchFamily="34" charset="0"/>
              <a:ea typeface="Verdana" panose="020B0604030504040204" pitchFamily="34" charset="0"/>
              <a:cs typeface="Raleway SemiBold"/>
              <a:sym typeface="Raleway SemiBold"/>
            </a:endParaRPr>
          </a:p>
          <a:p>
            <a:pPr lvl="0">
              <a:buSzPts val="1800"/>
            </a:pPr>
            <a:r>
              <a:rPr lang="es-ES" sz="2500" b="1" dirty="0">
                <a:solidFill>
                  <a:srgbClr val="00A096"/>
                </a:solidFill>
                <a:latin typeface="Verdana" panose="020B0604030504040204" pitchFamily="34" charset="0"/>
                <a:ea typeface="Verdana" panose="020B0604030504040204" pitchFamily="34" charset="0"/>
                <a:cs typeface="Raleway SemiBold"/>
                <a:sym typeface="Raleway SemiBold"/>
              </a:rPr>
              <a:t>Forest </a:t>
            </a:r>
          </a:p>
          <a:p>
            <a:pPr lvl="0">
              <a:buSzPts val="1800"/>
            </a:pPr>
            <a:r>
              <a:rPr lang="es-ES" sz="1600" dirty="0">
                <a:solidFill>
                  <a:srgbClr val="00A096"/>
                </a:solidFill>
                <a:latin typeface="Verdana" panose="020B0604030504040204" pitchFamily="34" charset="0"/>
                <a:ea typeface="Verdana" panose="020B0604030504040204" pitchFamily="34" charset="0"/>
                <a:cs typeface="Raleway SemiBold"/>
                <a:sym typeface="Raleway SemiBold"/>
              </a:rPr>
              <a:t>Importancia de las </a:t>
            </a:r>
          </a:p>
          <a:p>
            <a:pPr lvl="0">
              <a:buSzPts val="1800"/>
            </a:pPr>
            <a:r>
              <a:rPr lang="es-ES" sz="1600" dirty="0">
                <a:solidFill>
                  <a:srgbClr val="00A096"/>
                </a:solidFill>
                <a:latin typeface="Verdana" panose="020B0604030504040204" pitchFamily="34" charset="0"/>
                <a:ea typeface="Verdana" panose="020B0604030504040204" pitchFamily="34" charset="0"/>
                <a:cs typeface="Raleway SemiBold"/>
                <a:sym typeface="Raleway SemiBold"/>
              </a:rPr>
              <a:t>variables</a:t>
            </a:r>
          </a:p>
        </p:txBody>
      </p:sp>
      <p:pic>
        <p:nvPicPr>
          <p:cNvPr id="3" name="Google Shape;260;p31">
            <a:extLst>
              <a:ext uri="{FF2B5EF4-FFF2-40B4-BE49-F238E27FC236}">
                <a16:creationId xmlns:a16="http://schemas.microsoft.com/office/drawing/2014/main" id="{93A6A551-E622-83AC-316F-FC6124A7F9AB}"/>
              </a:ext>
            </a:extLst>
          </p:cNvPr>
          <p:cNvPicPr preferRelativeResize="0"/>
          <p:nvPr/>
        </p:nvPicPr>
        <p:blipFill>
          <a:blip r:embed="rId3">
            <a:alphaModFix/>
          </a:blip>
          <a:stretch>
            <a:fillRect/>
          </a:stretch>
        </p:blipFill>
        <p:spPr>
          <a:xfrm>
            <a:off x="3406223" y="570340"/>
            <a:ext cx="4823377" cy="4240199"/>
          </a:xfrm>
          <a:prstGeom prst="rect">
            <a:avLst/>
          </a:prstGeom>
          <a:noFill/>
          <a:ln>
            <a:noFill/>
          </a:ln>
        </p:spPr>
      </p:pic>
    </p:spTree>
    <p:extLst>
      <p:ext uri="{BB962C8B-B14F-4D97-AF65-F5344CB8AC3E}">
        <p14:creationId xmlns:p14="http://schemas.microsoft.com/office/powerpoint/2010/main" val="2150985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7"/>
          <p:cNvSpPr txBox="1"/>
          <p:nvPr/>
        </p:nvSpPr>
        <p:spPr>
          <a:xfrm>
            <a:off x="344390" y="403949"/>
            <a:ext cx="3024975" cy="1231076"/>
          </a:xfrm>
          <a:prstGeom prst="rect">
            <a:avLst/>
          </a:prstGeom>
          <a:noFill/>
          <a:ln>
            <a:noFill/>
          </a:ln>
        </p:spPr>
        <p:txBody>
          <a:bodyPr spcFirstLastPara="1" wrap="square" lIns="91425" tIns="91425" rIns="91425" bIns="91425" anchor="t" anchorCtr="0">
            <a:spAutoFit/>
          </a:bodyPr>
          <a:lstStyle/>
          <a:p>
            <a:pPr lvl="0">
              <a:buSzPts val="1800"/>
            </a:pPr>
            <a:r>
              <a:rPr lang="es-ES" sz="2500" b="1" dirty="0" err="1">
                <a:solidFill>
                  <a:srgbClr val="00A096"/>
                </a:solidFill>
                <a:latin typeface="Verdana" panose="020B0604030504040204" pitchFamily="34" charset="0"/>
                <a:ea typeface="Verdana" panose="020B0604030504040204" pitchFamily="34" charset="0"/>
                <a:cs typeface="Raleway SemiBold"/>
                <a:sym typeface="Raleway SemiBold"/>
              </a:rPr>
              <a:t>Random</a:t>
            </a:r>
            <a:endParaRPr lang="es-ES" sz="2500" b="1" dirty="0">
              <a:solidFill>
                <a:srgbClr val="00A096"/>
              </a:solidFill>
              <a:latin typeface="Verdana" panose="020B0604030504040204" pitchFamily="34" charset="0"/>
              <a:ea typeface="Verdana" panose="020B0604030504040204" pitchFamily="34" charset="0"/>
              <a:cs typeface="Raleway SemiBold"/>
              <a:sym typeface="Raleway SemiBold"/>
            </a:endParaRPr>
          </a:p>
          <a:p>
            <a:pPr lvl="0">
              <a:buSzPts val="1800"/>
            </a:pPr>
            <a:r>
              <a:rPr lang="es-ES" sz="2500" b="1" dirty="0">
                <a:solidFill>
                  <a:srgbClr val="00A096"/>
                </a:solidFill>
                <a:latin typeface="Verdana" panose="020B0604030504040204" pitchFamily="34" charset="0"/>
                <a:ea typeface="Verdana" panose="020B0604030504040204" pitchFamily="34" charset="0"/>
                <a:cs typeface="Raleway SemiBold"/>
                <a:sym typeface="Raleway SemiBold"/>
              </a:rPr>
              <a:t>Forest </a:t>
            </a:r>
          </a:p>
          <a:p>
            <a:pPr lvl="0">
              <a:buSzPts val="1800"/>
            </a:pPr>
            <a:r>
              <a:rPr lang="es-ES" sz="1800" dirty="0">
                <a:solidFill>
                  <a:srgbClr val="00A096"/>
                </a:solidFill>
                <a:latin typeface="Verdana" panose="020B0604030504040204" pitchFamily="34" charset="0"/>
                <a:ea typeface="Verdana" panose="020B0604030504040204" pitchFamily="34" charset="0"/>
                <a:cs typeface="Raleway SemiBold"/>
                <a:sym typeface="Raleway SemiBold"/>
              </a:rPr>
              <a:t>Métricas</a:t>
            </a:r>
            <a:r>
              <a:rPr lang="es-ES" sz="1800" b="1" dirty="0">
                <a:solidFill>
                  <a:srgbClr val="00A096"/>
                </a:solidFill>
                <a:latin typeface="Verdana" panose="020B0604030504040204" pitchFamily="34" charset="0"/>
                <a:ea typeface="Verdana" panose="020B0604030504040204" pitchFamily="34" charset="0"/>
                <a:cs typeface="Raleway SemiBold"/>
                <a:sym typeface="Raleway SemiBold"/>
              </a:rPr>
              <a:t> </a:t>
            </a:r>
            <a:r>
              <a:rPr lang="es-ES" sz="1800" dirty="0">
                <a:solidFill>
                  <a:srgbClr val="00A096"/>
                </a:solidFill>
                <a:latin typeface="Verdana" panose="020B0604030504040204" pitchFamily="34" charset="0"/>
                <a:ea typeface="Verdana" panose="020B0604030504040204" pitchFamily="34" charset="0"/>
                <a:cs typeface="Raleway SemiBold"/>
                <a:sym typeface="Raleway SemiBold"/>
              </a:rPr>
              <a:t>de evaluación </a:t>
            </a:r>
            <a:r>
              <a:rPr lang="es-ES" sz="1800" b="1" dirty="0">
                <a:solidFill>
                  <a:srgbClr val="00A096"/>
                </a:solidFill>
                <a:latin typeface="Verdana" panose="020B0604030504040204" pitchFamily="34" charset="0"/>
                <a:ea typeface="Verdana" panose="020B0604030504040204" pitchFamily="34" charset="0"/>
                <a:cs typeface="Raleway SemiBold"/>
                <a:sym typeface="Raleway SemiBold"/>
              </a:rPr>
              <a:t> </a:t>
            </a:r>
          </a:p>
        </p:txBody>
      </p:sp>
      <p:pic>
        <p:nvPicPr>
          <p:cNvPr id="2" name="Google Shape;292;p12">
            <a:extLst>
              <a:ext uri="{FF2B5EF4-FFF2-40B4-BE49-F238E27FC236}">
                <a16:creationId xmlns:a16="http://schemas.microsoft.com/office/drawing/2014/main" id="{2931C09C-D61C-26B5-EFE4-1482BE1F070F}"/>
              </a:ext>
            </a:extLst>
          </p:cNvPr>
          <p:cNvPicPr preferRelativeResize="0"/>
          <p:nvPr/>
        </p:nvPicPr>
        <p:blipFill rotWithShape="1">
          <a:blip r:embed="rId3">
            <a:alphaModFix/>
          </a:blip>
          <a:srcRect t="5150" r="5793"/>
          <a:stretch/>
        </p:blipFill>
        <p:spPr>
          <a:xfrm>
            <a:off x="4572000" y="786567"/>
            <a:ext cx="3839984" cy="1390103"/>
          </a:xfrm>
          <a:prstGeom prst="rect">
            <a:avLst/>
          </a:prstGeom>
          <a:noFill/>
          <a:ln>
            <a:solidFill>
              <a:schemeClr val="accent5">
                <a:lumMod val="75000"/>
              </a:schemeClr>
            </a:solidFill>
          </a:ln>
        </p:spPr>
      </p:pic>
      <p:pic>
        <p:nvPicPr>
          <p:cNvPr id="3" name="Imagen 2">
            <a:extLst>
              <a:ext uri="{FF2B5EF4-FFF2-40B4-BE49-F238E27FC236}">
                <a16:creationId xmlns:a16="http://schemas.microsoft.com/office/drawing/2014/main" id="{B87C15DB-59CD-8AB9-AE7E-F1F2057F77D5}"/>
              </a:ext>
            </a:extLst>
          </p:cNvPr>
          <p:cNvPicPr>
            <a:picLocks noChangeAspect="1"/>
          </p:cNvPicPr>
          <p:nvPr/>
        </p:nvPicPr>
        <p:blipFill>
          <a:blip r:embed="rId4"/>
          <a:stretch>
            <a:fillRect/>
          </a:stretch>
        </p:blipFill>
        <p:spPr>
          <a:xfrm>
            <a:off x="453720" y="2037522"/>
            <a:ext cx="3839984" cy="2951764"/>
          </a:xfrm>
          <a:prstGeom prst="rect">
            <a:avLst/>
          </a:prstGeom>
        </p:spPr>
      </p:pic>
      <p:pic>
        <p:nvPicPr>
          <p:cNvPr id="4" name="Google Shape;294;p12">
            <a:extLst>
              <a:ext uri="{FF2B5EF4-FFF2-40B4-BE49-F238E27FC236}">
                <a16:creationId xmlns:a16="http://schemas.microsoft.com/office/drawing/2014/main" id="{D2324C1F-71EA-17B8-D209-7E6056390707}"/>
              </a:ext>
            </a:extLst>
          </p:cNvPr>
          <p:cNvPicPr preferRelativeResize="0"/>
          <p:nvPr/>
        </p:nvPicPr>
        <p:blipFill>
          <a:blip r:embed="rId5">
            <a:alphaModFix/>
          </a:blip>
          <a:stretch>
            <a:fillRect/>
          </a:stretch>
        </p:blipFill>
        <p:spPr>
          <a:xfrm>
            <a:off x="4608184" y="2325756"/>
            <a:ext cx="3700930" cy="2663530"/>
          </a:xfrm>
          <a:prstGeom prst="rect">
            <a:avLst/>
          </a:prstGeom>
          <a:noFill/>
          <a:ln>
            <a:noFill/>
          </a:ln>
        </p:spPr>
      </p:pic>
    </p:spTree>
    <p:extLst>
      <p:ext uri="{BB962C8B-B14F-4D97-AF65-F5344CB8AC3E}">
        <p14:creationId xmlns:p14="http://schemas.microsoft.com/office/powerpoint/2010/main" val="1783196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7"/>
          <p:cNvSpPr txBox="1"/>
          <p:nvPr/>
        </p:nvSpPr>
        <p:spPr>
          <a:xfrm>
            <a:off x="344390" y="403949"/>
            <a:ext cx="2667167" cy="1138743"/>
          </a:xfrm>
          <a:prstGeom prst="rect">
            <a:avLst/>
          </a:prstGeom>
          <a:noFill/>
          <a:ln>
            <a:noFill/>
          </a:ln>
        </p:spPr>
        <p:txBody>
          <a:bodyPr spcFirstLastPara="1" wrap="square" lIns="91425" tIns="91425" rIns="91425" bIns="91425" anchor="t" anchorCtr="0">
            <a:spAutoFit/>
          </a:bodyPr>
          <a:lstStyle/>
          <a:p>
            <a:pPr lvl="0">
              <a:buSzPts val="1800"/>
            </a:pPr>
            <a:r>
              <a:rPr lang="es-ES" sz="3000" b="1" dirty="0" err="1">
                <a:solidFill>
                  <a:srgbClr val="00A096"/>
                </a:solidFill>
                <a:latin typeface="Verdana" panose="020B0604030504040204" pitchFamily="34" charset="0"/>
                <a:ea typeface="Verdana" panose="020B0604030504040204" pitchFamily="34" charset="0"/>
                <a:cs typeface="Raleway SemiBold"/>
                <a:sym typeface="Raleway SemiBold"/>
              </a:rPr>
              <a:t>XGBoost</a:t>
            </a:r>
            <a:r>
              <a:rPr lang="es-ES" sz="3000" b="1" dirty="0">
                <a:solidFill>
                  <a:srgbClr val="00A096"/>
                </a:solidFill>
                <a:latin typeface="Verdana" panose="020B0604030504040204" pitchFamily="34" charset="0"/>
                <a:ea typeface="Verdana" panose="020B0604030504040204" pitchFamily="34" charset="0"/>
                <a:cs typeface="Raleway SemiBold"/>
                <a:sym typeface="Raleway SemiBold"/>
              </a:rPr>
              <a:t> </a:t>
            </a:r>
          </a:p>
          <a:p>
            <a:pPr lvl="0">
              <a:buSzPts val="1800"/>
            </a:pPr>
            <a:r>
              <a:rPr lang="es-ES" sz="1600" dirty="0">
                <a:solidFill>
                  <a:srgbClr val="00A096"/>
                </a:solidFill>
                <a:latin typeface="Verdana" panose="020B0604030504040204" pitchFamily="34" charset="0"/>
                <a:ea typeface="Verdana" panose="020B0604030504040204" pitchFamily="34" charset="0"/>
                <a:cs typeface="Raleway SemiBold"/>
                <a:sym typeface="Raleway SemiBold"/>
              </a:rPr>
              <a:t>Importancia de las </a:t>
            </a:r>
          </a:p>
          <a:p>
            <a:pPr lvl="0">
              <a:buSzPts val="1800"/>
            </a:pPr>
            <a:r>
              <a:rPr lang="es-ES" sz="1600" dirty="0">
                <a:solidFill>
                  <a:srgbClr val="00A096"/>
                </a:solidFill>
                <a:latin typeface="Verdana" panose="020B0604030504040204" pitchFamily="34" charset="0"/>
                <a:ea typeface="Verdana" panose="020B0604030504040204" pitchFamily="34" charset="0"/>
                <a:cs typeface="Raleway SemiBold"/>
                <a:sym typeface="Raleway SemiBold"/>
              </a:rPr>
              <a:t>variables</a:t>
            </a:r>
          </a:p>
        </p:txBody>
      </p:sp>
      <p:pic>
        <p:nvPicPr>
          <p:cNvPr id="2" name="Google Shape;322;p32">
            <a:extLst>
              <a:ext uri="{FF2B5EF4-FFF2-40B4-BE49-F238E27FC236}">
                <a16:creationId xmlns:a16="http://schemas.microsoft.com/office/drawing/2014/main" id="{68696B84-C3C6-E063-9443-52883590F32D}"/>
              </a:ext>
            </a:extLst>
          </p:cNvPr>
          <p:cNvPicPr preferRelativeResize="0"/>
          <p:nvPr/>
        </p:nvPicPr>
        <p:blipFill>
          <a:blip r:embed="rId3">
            <a:alphaModFix/>
          </a:blip>
          <a:stretch>
            <a:fillRect/>
          </a:stretch>
        </p:blipFill>
        <p:spPr>
          <a:xfrm>
            <a:off x="2941982" y="636104"/>
            <a:ext cx="5527204" cy="4103447"/>
          </a:xfrm>
          <a:prstGeom prst="rect">
            <a:avLst/>
          </a:prstGeom>
          <a:noFill/>
          <a:ln>
            <a:solidFill>
              <a:schemeClr val="accent5">
                <a:lumMod val="75000"/>
              </a:schemeClr>
            </a:solidFill>
          </a:ln>
        </p:spPr>
      </p:pic>
    </p:spTree>
    <p:extLst>
      <p:ext uri="{BB962C8B-B14F-4D97-AF65-F5344CB8AC3E}">
        <p14:creationId xmlns:p14="http://schemas.microsoft.com/office/powerpoint/2010/main" val="143574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7"/>
          <p:cNvSpPr txBox="1"/>
          <p:nvPr/>
        </p:nvSpPr>
        <p:spPr>
          <a:xfrm>
            <a:off x="602807" y="593058"/>
            <a:ext cx="4365198" cy="1092577"/>
          </a:xfrm>
          <a:prstGeom prst="rect">
            <a:avLst/>
          </a:prstGeom>
          <a:noFill/>
          <a:ln>
            <a:noFill/>
          </a:ln>
        </p:spPr>
        <p:txBody>
          <a:bodyPr spcFirstLastPara="1" wrap="square" lIns="91425" tIns="91425" rIns="91425" bIns="91425" anchor="t" anchorCtr="0">
            <a:spAutoFit/>
          </a:bodyPr>
          <a:lstStyle/>
          <a:p>
            <a:pPr lvl="0">
              <a:buSzPts val="1800"/>
            </a:pPr>
            <a:r>
              <a:rPr lang="es-ES" sz="3000" b="1" dirty="0" err="1">
                <a:solidFill>
                  <a:srgbClr val="00A096"/>
                </a:solidFill>
                <a:latin typeface="Verdana" panose="020B0604030504040204" pitchFamily="34" charset="0"/>
                <a:ea typeface="Verdana" panose="020B0604030504040204" pitchFamily="34" charset="0"/>
                <a:cs typeface="Raleway SemiBold"/>
                <a:sym typeface="Raleway SemiBold"/>
              </a:rPr>
              <a:t>XGBoost</a:t>
            </a:r>
            <a:endParaRPr lang="es-ES" sz="3000" b="1" dirty="0">
              <a:solidFill>
                <a:srgbClr val="00A096"/>
              </a:solidFill>
              <a:latin typeface="Verdana" panose="020B0604030504040204" pitchFamily="34" charset="0"/>
              <a:ea typeface="Verdana" panose="020B0604030504040204" pitchFamily="34" charset="0"/>
              <a:cs typeface="Raleway SemiBold"/>
              <a:sym typeface="Raleway SemiBold"/>
            </a:endParaRPr>
          </a:p>
          <a:p>
            <a:pPr lvl="0">
              <a:buSzPts val="1800"/>
            </a:pPr>
            <a:r>
              <a:rPr lang="es-ES" sz="1800" dirty="0">
                <a:solidFill>
                  <a:srgbClr val="00A096"/>
                </a:solidFill>
                <a:latin typeface="Verdana" panose="020B0604030504040204" pitchFamily="34" charset="0"/>
                <a:ea typeface="Verdana" panose="020B0604030504040204" pitchFamily="34" charset="0"/>
                <a:cs typeface="Raleway SemiBold"/>
                <a:sym typeface="Raleway SemiBold"/>
              </a:rPr>
              <a:t>Métricas</a:t>
            </a:r>
            <a:r>
              <a:rPr lang="es-ES" sz="2900" b="1" dirty="0">
                <a:solidFill>
                  <a:srgbClr val="00A096"/>
                </a:solidFill>
                <a:latin typeface="Verdana" panose="020B0604030504040204" pitchFamily="34" charset="0"/>
                <a:ea typeface="Verdana" panose="020B0604030504040204" pitchFamily="34" charset="0"/>
                <a:cs typeface="Raleway SemiBold"/>
                <a:sym typeface="Raleway SemiBold"/>
              </a:rPr>
              <a:t> </a:t>
            </a:r>
            <a:r>
              <a:rPr lang="es-ES" sz="1800" dirty="0">
                <a:solidFill>
                  <a:srgbClr val="00A096"/>
                </a:solidFill>
                <a:latin typeface="Verdana" panose="020B0604030504040204" pitchFamily="34" charset="0"/>
                <a:ea typeface="Verdana" panose="020B0604030504040204" pitchFamily="34" charset="0"/>
                <a:cs typeface="Raleway SemiBold"/>
                <a:sym typeface="Raleway SemiBold"/>
              </a:rPr>
              <a:t>de evaluación </a:t>
            </a:r>
            <a:r>
              <a:rPr lang="es-ES" sz="2900" b="1" dirty="0">
                <a:solidFill>
                  <a:srgbClr val="00A096"/>
                </a:solidFill>
                <a:latin typeface="Verdana" panose="020B0604030504040204" pitchFamily="34" charset="0"/>
                <a:ea typeface="Verdana" panose="020B0604030504040204" pitchFamily="34" charset="0"/>
                <a:cs typeface="Raleway SemiBold"/>
                <a:sym typeface="Raleway SemiBold"/>
              </a:rPr>
              <a:t> </a:t>
            </a:r>
          </a:p>
        </p:txBody>
      </p:sp>
      <p:pic>
        <p:nvPicPr>
          <p:cNvPr id="2" name="Google Shape;355;p13">
            <a:extLst>
              <a:ext uri="{FF2B5EF4-FFF2-40B4-BE49-F238E27FC236}">
                <a16:creationId xmlns:a16="http://schemas.microsoft.com/office/drawing/2014/main" id="{5773C15E-DB9C-CBDA-8E55-F194308B12AF}"/>
              </a:ext>
            </a:extLst>
          </p:cNvPr>
          <p:cNvPicPr preferRelativeResize="0"/>
          <p:nvPr/>
        </p:nvPicPr>
        <p:blipFill rotWithShape="1">
          <a:blip r:embed="rId3">
            <a:alphaModFix/>
          </a:blip>
          <a:srcRect l="2981" r="4124" b="8809"/>
          <a:stretch/>
        </p:blipFill>
        <p:spPr>
          <a:xfrm>
            <a:off x="4572000" y="781901"/>
            <a:ext cx="3806689" cy="1315256"/>
          </a:xfrm>
          <a:prstGeom prst="rect">
            <a:avLst/>
          </a:prstGeom>
          <a:noFill/>
          <a:ln>
            <a:solidFill>
              <a:schemeClr val="accent5">
                <a:lumMod val="75000"/>
              </a:schemeClr>
            </a:solidFill>
          </a:ln>
        </p:spPr>
      </p:pic>
      <p:pic>
        <p:nvPicPr>
          <p:cNvPr id="3" name="Google Shape;357;p13">
            <a:extLst>
              <a:ext uri="{FF2B5EF4-FFF2-40B4-BE49-F238E27FC236}">
                <a16:creationId xmlns:a16="http://schemas.microsoft.com/office/drawing/2014/main" id="{4670AA26-BFEF-22D5-F25F-C50E5A799203}"/>
              </a:ext>
            </a:extLst>
          </p:cNvPr>
          <p:cNvPicPr preferRelativeResize="0"/>
          <p:nvPr/>
        </p:nvPicPr>
        <p:blipFill>
          <a:blip r:embed="rId4">
            <a:alphaModFix/>
          </a:blip>
          <a:stretch>
            <a:fillRect/>
          </a:stretch>
        </p:blipFill>
        <p:spPr>
          <a:xfrm>
            <a:off x="467826" y="2206486"/>
            <a:ext cx="3358739" cy="2723323"/>
          </a:xfrm>
          <a:prstGeom prst="rect">
            <a:avLst/>
          </a:prstGeom>
          <a:noFill/>
          <a:ln>
            <a:noFill/>
          </a:ln>
        </p:spPr>
      </p:pic>
      <p:pic>
        <p:nvPicPr>
          <p:cNvPr id="6" name="Google Shape;356;p13">
            <a:extLst>
              <a:ext uri="{FF2B5EF4-FFF2-40B4-BE49-F238E27FC236}">
                <a16:creationId xmlns:a16="http://schemas.microsoft.com/office/drawing/2014/main" id="{1179838B-F34C-FC23-C0BE-41B12F4EB165}"/>
              </a:ext>
            </a:extLst>
          </p:cNvPr>
          <p:cNvPicPr preferRelativeResize="0"/>
          <p:nvPr/>
        </p:nvPicPr>
        <p:blipFill>
          <a:blip r:embed="rId5">
            <a:alphaModFix/>
          </a:blip>
          <a:stretch>
            <a:fillRect/>
          </a:stretch>
        </p:blipFill>
        <p:spPr>
          <a:xfrm>
            <a:off x="4621695" y="2286000"/>
            <a:ext cx="3707298" cy="2723323"/>
          </a:xfrm>
          <a:prstGeom prst="rect">
            <a:avLst/>
          </a:prstGeom>
          <a:noFill/>
          <a:ln>
            <a:noFill/>
          </a:ln>
        </p:spPr>
      </p:pic>
    </p:spTree>
    <p:extLst>
      <p:ext uri="{BB962C8B-B14F-4D97-AF65-F5344CB8AC3E}">
        <p14:creationId xmlns:p14="http://schemas.microsoft.com/office/powerpoint/2010/main" val="2676138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7"/>
          <p:cNvSpPr txBox="1"/>
          <p:nvPr/>
        </p:nvSpPr>
        <p:spPr>
          <a:xfrm>
            <a:off x="433842" y="204909"/>
            <a:ext cx="2667167" cy="1215687"/>
          </a:xfrm>
          <a:prstGeom prst="rect">
            <a:avLst/>
          </a:prstGeom>
          <a:noFill/>
          <a:ln>
            <a:noFill/>
          </a:ln>
        </p:spPr>
        <p:txBody>
          <a:bodyPr spcFirstLastPara="1" wrap="square" lIns="91425" tIns="91425" rIns="91425" bIns="91425" anchor="t" anchorCtr="0">
            <a:spAutoFit/>
          </a:bodyPr>
          <a:lstStyle/>
          <a:p>
            <a:pPr lvl="0">
              <a:buSzPts val="1800"/>
            </a:pPr>
            <a:r>
              <a:rPr lang="es-ES" sz="3500" b="1" dirty="0">
                <a:solidFill>
                  <a:srgbClr val="00A096"/>
                </a:solidFill>
                <a:latin typeface="Verdana" panose="020B0604030504040204" pitchFamily="34" charset="0"/>
                <a:ea typeface="Verdana" panose="020B0604030504040204" pitchFamily="34" charset="0"/>
                <a:cs typeface="Raleway SemiBold"/>
                <a:sym typeface="Raleway SemiBold"/>
              </a:rPr>
              <a:t>DNN</a:t>
            </a:r>
            <a:r>
              <a:rPr lang="es-ES" sz="3000" b="1" dirty="0">
                <a:solidFill>
                  <a:srgbClr val="00A096"/>
                </a:solidFill>
                <a:latin typeface="Verdana" panose="020B0604030504040204" pitchFamily="34" charset="0"/>
                <a:ea typeface="Verdana" panose="020B0604030504040204" pitchFamily="34" charset="0"/>
                <a:cs typeface="Raleway SemiBold"/>
                <a:sym typeface="Raleway SemiBold"/>
              </a:rPr>
              <a:t> </a:t>
            </a:r>
          </a:p>
          <a:p>
            <a:pPr lvl="0">
              <a:buSzPts val="1800"/>
            </a:pPr>
            <a:r>
              <a:rPr lang="es-ES" sz="1600" dirty="0">
                <a:solidFill>
                  <a:srgbClr val="00A096"/>
                </a:solidFill>
                <a:latin typeface="Verdana" panose="020B0604030504040204" pitchFamily="34" charset="0"/>
                <a:ea typeface="Verdana" panose="020B0604030504040204" pitchFamily="34" charset="0"/>
                <a:cs typeface="Raleway SemiBold"/>
                <a:sym typeface="Raleway SemiBold"/>
              </a:rPr>
              <a:t>Importancia de las </a:t>
            </a:r>
          </a:p>
          <a:p>
            <a:pPr lvl="0">
              <a:buSzPts val="1800"/>
            </a:pPr>
            <a:r>
              <a:rPr lang="es-ES" sz="1600" dirty="0">
                <a:solidFill>
                  <a:srgbClr val="00A096"/>
                </a:solidFill>
                <a:latin typeface="Verdana" panose="020B0604030504040204" pitchFamily="34" charset="0"/>
                <a:ea typeface="Verdana" panose="020B0604030504040204" pitchFamily="34" charset="0"/>
                <a:cs typeface="Raleway SemiBold"/>
                <a:sym typeface="Raleway SemiBold"/>
              </a:rPr>
              <a:t>variables</a:t>
            </a:r>
          </a:p>
        </p:txBody>
      </p:sp>
      <p:pic>
        <p:nvPicPr>
          <p:cNvPr id="2" name="Google Shape;385;p33">
            <a:extLst>
              <a:ext uri="{FF2B5EF4-FFF2-40B4-BE49-F238E27FC236}">
                <a16:creationId xmlns:a16="http://schemas.microsoft.com/office/drawing/2014/main" id="{A52CECAF-5621-B1B3-75BF-4777E0C93CF9}"/>
              </a:ext>
            </a:extLst>
          </p:cNvPr>
          <p:cNvPicPr preferRelativeResize="0"/>
          <p:nvPr/>
        </p:nvPicPr>
        <p:blipFill rotWithShape="1">
          <a:blip r:embed="rId3">
            <a:alphaModFix/>
          </a:blip>
          <a:srcRect b="3335"/>
          <a:stretch/>
        </p:blipFill>
        <p:spPr>
          <a:xfrm>
            <a:off x="3916017" y="477077"/>
            <a:ext cx="4714378" cy="4512365"/>
          </a:xfrm>
          <a:prstGeom prst="rect">
            <a:avLst/>
          </a:prstGeom>
          <a:noFill/>
          <a:ln>
            <a:solidFill>
              <a:schemeClr val="accent5">
                <a:lumMod val="75000"/>
              </a:schemeClr>
            </a:solidFill>
          </a:ln>
        </p:spPr>
      </p:pic>
    </p:spTree>
    <p:extLst>
      <p:ext uri="{BB962C8B-B14F-4D97-AF65-F5344CB8AC3E}">
        <p14:creationId xmlns:p14="http://schemas.microsoft.com/office/powerpoint/2010/main" val="2127689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7"/>
          <p:cNvSpPr txBox="1"/>
          <p:nvPr/>
        </p:nvSpPr>
        <p:spPr>
          <a:xfrm>
            <a:off x="602807" y="593058"/>
            <a:ext cx="4365198" cy="1092577"/>
          </a:xfrm>
          <a:prstGeom prst="rect">
            <a:avLst/>
          </a:prstGeom>
          <a:noFill/>
          <a:ln>
            <a:noFill/>
          </a:ln>
        </p:spPr>
        <p:txBody>
          <a:bodyPr spcFirstLastPara="1" wrap="square" lIns="91425" tIns="91425" rIns="91425" bIns="91425" anchor="t" anchorCtr="0">
            <a:spAutoFit/>
          </a:bodyPr>
          <a:lstStyle/>
          <a:p>
            <a:pPr lvl="0">
              <a:buSzPts val="1800"/>
            </a:pPr>
            <a:r>
              <a:rPr lang="es-ES" sz="3000" b="1" dirty="0">
                <a:solidFill>
                  <a:srgbClr val="00A096"/>
                </a:solidFill>
                <a:latin typeface="Verdana" panose="020B0604030504040204" pitchFamily="34" charset="0"/>
                <a:ea typeface="Verdana" panose="020B0604030504040204" pitchFamily="34" charset="0"/>
                <a:cs typeface="Raleway SemiBold"/>
                <a:sym typeface="Raleway SemiBold"/>
              </a:rPr>
              <a:t>DNN</a:t>
            </a:r>
          </a:p>
          <a:p>
            <a:pPr lvl="0">
              <a:buSzPts val="1800"/>
            </a:pPr>
            <a:r>
              <a:rPr lang="es-ES" sz="1800" dirty="0">
                <a:solidFill>
                  <a:srgbClr val="00A096"/>
                </a:solidFill>
                <a:latin typeface="Verdana" panose="020B0604030504040204" pitchFamily="34" charset="0"/>
                <a:ea typeface="Verdana" panose="020B0604030504040204" pitchFamily="34" charset="0"/>
                <a:cs typeface="Raleway SemiBold"/>
                <a:sym typeface="Raleway SemiBold"/>
              </a:rPr>
              <a:t>Métricas</a:t>
            </a:r>
            <a:r>
              <a:rPr lang="es-ES" sz="2900" b="1" dirty="0">
                <a:solidFill>
                  <a:srgbClr val="00A096"/>
                </a:solidFill>
                <a:latin typeface="Verdana" panose="020B0604030504040204" pitchFamily="34" charset="0"/>
                <a:ea typeface="Verdana" panose="020B0604030504040204" pitchFamily="34" charset="0"/>
                <a:cs typeface="Raleway SemiBold"/>
                <a:sym typeface="Raleway SemiBold"/>
              </a:rPr>
              <a:t> </a:t>
            </a:r>
            <a:r>
              <a:rPr lang="es-ES" sz="1800" dirty="0">
                <a:solidFill>
                  <a:srgbClr val="00A096"/>
                </a:solidFill>
                <a:latin typeface="Verdana" panose="020B0604030504040204" pitchFamily="34" charset="0"/>
                <a:ea typeface="Verdana" panose="020B0604030504040204" pitchFamily="34" charset="0"/>
                <a:cs typeface="Raleway SemiBold"/>
                <a:sym typeface="Raleway SemiBold"/>
              </a:rPr>
              <a:t>de evaluación </a:t>
            </a:r>
            <a:r>
              <a:rPr lang="es-ES" sz="2900" b="1" dirty="0">
                <a:solidFill>
                  <a:srgbClr val="00A096"/>
                </a:solidFill>
                <a:latin typeface="Verdana" panose="020B0604030504040204" pitchFamily="34" charset="0"/>
                <a:ea typeface="Verdana" panose="020B0604030504040204" pitchFamily="34" charset="0"/>
                <a:cs typeface="Raleway SemiBold"/>
                <a:sym typeface="Raleway SemiBold"/>
              </a:rPr>
              <a:t> </a:t>
            </a:r>
          </a:p>
        </p:txBody>
      </p:sp>
      <p:pic>
        <p:nvPicPr>
          <p:cNvPr id="4" name="Google Shape;417;p14">
            <a:extLst>
              <a:ext uri="{FF2B5EF4-FFF2-40B4-BE49-F238E27FC236}">
                <a16:creationId xmlns:a16="http://schemas.microsoft.com/office/drawing/2014/main" id="{90F5A2AF-10B3-C1BD-A564-F163B6C7E547}"/>
              </a:ext>
            </a:extLst>
          </p:cNvPr>
          <p:cNvPicPr preferRelativeResize="0"/>
          <p:nvPr/>
        </p:nvPicPr>
        <p:blipFill rotWithShape="1">
          <a:blip r:embed="rId3">
            <a:alphaModFix/>
          </a:blip>
          <a:srcRect t="16310" r="5320"/>
          <a:stretch/>
        </p:blipFill>
        <p:spPr>
          <a:xfrm>
            <a:off x="4452730" y="871352"/>
            <a:ext cx="4088463" cy="1275499"/>
          </a:xfrm>
          <a:prstGeom prst="rect">
            <a:avLst/>
          </a:prstGeom>
          <a:noFill/>
          <a:ln>
            <a:solidFill>
              <a:schemeClr val="accent5">
                <a:lumMod val="75000"/>
              </a:schemeClr>
            </a:solidFill>
          </a:ln>
        </p:spPr>
      </p:pic>
      <p:pic>
        <p:nvPicPr>
          <p:cNvPr id="5" name="Google Shape;419;p14">
            <a:extLst>
              <a:ext uri="{FF2B5EF4-FFF2-40B4-BE49-F238E27FC236}">
                <a16:creationId xmlns:a16="http://schemas.microsoft.com/office/drawing/2014/main" id="{967FA153-5C31-4FC9-CD6B-BE6DCC8567EC}"/>
              </a:ext>
            </a:extLst>
          </p:cNvPr>
          <p:cNvPicPr preferRelativeResize="0"/>
          <p:nvPr/>
        </p:nvPicPr>
        <p:blipFill>
          <a:blip r:embed="rId4">
            <a:alphaModFix/>
          </a:blip>
          <a:stretch>
            <a:fillRect/>
          </a:stretch>
        </p:blipFill>
        <p:spPr>
          <a:xfrm>
            <a:off x="602806" y="2146851"/>
            <a:ext cx="3538329" cy="2713384"/>
          </a:xfrm>
          <a:prstGeom prst="rect">
            <a:avLst/>
          </a:prstGeom>
          <a:noFill/>
          <a:ln>
            <a:noFill/>
          </a:ln>
        </p:spPr>
      </p:pic>
      <p:pic>
        <p:nvPicPr>
          <p:cNvPr id="7" name="Google Shape;418;p14">
            <a:extLst>
              <a:ext uri="{FF2B5EF4-FFF2-40B4-BE49-F238E27FC236}">
                <a16:creationId xmlns:a16="http://schemas.microsoft.com/office/drawing/2014/main" id="{DBB47631-6700-3F0F-E847-241066F26C15}"/>
              </a:ext>
            </a:extLst>
          </p:cNvPr>
          <p:cNvPicPr preferRelativeResize="0"/>
          <p:nvPr/>
        </p:nvPicPr>
        <p:blipFill rotWithShape="1">
          <a:blip r:embed="rId5">
            <a:alphaModFix/>
          </a:blip>
          <a:srcRect/>
          <a:stretch/>
        </p:blipFill>
        <p:spPr>
          <a:xfrm>
            <a:off x="4890054" y="2305878"/>
            <a:ext cx="3538329" cy="2713384"/>
          </a:xfrm>
          <a:prstGeom prst="rect">
            <a:avLst/>
          </a:prstGeom>
          <a:noFill/>
          <a:ln>
            <a:noFill/>
          </a:ln>
        </p:spPr>
      </p:pic>
    </p:spTree>
    <p:extLst>
      <p:ext uri="{BB962C8B-B14F-4D97-AF65-F5344CB8AC3E}">
        <p14:creationId xmlns:p14="http://schemas.microsoft.com/office/powerpoint/2010/main" val="2489521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3" name="Google Shape;233;p45"/>
          <p:cNvSpPr txBox="1">
            <a:spLocks noGrp="1"/>
          </p:cNvSpPr>
          <p:nvPr>
            <p:ph type="ctrTitle"/>
          </p:nvPr>
        </p:nvSpPr>
        <p:spPr>
          <a:xfrm>
            <a:off x="287192" y="250203"/>
            <a:ext cx="8390712" cy="935061"/>
          </a:xfrm>
          <a:prstGeom prst="rect">
            <a:avLst/>
          </a:prstGeom>
        </p:spPr>
        <p:txBody>
          <a:bodyPr spcFirstLastPara="1" wrap="square" lIns="91425" tIns="91425" rIns="91425" bIns="91425" anchor="b" anchorCtr="0">
            <a:normAutofit fontScale="90000"/>
          </a:bodyPr>
          <a:lstStyle/>
          <a:p>
            <a:br>
              <a:rPr lang="es-ES" sz="3600" b="1" i="0" u="none" strike="noStrike" cap="none" dirty="0">
                <a:solidFill>
                  <a:srgbClr val="A53783"/>
                </a:solidFill>
                <a:latin typeface="Verdana" panose="020B0604030504040204" pitchFamily="34" charset="0"/>
                <a:ea typeface="Verdana" panose="020B0604030504040204" pitchFamily="34" charset="0"/>
                <a:cs typeface="Raleway SemiBold"/>
                <a:sym typeface="Raleway SemiBold"/>
              </a:rPr>
            </a:br>
            <a:br>
              <a:rPr lang="es-ES" sz="3600" b="1" i="0" u="none" strike="noStrike" cap="none" dirty="0">
                <a:solidFill>
                  <a:srgbClr val="A53783"/>
                </a:solidFill>
                <a:latin typeface="Verdana" panose="020B0604030504040204" pitchFamily="34" charset="0"/>
                <a:ea typeface="Verdana" panose="020B0604030504040204" pitchFamily="34" charset="0"/>
                <a:cs typeface="Raleway SemiBold"/>
                <a:sym typeface="Raleway SemiBold"/>
              </a:rPr>
            </a:br>
            <a:br>
              <a:rPr lang="es-ES" sz="3600" b="1" i="0" u="none" strike="noStrike" cap="none" dirty="0">
                <a:solidFill>
                  <a:srgbClr val="A53783"/>
                </a:solidFill>
                <a:latin typeface="Verdana" panose="020B0604030504040204" pitchFamily="34" charset="0"/>
                <a:ea typeface="Verdana" panose="020B0604030504040204" pitchFamily="34" charset="0"/>
                <a:cs typeface="Raleway SemiBold"/>
                <a:sym typeface="Raleway SemiBold"/>
              </a:rPr>
            </a:br>
            <a:r>
              <a:rPr lang="es-ES" sz="3200" dirty="0">
                <a:solidFill>
                  <a:srgbClr val="A53783"/>
                </a:solidFill>
                <a:latin typeface="Verdana" panose="020B0604030504040204" pitchFamily="34" charset="0"/>
                <a:ea typeface="Verdana" panose="020B0604030504040204" pitchFamily="34" charset="0"/>
                <a:cs typeface="Raleway SemiBold"/>
                <a:sym typeface="Raleway SemiBold"/>
              </a:rPr>
              <a:t>Métricas</a:t>
            </a:r>
            <a:r>
              <a:rPr lang="es-ES" sz="4800" b="1" dirty="0">
                <a:solidFill>
                  <a:srgbClr val="A53783"/>
                </a:solidFill>
                <a:latin typeface="Verdana" panose="020B0604030504040204" pitchFamily="34" charset="0"/>
                <a:ea typeface="Verdana" panose="020B0604030504040204" pitchFamily="34" charset="0"/>
                <a:cs typeface="Raleway SemiBold"/>
                <a:sym typeface="Raleway SemiBold"/>
              </a:rPr>
              <a:t> </a:t>
            </a:r>
            <a:r>
              <a:rPr lang="es-ES" sz="3200" dirty="0">
                <a:solidFill>
                  <a:srgbClr val="A53783"/>
                </a:solidFill>
                <a:latin typeface="Verdana" panose="020B0604030504040204" pitchFamily="34" charset="0"/>
                <a:ea typeface="Verdana" panose="020B0604030504040204" pitchFamily="34" charset="0"/>
                <a:cs typeface="Raleway SemiBold"/>
                <a:sym typeface="Raleway SemiBold"/>
              </a:rPr>
              <a:t>de evaluación </a:t>
            </a:r>
            <a:r>
              <a:rPr lang="es-ES" sz="4800" b="1" dirty="0">
                <a:solidFill>
                  <a:srgbClr val="A53783"/>
                </a:solidFill>
                <a:latin typeface="Verdana" panose="020B0604030504040204" pitchFamily="34" charset="0"/>
                <a:ea typeface="Verdana" panose="020B0604030504040204" pitchFamily="34" charset="0"/>
                <a:cs typeface="Raleway SemiBold"/>
                <a:sym typeface="Raleway SemiBold"/>
              </a:rPr>
              <a:t> </a:t>
            </a:r>
            <a:br>
              <a:rPr lang="es-ES" sz="4800" b="1" dirty="0">
                <a:solidFill>
                  <a:srgbClr val="A53783"/>
                </a:solidFill>
                <a:latin typeface="Verdana" panose="020B0604030504040204" pitchFamily="34" charset="0"/>
                <a:ea typeface="Verdana" panose="020B0604030504040204" pitchFamily="34" charset="0"/>
                <a:cs typeface="Raleway SemiBold"/>
                <a:sym typeface="Raleway SemiBold"/>
              </a:rPr>
            </a:br>
            <a:r>
              <a:rPr lang="es-ES" sz="2200" b="0" dirty="0">
                <a:solidFill>
                  <a:srgbClr val="A53783"/>
                </a:solidFill>
                <a:latin typeface="Verdana" panose="020B0604030504040204" pitchFamily="34" charset="0"/>
                <a:ea typeface="Verdana" panose="020B0604030504040204" pitchFamily="34" charset="0"/>
                <a:cs typeface="Raleway SemiBold"/>
                <a:sym typeface="Raleway SemiBold"/>
              </a:rPr>
              <a:t>Tabla comparativa</a:t>
            </a:r>
            <a:endParaRPr sz="2200" b="0" dirty="0">
              <a:solidFill>
                <a:srgbClr val="A53783"/>
              </a:solidFill>
              <a:latin typeface="Verdana" panose="020B0604030504040204" pitchFamily="34" charset="0"/>
              <a:ea typeface="Verdana" panose="020B0604030504040204" pitchFamily="34" charset="0"/>
              <a:cs typeface="Raleway SemiBold"/>
            </a:endParaRPr>
          </a:p>
        </p:txBody>
      </p:sp>
      <p:graphicFrame>
        <p:nvGraphicFramePr>
          <p:cNvPr id="2" name="Google Shape;432;p15">
            <a:extLst>
              <a:ext uri="{FF2B5EF4-FFF2-40B4-BE49-F238E27FC236}">
                <a16:creationId xmlns:a16="http://schemas.microsoft.com/office/drawing/2014/main" id="{A4BBC4F0-9AFC-79DE-FDD1-5BAB893189D4}"/>
              </a:ext>
            </a:extLst>
          </p:cNvPr>
          <p:cNvGraphicFramePr/>
          <p:nvPr>
            <p:extLst>
              <p:ext uri="{D42A27DB-BD31-4B8C-83A1-F6EECF244321}">
                <p14:modId xmlns:p14="http://schemas.microsoft.com/office/powerpoint/2010/main" val="4049671233"/>
              </p:ext>
            </p:extLst>
          </p:nvPr>
        </p:nvGraphicFramePr>
        <p:xfrm>
          <a:off x="386582" y="1432500"/>
          <a:ext cx="7170022" cy="2278499"/>
        </p:xfrm>
        <a:graphic>
          <a:graphicData uri="http://schemas.openxmlformats.org/drawingml/2006/table">
            <a:tbl>
              <a:tblPr firstRow="1" bandRow="1">
                <a:tableStyleId>{C083E6E3-FA7D-4D7B-A595-EF9225AFEA82}</a:tableStyleId>
              </a:tblPr>
              <a:tblGrid>
                <a:gridCol w="1381539">
                  <a:extLst>
                    <a:ext uri="{9D8B030D-6E8A-4147-A177-3AD203B41FA5}">
                      <a16:colId xmlns:a16="http://schemas.microsoft.com/office/drawing/2014/main" val="20000"/>
                    </a:ext>
                  </a:extLst>
                </a:gridCol>
                <a:gridCol w="1265812">
                  <a:extLst>
                    <a:ext uri="{9D8B030D-6E8A-4147-A177-3AD203B41FA5}">
                      <a16:colId xmlns:a16="http://schemas.microsoft.com/office/drawing/2014/main" val="20001"/>
                    </a:ext>
                  </a:extLst>
                </a:gridCol>
                <a:gridCol w="1003853">
                  <a:extLst>
                    <a:ext uri="{9D8B030D-6E8A-4147-A177-3AD203B41FA5}">
                      <a16:colId xmlns:a16="http://schemas.microsoft.com/office/drawing/2014/main" val="20002"/>
                    </a:ext>
                  </a:extLst>
                </a:gridCol>
                <a:gridCol w="1292086">
                  <a:extLst>
                    <a:ext uri="{9D8B030D-6E8A-4147-A177-3AD203B41FA5}">
                      <a16:colId xmlns:a16="http://schemas.microsoft.com/office/drawing/2014/main" val="20003"/>
                    </a:ext>
                  </a:extLst>
                </a:gridCol>
                <a:gridCol w="1034037">
                  <a:extLst>
                    <a:ext uri="{9D8B030D-6E8A-4147-A177-3AD203B41FA5}">
                      <a16:colId xmlns:a16="http://schemas.microsoft.com/office/drawing/2014/main" val="20004"/>
                    </a:ext>
                  </a:extLst>
                </a:gridCol>
                <a:gridCol w="1192695">
                  <a:extLst>
                    <a:ext uri="{9D8B030D-6E8A-4147-A177-3AD203B41FA5}">
                      <a16:colId xmlns:a16="http://schemas.microsoft.com/office/drawing/2014/main" val="20005"/>
                    </a:ext>
                  </a:extLst>
                </a:gridCol>
              </a:tblGrid>
              <a:tr h="577367">
                <a:tc>
                  <a:txBody>
                    <a:bodyPr/>
                    <a:lstStyle/>
                    <a:p>
                      <a:pPr marL="0" marR="0" lvl="0" indent="0" algn="r" rtl="0">
                        <a:lnSpc>
                          <a:spcPct val="100000"/>
                        </a:lnSpc>
                        <a:spcBef>
                          <a:spcPts val="0"/>
                        </a:spcBef>
                        <a:spcAft>
                          <a:spcPts val="0"/>
                        </a:spcAft>
                        <a:buClr>
                          <a:srgbClr val="000000"/>
                        </a:buClr>
                        <a:buSzPts val="2100"/>
                        <a:buFont typeface="Arial"/>
                        <a:buNone/>
                      </a:pPr>
                      <a:r>
                        <a:rPr lang="es-ES" sz="1600" b="1" u="none" strike="noStrike" cap="none" dirty="0">
                          <a:latin typeface="Calibri" panose="020F0502020204030204" pitchFamily="34" charset="0"/>
                          <a:ea typeface="Calibri" panose="020F0502020204030204" pitchFamily="34" charset="0"/>
                          <a:cs typeface="Calibri" panose="020F0502020204030204" pitchFamily="34" charset="0"/>
                        </a:rPr>
                        <a:t>Algoritmo</a:t>
                      </a:r>
                      <a:endParaRPr sz="1600" u="none" strike="noStrike" cap="none" dirty="0">
                        <a:latin typeface="Calibri" panose="020F0502020204030204" pitchFamily="34" charset="0"/>
                        <a:ea typeface="Calibri" panose="020F0502020204030204" pitchFamily="34" charset="0"/>
                        <a:cs typeface="Calibri" panose="020F0502020204030204" pitchFamily="34" charset="0"/>
                      </a:endParaRPr>
                    </a:p>
                  </a:txBody>
                  <a:tcPr marL="0" marR="0" marT="0" marB="0">
                    <a:noFill/>
                  </a:tcPr>
                </a:tc>
                <a:tc>
                  <a:txBody>
                    <a:bodyPr/>
                    <a:lstStyle/>
                    <a:p>
                      <a:pPr marL="0" marR="0" lvl="0" indent="0" algn="r" rtl="0">
                        <a:lnSpc>
                          <a:spcPct val="100000"/>
                        </a:lnSpc>
                        <a:spcBef>
                          <a:spcPts val="0"/>
                        </a:spcBef>
                        <a:spcAft>
                          <a:spcPts val="0"/>
                        </a:spcAft>
                        <a:buClr>
                          <a:srgbClr val="000000"/>
                        </a:buClr>
                        <a:buSzPts val="2100"/>
                        <a:buFont typeface="Arial"/>
                        <a:buNone/>
                      </a:pPr>
                      <a:r>
                        <a:rPr lang="es-ES" sz="1600" dirty="0" err="1">
                          <a:latin typeface="Calibri" panose="020F0502020204030204" pitchFamily="34" charset="0"/>
                          <a:ea typeface="Calibri" panose="020F0502020204030204" pitchFamily="34" charset="0"/>
                          <a:cs typeface="Calibri" panose="020F0502020204030204" pitchFamily="34" charset="0"/>
                        </a:rPr>
                        <a:t>a</a:t>
                      </a:r>
                      <a:r>
                        <a:rPr lang="es-ES" sz="1600" b="1" u="none" strike="noStrike" cap="none" dirty="0" err="1">
                          <a:latin typeface="Calibri" panose="020F0502020204030204" pitchFamily="34" charset="0"/>
                          <a:ea typeface="Calibri" panose="020F0502020204030204" pitchFamily="34" charset="0"/>
                          <a:cs typeface="Calibri" panose="020F0502020204030204" pitchFamily="34" charset="0"/>
                        </a:rPr>
                        <a:t>ccuracy</a:t>
                      </a:r>
                      <a:endParaRPr sz="1600" u="none" strike="noStrike" cap="none" dirty="0">
                        <a:latin typeface="Calibri" panose="020F0502020204030204" pitchFamily="34" charset="0"/>
                        <a:ea typeface="Calibri" panose="020F0502020204030204" pitchFamily="34" charset="0"/>
                        <a:cs typeface="Calibri" panose="020F0502020204030204" pitchFamily="34" charset="0"/>
                      </a:endParaRPr>
                    </a:p>
                  </a:txBody>
                  <a:tcPr marL="0" marR="0" marT="0" marB="0">
                    <a:noFill/>
                  </a:tcPr>
                </a:tc>
                <a:tc>
                  <a:txBody>
                    <a:bodyPr/>
                    <a:lstStyle/>
                    <a:p>
                      <a:pPr marL="0" marR="0" lvl="0" indent="0" algn="r" rtl="0">
                        <a:lnSpc>
                          <a:spcPct val="100000"/>
                        </a:lnSpc>
                        <a:spcBef>
                          <a:spcPts val="0"/>
                        </a:spcBef>
                        <a:spcAft>
                          <a:spcPts val="0"/>
                        </a:spcAft>
                        <a:buClr>
                          <a:srgbClr val="000000"/>
                        </a:buClr>
                        <a:buSzPts val="2100"/>
                        <a:buFont typeface="Arial"/>
                        <a:buNone/>
                      </a:pPr>
                      <a:r>
                        <a:rPr lang="es-ES" sz="1600" b="1" u="none" strike="noStrike" cap="none" dirty="0">
                          <a:latin typeface="Calibri" panose="020F0502020204030204" pitchFamily="34" charset="0"/>
                          <a:ea typeface="Calibri" panose="020F0502020204030204" pitchFamily="34" charset="0"/>
                          <a:cs typeface="Calibri" panose="020F0502020204030204" pitchFamily="34" charset="0"/>
                        </a:rPr>
                        <a:t>AUC</a:t>
                      </a:r>
                      <a:endParaRPr sz="1600" u="none" strike="noStrike" cap="none" dirty="0">
                        <a:latin typeface="Calibri" panose="020F0502020204030204" pitchFamily="34" charset="0"/>
                        <a:ea typeface="Calibri" panose="020F0502020204030204" pitchFamily="34" charset="0"/>
                        <a:cs typeface="Calibri" panose="020F0502020204030204" pitchFamily="34" charset="0"/>
                      </a:endParaRPr>
                    </a:p>
                  </a:txBody>
                  <a:tcPr marL="0" marR="0" marT="0" marB="0">
                    <a:noFill/>
                  </a:tcPr>
                </a:tc>
                <a:tc>
                  <a:txBody>
                    <a:bodyPr/>
                    <a:lstStyle/>
                    <a:p>
                      <a:pPr marL="0" marR="0" lvl="0" indent="0" algn="r" rtl="0">
                        <a:lnSpc>
                          <a:spcPct val="100000"/>
                        </a:lnSpc>
                        <a:spcBef>
                          <a:spcPts val="0"/>
                        </a:spcBef>
                        <a:spcAft>
                          <a:spcPts val="0"/>
                        </a:spcAft>
                        <a:buNone/>
                      </a:pPr>
                      <a:r>
                        <a:rPr lang="es-ES" sz="1600" dirty="0" err="1">
                          <a:latin typeface="Calibri" panose="020F0502020204030204" pitchFamily="34" charset="0"/>
                          <a:ea typeface="Calibri" panose="020F0502020204030204" pitchFamily="34" charset="0"/>
                          <a:cs typeface="Calibri" panose="020F0502020204030204" pitchFamily="34" charset="0"/>
                        </a:rPr>
                        <a:t>precision</a:t>
                      </a:r>
                      <a:r>
                        <a:rPr lang="es-ES" sz="1600" dirty="0">
                          <a:latin typeface="Calibri" panose="020F0502020204030204" pitchFamily="34" charset="0"/>
                          <a:ea typeface="Calibri" panose="020F0502020204030204" pitchFamily="34" charset="0"/>
                          <a:cs typeface="Calibri" panose="020F0502020204030204" pitchFamily="34" charset="0"/>
                        </a:rPr>
                        <a:t> </a:t>
                      </a:r>
                    </a:p>
                    <a:p>
                      <a:pPr marL="0" marR="0" lvl="0" indent="0" algn="r" rtl="0">
                        <a:lnSpc>
                          <a:spcPct val="100000"/>
                        </a:lnSpc>
                        <a:spcBef>
                          <a:spcPts val="0"/>
                        </a:spcBef>
                        <a:spcAft>
                          <a:spcPts val="0"/>
                        </a:spcAft>
                        <a:buNone/>
                      </a:pPr>
                      <a:r>
                        <a:rPr lang="es-ES" sz="1600" dirty="0">
                          <a:latin typeface="Calibri" panose="020F0502020204030204" pitchFamily="34" charset="0"/>
                          <a:ea typeface="Calibri" panose="020F0502020204030204" pitchFamily="34" charset="0"/>
                          <a:cs typeface="Calibri" panose="020F0502020204030204" pitchFamily="34" charset="0"/>
                        </a:rPr>
                        <a:t>(0)</a:t>
                      </a:r>
                      <a:endParaRPr sz="1600" b="1" u="none" strike="noStrike" cap="none" dirty="0">
                        <a:latin typeface="Calibri" panose="020F0502020204030204" pitchFamily="34" charset="0"/>
                        <a:ea typeface="Calibri" panose="020F0502020204030204" pitchFamily="34" charset="0"/>
                        <a:cs typeface="Calibri" panose="020F0502020204030204" pitchFamily="34" charset="0"/>
                      </a:endParaRPr>
                    </a:p>
                  </a:txBody>
                  <a:tcPr marL="0" marR="0" marT="0" marB="0">
                    <a:noFill/>
                  </a:tcPr>
                </a:tc>
                <a:tc>
                  <a:txBody>
                    <a:bodyPr/>
                    <a:lstStyle/>
                    <a:p>
                      <a:pPr marL="0" marR="0" lvl="0" indent="0" algn="r" rtl="0">
                        <a:lnSpc>
                          <a:spcPct val="100000"/>
                        </a:lnSpc>
                        <a:spcBef>
                          <a:spcPts val="0"/>
                        </a:spcBef>
                        <a:spcAft>
                          <a:spcPts val="0"/>
                        </a:spcAft>
                        <a:buNone/>
                      </a:pPr>
                      <a:r>
                        <a:rPr lang="es-ES" sz="1600" dirty="0" err="1">
                          <a:latin typeface="Calibri" panose="020F0502020204030204" pitchFamily="34" charset="0"/>
                          <a:ea typeface="Calibri" panose="020F0502020204030204" pitchFamily="34" charset="0"/>
                          <a:cs typeface="Calibri" panose="020F0502020204030204" pitchFamily="34" charset="0"/>
                        </a:rPr>
                        <a:t>recall</a:t>
                      </a:r>
                      <a:r>
                        <a:rPr lang="es-ES" sz="1600" dirty="0">
                          <a:latin typeface="Calibri" panose="020F0502020204030204" pitchFamily="34" charset="0"/>
                          <a:ea typeface="Calibri" panose="020F0502020204030204" pitchFamily="34" charset="0"/>
                          <a:cs typeface="Calibri" panose="020F0502020204030204" pitchFamily="34" charset="0"/>
                        </a:rPr>
                        <a:t> </a:t>
                      </a:r>
                    </a:p>
                    <a:p>
                      <a:pPr marL="0" marR="0" lvl="0" indent="0" algn="r" rtl="0">
                        <a:lnSpc>
                          <a:spcPct val="100000"/>
                        </a:lnSpc>
                        <a:spcBef>
                          <a:spcPts val="0"/>
                        </a:spcBef>
                        <a:spcAft>
                          <a:spcPts val="0"/>
                        </a:spcAft>
                        <a:buNone/>
                      </a:pPr>
                      <a:r>
                        <a:rPr lang="es-ES" sz="1600" dirty="0">
                          <a:latin typeface="Calibri" panose="020F0502020204030204" pitchFamily="34" charset="0"/>
                          <a:ea typeface="Calibri" panose="020F0502020204030204" pitchFamily="34" charset="0"/>
                          <a:cs typeface="Calibri" panose="020F0502020204030204" pitchFamily="34" charset="0"/>
                        </a:rPr>
                        <a:t>(0)</a:t>
                      </a:r>
                      <a:endParaRPr sz="1600" dirty="0">
                        <a:latin typeface="Calibri" panose="020F0502020204030204" pitchFamily="34" charset="0"/>
                        <a:ea typeface="Calibri" panose="020F0502020204030204" pitchFamily="34" charset="0"/>
                        <a:cs typeface="Calibri" panose="020F0502020204030204" pitchFamily="34" charset="0"/>
                      </a:endParaRPr>
                    </a:p>
                  </a:txBody>
                  <a:tcPr marL="0" marR="0" marT="0" marB="0">
                    <a:noFill/>
                  </a:tcPr>
                </a:tc>
                <a:tc>
                  <a:txBody>
                    <a:bodyPr/>
                    <a:lstStyle/>
                    <a:p>
                      <a:pPr marL="0" marR="0" lvl="0" indent="0" algn="r" rtl="0">
                        <a:lnSpc>
                          <a:spcPct val="100000"/>
                        </a:lnSpc>
                        <a:spcBef>
                          <a:spcPts val="0"/>
                        </a:spcBef>
                        <a:spcAft>
                          <a:spcPts val="0"/>
                        </a:spcAft>
                        <a:buNone/>
                      </a:pPr>
                      <a:r>
                        <a:rPr lang="es-ES" sz="1600" dirty="0">
                          <a:latin typeface="Calibri" panose="020F0502020204030204" pitchFamily="34" charset="0"/>
                          <a:ea typeface="Calibri" panose="020F0502020204030204" pitchFamily="34" charset="0"/>
                          <a:cs typeface="Calibri" panose="020F0502020204030204" pitchFamily="34" charset="0"/>
                        </a:rPr>
                        <a:t>f1-score</a:t>
                      </a:r>
                    </a:p>
                    <a:p>
                      <a:pPr marL="0" marR="0" lvl="0" indent="0" algn="r" rtl="0">
                        <a:lnSpc>
                          <a:spcPct val="100000"/>
                        </a:lnSpc>
                        <a:spcBef>
                          <a:spcPts val="0"/>
                        </a:spcBef>
                        <a:spcAft>
                          <a:spcPts val="0"/>
                        </a:spcAft>
                        <a:buNone/>
                      </a:pPr>
                      <a:r>
                        <a:rPr lang="es-ES" sz="1600" dirty="0">
                          <a:latin typeface="Calibri" panose="020F0502020204030204" pitchFamily="34" charset="0"/>
                          <a:ea typeface="Calibri" panose="020F0502020204030204" pitchFamily="34" charset="0"/>
                          <a:cs typeface="Calibri" panose="020F0502020204030204" pitchFamily="34" charset="0"/>
                        </a:rPr>
                        <a:t> (0)</a:t>
                      </a:r>
                      <a:endParaRPr sz="1600" dirty="0">
                        <a:latin typeface="Calibri" panose="020F0502020204030204" pitchFamily="34" charset="0"/>
                        <a:ea typeface="Calibri" panose="020F0502020204030204" pitchFamily="34" charset="0"/>
                        <a:cs typeface="Calibri" panose="020F0502020204030204" pitchFamily="34" charset="0"/>
                      </a:endParaRPr>
                    </a:p>
                  </a:txBody>
                  <a:tcPr marL="0" marR="0" marT="0" marB="0">
                    <a:noFill/>
                  </a:tcPr>
                </a:tc>
                <a:extLst>
                  <a:ext uri="{0D108BD9-81ED-4DB2-BD59-A6C34878D82A}">
                    <a16:rowId xmlns:a16="http://schemas.microsoft.com/office/drawing/2014/main" val="10000"/>
                  </a:ext>
                </a:extLst>
              </a:tr>
              <a:tr h="0">
                <a:tc>
                  <a:txBody>
                    <a:bodyPr/>
                    <a:lstStyle/>
                    <a:p>
                      <a:pPr marL="0" marR="0" lvl="0" indent="0" algn="r" rtl="0">
                        <a:lnSpc>
                          <a:spcPct val="100000"/>
                        </a:lnSpc>
                        <a:spcBef>
                          <a:spcPts val="0"/>
                        </a:spcBef>
                        <a:spcAft>
                          <a:spcPts val="0"/>
                        </a:spcAft>
                        <a:buClr>
                          <a:srgbClr val="000000"/>
                        </a:buClr>
                        <a:buSzPts val="2100"/>
                        <a:buFont typeface="Arial"/>
                        <a:buNone/>
                      </a:pPr>
                      <a:r>
                        <a:rPr lang="es-ES" sz="1600" b="1" u="none" strike="noStrike" cap="none" dirty="0" err="1">
                          <a:solidFill>
                            <a:srgbClr val="3F3F3F"/>
                          </a:solidFill>
                          <a:latin typeface="Calibri" panose="020F0502020204030204" pitchFamily="34" charset="0"/>
                          <a:ea typeface="Calibri" panose="020F0502020204030204" pitchFamily="34" charset="0"/>
                          <a:cs typeface="Calibri" panose="020F0502020204030204" pitchFamily="34" charset="0"/>
                        </a:rPr>
                        <a:t>Logistic</a:t>
                      </a:r>
                      <a:r>
                        <a:rPr lang="es-ES" sz="1600" b="1" u="none" strike="noStrike" cap="none" dirty="0">
                          <a:solidFill>
                            <a:srgbClr val="3F3F3F"/>
                          </a:solidFill>
                          <a:latin typeface="Calibri" panose="020F0502020204030204" pitchFamily="34" charset="0"/>
                          <a:ea typeface="Calibri" panose="020F0502020204030204" pitchFamily="34" charset="0"/>
                          <a:cs typeface="Calibri" panose="020F0502020204030204" pitchFamily="34" charset="0"/>
                        </a:rPr>
                        <a:t> </a:t>
                      </a:r>
                      <a:r>
                        <a:rPr lang="es-ES" sz="1600" b="1" u="none" strike="noStrike" cap="none" dirty="0" err="1">
                          <a:solidFill>
                            <a:srgbClr val="3F3F3F"/>
                          </a:solidFill>
                          <a:latin typeface="Calibri" panose="020F0502020204030204" pitchFamily="34" charset="0"/>
                          <a:ea typeface="Calibri" panose="020F0502020204030204" pitchFamily="34" charset="0"/>
                          <a:cs typeface="Calibri" panose="020F0502020204030204" pitchFamily="34" charset="0"/>
                        </a:rPr>
                        <a:t>regression</a:t>
                      </a:r>
                      <a:endParaRPr sz="1600" b="1" u="none" strike="noStrike" cap="none" dirty="0">
                        <a:latin typeface="Calibri" panose="020F0502020204030204" pitchFamily="34" charset="0"/>
                        <a:ea typeface="Calibri" panose="020F0502020204030204" pitchFamily="34" charset="0"/>
                        <a:cs typeface="Calibri" panose="020F0502020204030204" pitchFamily="34" charset="0"/>
                      </a:endParaRPr>
                    </a:p>
                  </a:txBody>
                  <a:tcPr marL="0" marR="0" marT="0" marB="0">
                    <a:noFill/>
                  </a:tcPr>
                </a:tc>
                <a:tc>
                  <a:txBody>
                    <a:bodyPr/>
                    <a:lstStyle/>
                    <a:p>
                      <a:pPr marL="0" marR="0" lvl="0" indent="0" algn="r" rtl="0">
                        <a:lnSpc>
                          <a:spcPct val="100000"/>
                        </a:lnSpc>
                        <a:spcBef>
                          <a:spcPts val="0"/>
                        </a:spcBef>
                        <a:spcAft>
                          <a:spcPts val="0"/>
                        </a:spcAft>
                        <a:buNone/>
                      </a:pPr>
                      <a:r>
                        <a:rPr lang="es-ES" sz="1600" dirty="0">
                          <a:solidFill>
                            <a:srgbClr val="3F3F3F"/>
                          </a:solidFill>
                          <a:latin typeface="Calibri" panose="020F0502020204030204" pitchFamily="34" charset="0"/>
                          <a:ea typeface="Calibri" panose="020F0502020204030204" pitchFamily="34" charset="0"/>
                          <a:cs typeface="Calibri" panose="020F0502020204030204" pitchFamily="34" charset="0"/>
                        </a:rPr>
                        <a:t>0.75</a:t>
                      </a:r>
                      <a:endParaRPr sz="1600" dirty="0">
                        <a:solidFill>
                          <a:srgbClr val="3F3F3F"/>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oFill/>
                  </a:tcPr>
                </a:tc>
                <a:tc>
                  <a:txBody>
                    <a:bodyPr/>
                    <a:lstStyle/>
                    <a:p>
                      <a:pPr marL="0" marR="0" lvl="0" indent="0" algn="r" rtl="0">
                        <a:lnSpc>
                          <a:spcPct val="100000"/>
                        </a:lnSpc>
                        <a:spcBef>
                          <a:spcPts val="0"/>
                        </a:spcBef>
                        <a:spcAft>
                          <a:spcPts val="0"/>
                        </a:spcAft>
                        <a:buNone/>
                      </a:pPr>
                      <a:r>
                        <a:rPr lang="es-ES" sz="1600" dirty="0">
                          <a:solidFill>
                            <a:srgbClr val="3F3F3F"/>
                          </a:solidFill>
                          <a:latin typeface="Calibri" panose="020F0502020204030204" pitchFamily="34" charset="0"/>
                          <a:ea typeface="Calibri" panose="020F0502020204030204" pitchFamily="34" charset="0"/>
                          <a:cs typeface="Calibri" panose="020F0502020204030204" pitchFamily="34" charset="0"/>
                        </a:rPr>
                        <a:t>0.79</a:t>
                      </a:r>
                      <a:endParaRPr sz="1600" dirty="0">
                        <a:solidFill>
                          <a:srgbClr val="3F3F3F"/>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oFill/>
                  </a:tcPr>
                </a:tc>
                <a:tc>
                  <a:txBody>
                    <a:bodyPr/>
                    <a:lstStyle/>
                    <a:p>
                      <a:pPr marL="0" marR="0" lvl="0" indent="0" algn="r" rtl="0">
                        <a:lnSpc>
                          <a:spcPct val="100000"/>
                        </a:lnSpc>
                        <a:spcBef>
                          <a:spcPts val="0"/>
                        </a:spcBef>
                        <a:spcAft>
                          <a:spcPts val="0"/>
                        </a:spcAft>
                        <a:buNone/>
                      </a:pPr>
                      <a:r>
                        <a:rPr lang="es-ES" sz="1600" dirty="0">
                          <a:solidFill>
                            <a:srgbClr val="3F3F3F"/>
                          </a:solidFill>
                          <a:latin typeface="Calibri" panose="020F0502020204030204" pitchFamily="34" charset="0"/>
                          <a:ea typeface="Calibri" panose="020F0502020204030204" pitchFamily="34" charset="0"/>
                          <a:cs typeface="Calibri" panose="020F0502020204030204" pitchFamily="34" charset="0"/>
                        </a:rPr>
                        <a:t>0.95</a:t>
                      </a:r>
                      <a:endParaRPr sz="1600" dirty="0">
                        <a:solidFill>
                          <a:srgbClr val="3F3F3F"/>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oFill/>
                  </a:tcPr>
                </a:tc>
                <a:tc>
                  <a:txBody>
                    <a:bodyPr/>
                    <a:lstStyle/>
                    <a:p>
                      <a:pPr marL="0" marR="0" lvl="0" indent="0" algn="r" rtl="0">
                        <a:lnSpc>
                          <a:spcPct val="100000"/>
                        </a:lnSpc>
                        <a:spcBef>
                          <a:spcPts val="0"/>
                        </a:spcBef>
                        <a:spcAft>
                          <a:spcPts val="0"/>
                        </a:spcAft>
                        <a:buNone/>
                      </a:pPr>
                      <a:r>
                        <a:rPr lang="es-ES" sz="1600" dirty="0">
                          <a:solidFill>
                            <a:srgbClr val="3F3F3F"/>
                          </a:solidFill>
                          <a:latin typeface="Calibri" panose="020F0502020204030204" pitchFamily="34" charset="0"/>
                          <a:ea typeface="Calibri" panose="020F0502020204030204" pitchFamily="34" charset="0"/>
                          <a:cs typeface="Calibri" panose="020F0502020204030204" pitchFamily="34" charset="0"/>
                        </a:rPr>
                        <a:t>0.72</a:t>
                      </a:r>
                      <a:endParaRPr sz="1600" dirty="0">
                        <a:solidFill>
                          <a:srgbClr val="3F3F3F"/>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oFill/>
                  </a:tcPr>
                </a:tc>
                <a:tc>
                  <a:txBody>
                    <a:bodyPr/>
                    <a:lstStyle/>
                    <a:p>
                      <a:pPr marL="0" marR="0" lvl="0" indent="0" algn="r" rtl="0">
                        <a:lnSpc>
                          <a:spcPct val="100000"/>
                        </a:lnSpc>
                        <a:spcBef>
                          <a:spcPts val="0"/>
                        </a:spcBef>
                        <a:spcAft>
                          <a:spcPts val="0"/>
                        </a:spcAft>
                        <a:buNone/>
                      </a:pPr>
                      <a:r>
                        <a:rPr lang="es-ES" sz="1600" dirty="0">
                          <a:solidFill>
                            <a:srgbClr val="3F3F3F"/>
                          </a:solidFill>
                          <a:latin typeface="Calibri" panose="020F0502020204030204" pitchFamily="34" charset="0"/>
                          <a:ea typeface="Calibri" panose="020F0502020204030204" pitchFamily="34" charset="0"/>
                          <a:cs typeface="Calibri" panose="020F0502020204030204" pitchFamily="34" charset="0"/>
                        </a:rPr>
                        <a:t>0.82</a:t>
                      </a:r>
                      <a:endParaRPr sz="1600" dirty="0">
                        <a:solidFill>
                          <a:srgbClr val="3F3F3F"/>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oFill/>
                  </a:tcPr>
                </a:tc>
                <a:extLst>
                  <a:ext uri="{0D108BD9-81ED-4DB2-BD59-A6C34878D82A}">
                    <a16:rowId xmlns:a16="http://schemas.microsoft.com/office/drawing/2014/main" val="10001"/>
                  </a:ext>
                </a:extLst>
              </a:tr>
              <a:tr h="435966">
                <a:tc>
                  <a:txBody>
                    <a:bodyPr/>
                    <a:lstStyle/>
                    <a:p>
                      <a:pPr marL="0" marR="0" lvl="0" indent="0" algn="r" rtl="0">
                        <a:lnSpc>
                          <a:spcPct val="100000"/>
                        </a:lnSpc>
                        <a:spcBef>
                          <a:spcPts val="0"/>
                        </a:spcBef>
                        <a:spcAft>
                          <a:spcPts val="0"/>
                        </a:spcAft>
                        <a:buClr>
                          <a:srgbClr val="000000"/>
                        </a:buClr>
                        <a:buSzPts val="2100"/>
                        <a:buFont typeface="Arial"/>
                        <a:buNone/>
                      </a:pPr>
                      <a:r>
                        <a:rPr lang="es-ES" sz="1600" b="1" u="none" strike="noStrike" cap="none" dirty="0" err="1">
                          <a:solidFill>
                            <a:schemeClr val="bg1"/>
                          </a:solidFill>
                          <a:latin typeface="Calibri" panose="020F0502020204030204" pitchFamily="34" charset="0"/>
                          <a:ea typeface="Calibri" panose="020F0502020204030204" pitchFamily="34" charset="0"/>
                          <a:cs typeface="Calibri" panose="020F0502020204030204" pitchFamily="34" charset="0"/>
                        </a:rPr>
                        <a:t>Random</a:t>
                      </a:r>
                      <a:r>
                        <a:rPr lang="es-ES" sz="1600" b="1"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s-ES" sz="1600" b="1" u="none" strike="noStrike" cap="none" dirty="0" err="1">
                          <a:solidFill>
                            <a:schemeClr val="bg1"/>
                          </a:solidFill>
                          <a:latin typeface="Calibri" panose="020F0502020204030204" pitchFamily="34" charset="0"/>
                          <a:ea typeface="Calibri" panose="020F0502020204030204" pitchFamily="34" charset="0"/>
                          <a:cs typeface="Calibri" panose="020F0502020204030204" pitchFamily="34" charset="0"/>
                        </a:rPr>
                        <a:t>forest</a:t>
                      </a:r>
                      <a:endParaRPr sz="1600" b="1"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D47EB9"/>
                    </a:solidFill>
                  </a:tcPr>
                </a:tc>
                <a:tc>
                  <a:txBody>
                    <a:bodyPr/>
                    <a:lstStyle/>
                    <a:p>
                      <a:pPr marL="0" marR="0" lvl="0" indent="0" algn="r" rtl="0">
                        <a:lnSpc>
                          <a:spcPct val="100000"/>
                        </a:lnSpc>
                        <a:spcBef>
                          <a:spcPts val="0"/>
                        </a:spcBef>
                        <a:spcAft>
                          <a:spcPts val="0"/>
                        </a:spcAft>
                        <a:buNone/>
                      </a:pPr>
                      <a:r>
                        <a:rPr lang="es-ES" sz="1600" dirty="0">
                          <a:solidFill>
                            <a:schemeClr val="bg1"/>
                          </a:solidFill>
                          <a:latin typeface="Calibri" panose="020F0502020204030204" pitchFamily="34" charset="0"/>
                          <a:ea typeface="Calibri" panose="020F0502020204030204" pitchFamily="34" charset="0"/>
                          <a:cs typeface="Calibri" panose="020F0502020204030204" pitchFamily="34" charset="0"/>
                        </a:rPr>
                        <a:t>0.87</a:t>
                      </a:r>
                      <a:endParaRPr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D47EB9"/>
                    </a:solidFill>
                  </a:tcPr>
                </a:tc>
                <a:tc>
                  <a:txBody>
                    <a:bodyPr/>
                    <a:lstStyle/>
                    <a:p>
                      <a:pPr marL="0" marR="0" lvl="0" indent="0" algn="r" rtl="0">
                        <a:lnSpc>
                          <a:spcPct val="100000"/>
                        </a:lnSpc>
                        <a:spcBef>
                          <a:spcPts val="0"/>
                        </a:spcBef>
                        <a:spcAft>
                          <a:spcPts val="0"/>
                        </a:spcAft>
                        <a:buNone/>
                      </a:pPr>
                      <a:r>
                        <a:rPr lang="es-ES" sz="1600" dirty="0">
                          <a:solidFill>
                            <a:schemeClr val="bg1"/>
                          </a:solidFill>
                          <a:latin typeface="Calibri" panose="020F0502020204030204" pitchFamily="34" charset="0"/>
                          <a:ea typeface="Calibri" panose="020F0502020204030204" pitchFamily="34" charset="0"/>
                          <a:cs typeface="Calibri" panose="020F0502020204030204" pitchFamily="34" charset="0"/>
                        </a:rPr>
                        <a:t>0.81</a:t>
                      </a:r>
                      <a:endParaRPr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D47EB9"/>
                    </a:solidFill>
                  </a:tcPr>
                </a:tc>
                <a:tc>
                  <a:txBody>
                    <a:bodyPr/>
                    <a:lstStyle/>
                    <a:p>
                      <a:pPr marL="0" marR="0" lvl="0" indent="0" algn="r" rtl="0">
                        <a:lnSpc>
                          <a:spcPct val="100000"/>
                        </a:lnSpc>
                        <a:spcBef>
                          <a:spcPts val="0"/>
                        </a:spcBef>
                        <a:spcAft>
                          <a:spcPts val="0"/>
                        </a:spcAft>
                        <a:buNone/>
                      </a:pPr>
                      <a:r>
                        <a:rPr lang="es-ES" sz="1600" dirty="0">
                          <a:solidFill>
                            <a:schemeClr val="bg1"/>
                          </a:solidFill>
                          <a:latin typeface="Calibri" panose="020F0502020204030204" pitchFamily="34" charset="0"/>
                          <a:ea typeface="Calibri" panose="020F0502020204030204" pitchFamily="34" charset="0"/>
                          <a:cs typeface="Calibri" panose="020F0502020204030204" pitchFamily="34" charset="0"/>
                        </a:rPr>
                        <a:t>0.91</a:t>
                      </a:r>
                      <a:endParaRPr sz="160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D47EB9"/>
                    </a:solidFill>
                  </a:tcPr>
                </a:tc>
                <a:tc>
                  <a:txBody>
                    <a:bodyPr/>
                    <a:lstStyle/>
                    <a:p>
                      <a:pPr marL="0" marR="0" lvl="0" indent="0" algn="r" rtl="0">
                        <a:lnSpc>
                          <a:spcPct val="100000"/>
                        </a:lnSpc>
                        <a:spcBef>
                          <a:spcPts val="0"/>
                        </a:spcBef>
                        <a:spcAft>
                          <a:spcPts val="0"/>
                        </a:spcAft>
                        <a:buNone/>
                      </a:pPr>
                      <a:r>
                        <a:rPr lang="es-ES" sz="1600" dirty="0">
                          <a:solidFill>
                            <a:schemeClr val="bg1"/>
                          </a:solidFill>
                          <a:latin typeface="Calibri" panose="020F0502020204030204" pitchFamily="34" charset="0"/>
                          <a:ea typeface="Calibri" panose="020F0502020204030204" pitchFamily="34" charset="0"/>
                          <a:cs typeface="Calibri" panose="020F0502020204030204" pitchFamily="34" charset="0"/>
                        </a:rPr>
                        <a:t>0.93</a:t>
                      </a:r>
                      <a:endParaRPr sz="160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D47EB9"/>
                    </a:solidFill>
                  </a:tcPr>
                </a:tc>
                <a:tc>
                  <a:txBody>
                    <a:bodyPr/>
                    <a:lstStyle/>
                    <a:p>
                      <a:pPr marL="0" marR="0" lvl="0" indent="0" algn="r" rtl="0">
                        <a:lnSpc>
                          <a:spcPct val="100000"/>
                        </a:lnSpc>
                        <a:spcBef>
                          <a:spcPts val="0"/>
                        </a:spcBef>
                        <a:spcAft>
                          <a:spcPts val="0"/>
                        </a:spcAft>
                        <a:buNone/>
                      </a:pPr>
                      <a:r>
                        <a:rPr lang="es-ES" sz="1600" dirty="0">
                          <a:solidFill>
                            <a:schemeClr val="bg1"/>
                          </a:solidFill>
                          <a:latin typeface="Calibri" panose="020F0502020204030204" pitchFamily="34" charset="0"/>
                          <a:ea typeface="Calibri" panose="020F0502020204030204" pitchFamily="34" charset="0"/>
                          <a:cs typeface="Calibri" panose="020F0502020204030204" pitchFamily="34" charset="0"/>
                        </a:rPr>
                        <a:t>0.92</a:t>
                      </a:r>
                      <a:endParaRPr sz="160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D47EB9"/>
                    </a:solidFill>
                  </a:tcPr>
                </a:tc>
                <a:extLst>
                  <a:ext uri="{0D108BD9-81ED-4DB2-BD59-A6C34878D82A}">
                    <a16:rowId xmlns:a16="http://schemas.microsoft.com/office/drawing/2014/main" val="10002"/>
                  </a:ext>
                </a:extLst>
              </a:tr>
              <a:tr h="388743">
                <a:tc>
                  <a:txBody>
                    <a:bodyPr/>
                    <a:lstStyle/>
                    <a:p>
                      <a:pPr marL="0" marR="0" lvl="0" indent="0" algn="r" rtl="0">
                        <a:lnSpc>
                          <a:spcPct val="100000"/>
                        </a:lnSpc>
                        <a:spcBef>
                          <a:spcPts val="0"/>
                        </a:spcBef>
                        <a:spcAft>
                          <a:spcPts val="0"/>
                        </a:spcAft>
                        <a:buClr>
                          <a:srgbClr val="000000"/>
                        </a:buClr>
                        <a:buSzPts val="2100"/>
                        <a:buFont typeface="Arial"/>
                        <a:buNone/>
                      </a:pPr>
                      <a:r>
                        <a:rPr lang="es-ES" sz="1600" b="1" u="none" strike="noStrike" cap="none" dirty="0" err="1">
                          <a:solidFill>
                            <a:schemeClr val="bg1"/>
                          </a:solidFill>
                          <a:latin typeface="Calibri" panose="020F0502020204030204" pitchFamily="34" charset="0"/>
                          <a:ea typeface="Calibri" panose="020F0502020204030204" pitchFamily="34" charset="0"/>
                          <a:cs typeface="Calibri" panose="020F0502020204030204" pitchFamily="34" charset="0"/>
                        </a:rPr>
                        <a:t>XGBoost</a:t>
                      </a:r>
                      <a:endParaRPr sz="1600" b="1"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D47EB9"/>
                    </a:solidFill>
                  </a:tcPr>
                </a:tc>
                <a:tc>
                  <a:txBody>
                    <a:bodyPr/>
                    <a:lstStyle/>
                    <a:p>
                      <a:pPr marL="0" marR="0" lvl="0" indent="0" algn="r" rtl="0">
                        <a:lnSpc>
                          <a:spcPct val="100000"/>
                        </a:lnSpc>
                        <a:spcBef>
                          <a:spcPts val="0"/>
                        </a:spcBef>
                        <a:spcAft>
                          <a:spcPts val="0"/>
                        </a:spcAft>
                        <a:buNone/>
                      </a:pPr>
                      <a:r>
                        <a:rPr lang="es-ES" sz="1600">
                          <a:solidFill>
                            <a:schemeClr val="bg1"/>
                          </a:solidFill>
                          <a:latin typeface="Calibri" panose="020F0502020204030204" pitchFamily="34" charset="0"/>
                          <a:ea typeface="Calibri" panose="020F0502020204030204" pitchFamily="34" charset="0"/>
                          <a:cs typeface="Calibri" panose="020F0502020204030204" pitchFamily="34" charset="0"/>
                        </a:rPr>
                        <a:t>0.86</a:t>
                      </a:r>
                      <a:endParaRPr sz="160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D47EB9"/>
                    </a:solidFill>
                  </a:tcPr>
                </a:tc>
                <a:tc>
                  <a:txBody>
                    <a:bodyPr/>
                    <a:lstStyle/>
                    <a:p>
                      <a:pPr marL="0" marR="0" lvl="0" indent="0" algn="r" rtl="0">
                        <a:lnSpc>
                          <a:spcPct val="100000"/>
                        </a:lnSpc>
                        <a:spcBef>
                          <a:spcPts val="0"/>
                        </a:spcBef>
                        <a:spcAft>
                          <a:spcPts val="0"/>
                        </a:spcAft>
                        <a:buNone/>
                      </a:pPr>
                      <a:r>
                        <a:rPr lang="es-ES" sz="1600">
                          <a:solidFill>
                            <a:schemeClr val="bg1"/>
                          </a:solidFill>
                          <a:latin typeface="Calibri" panose="020F0502020204030204" pitchFamily="34" charset="0"/>
                          <a:ea typeface="Calibri" panose="020F0502020204030204" pitchFamily="34" charset="0"/>
                          <a:cs typeface="Calibri" panose="020F0502020204030204" pitchFamily="34" charset="0"/>
                        </a:rPr>
                        <a:t>0.83</a:t>
                      </a:r>
                      <a:endParaRPr sz="160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D47EB9"/>
                    </a:solidFill>
                  </a:tcPr>
                </a:tc>
                <a:tc>
                  <a:txBody>
                    <a:bodyPr/>
                    <a:lstStyle/>
                    <a:p>
                      <a:pPr marL="0" marR="0" lvl="0" indent="0" algn="r" rtl="0">
                        <a:lnSpc>
                          <a:spcPct val="100000"/>
                        </a:lnSpc>
                        <a:spcBef>
                          <a:spcPts val="0"/>
                        </a:spcBef>
                        <a:spcAft>
                          <a:spcPts val="0"/>
                        </a:spcAft>
                        <a:buNone/>
                      </a:pPr>
                      <a:r>
                        <a:rPr lang="es-ES" sz="1600" dirty="0">
                          <a:solidFill>
                            <a:schemeClr val="bg1"/>
                          </a:solidFill>
                          <a:latin typeface="Calibri" panose="020F0502020204030204" pitchFamily="34" charset="0"/>
                          <a:ea typeface="Calibri" panose="020F0502020204030204" pitchFamily="34" charset="0"/>
                          <a:cs typeface="Calibri" panose="020F0502020204030204" pitchFamily="34" charset="0"/>
                        </a:rPr>
                        <a:t>0.93</a:t>
                      </a:r>
                      <a:endParaRPr sz="160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D47EB9"/>
                    </a:solidFill>
                  </a:tcPr>
                </a:tc>
                <a:tc>
                  <a:txBody>
                    <a:bodyPr/>
                    <a:lstStyle/>
                    <a:p>
                      <a:pPr marL="0" marR="0" lvl="0" indent="0" algn="r" rtl="0">
                        <a:lnSpc>
                          <a:spcPct val="100000"/>
                        </a:lnSpc>
                        <a:spcBef>
                          <a:spcPts val="0"/>
                        </a:spcBef>
                        <a:spcAft>
                          <a:spcPts val="0"/>
                        </a:spcAft>
                        <a:buNone/>
                      </a:pPr>
                      <a:r>
                        <a:rPr lang="es-ES" sz="1600" dirty="0">
                          <a:solidFill>
                            <a:schemeClr val="bg1"/>
                          </a:solidFill>
                          <a:latin typeface="Calibri" panose="020F0502020204030204" pitchFamily="34" charset="0"/>
                          <a:ea typeface="Calibri" panose="020F0502020204030204" pitchFamily="34" charset="0"/>
                          <a:cs typeface="Calibri" panose="020F0502020204030204" pitchFamily="34" charset="0"/>
                        </a:rPr>
                        <a:t>0.89</a:t>
                      </a:r>
                      <a:endParaRPr sz="160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D47EB9"/>
                    </a:solidFill>
                  </a:tcPr>
                </a:tc>
                <a:tc>
                  <a:txBody>
                    <a:bodyPr/>
                    <a:lstStyle/>
                    <a:p>
                      <a:pPr marL="0" marR="0" lvl="0" indent="0" algn="r" rtl="0">
                        <a:lnSpc>
                          <a:spcPct val="100000"/>
                        </a:lnSpc>
                        <a:spcBef>
                          <a:spcPts val="0"/>
                        </a:spcBef>
                        <a:spcAft>
                          <a:spcPts val="0"/>
                        </a:spcAft>
                        <a:buNone/>
                      </a:pPr>
                      <a:r>
                        <a:rPr lang="es-ES" sz="1600" dirty="0">
                          <a:solidFill>
                            <a:schemeClr val="bg1"/>
                          </a:solidFill>
                          <a:latin typeface="Calibri" panose="020F0502020204030204" pitchFamily="34" charset="0"/>
                          <a:ea typeface="Calibri" panose="020F0502020204030204" pitchFamily="34" charset="0"/>
                          <a:cs typeface="Calibri" panose="020F0502020204030204" pitchFamily="34" charset="0"/>
                        </a:rPr>
                        <a:t>0.91</a:t>
                      </a:r>
                      <a:endParaRPr sz="160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D47EB9"/>
                    </a:solidFill>
                  </a:tcPr>
                </a:tc>
                <a:extLst>
                  <a:ext uri="{0D108BD9-81ED-4DB2-BD59-A6C34878D82A}">
                    <a16:rowId xmlns:a16="http://schemas.microsoft.com/office/drawing/2014/main" val="10003"/>
                  </a:ext>
                </a:extLst>
              </a:tr>
              <a:tr h="388743">
                <a:tc>
                  <a:txBody>
                    <a:bodyPr/>
                    <a:lstStyle/>
                    <a:p>
                      <a:pPr marL="0" marR="0" lvl="0" indent="0" algn="r" rtl="0">
                        <a:lnSpc>
                          <a:spcPct val="100000"/>
                        </a:lnSpc>
                        <a:spcBef>
                          <a:spcPts val="0"/>
                        </a:spcBef>
                        <a:spcAft>
                          <a:spcPts val="0"/>
                        </a:spcAft>
                        <a:buClr>
                          <a:srgbClr val="000000"/>
                        </a:buClr>
                        <a:buSzPts val="2100"/>
                        <a:buFont typeface="Arial"/>
                        <a:buNone/>
                      </a:pPr>
                      <a:r>
                        <a:rPr lang="es-ES" sz="1600" b="1" u="none" strike="noStrike" cap="none" dirty="0">
                          <a:solidFill>
                            <a:srgbClr val="3F3F3F"/>
                          </a:solidFill>
                          <a:latin typeface="Calibri" panose="020F0502020204030204" pitchFamily="34" charset="0"/>
                          <a:ea typeface="Calibri" panose="020F0502020204030204" pitchFamily="34" charset="0"/>
                          <a:cs typeface="Calibri" panose="020F0502020204030204" pitchFamily="34" charset="0"/>
                        </a:rPr>
                        <a:t>DNN</a:t>
                      </a:r>
                      <a:endParaRPr sz="1600" b="1" u="none" strike="noStrike" cap="none" dirty="0">
                        <a:latin typeface="Calibri" panose="020F0502020204030204" pitchFamily="34" charset="0"/>
                        <a:ea typeface="Calibri" panose="020F0502020204030204" pitchFamily="34" charset="0"/>
                        <a:cs typeface="Calibri" panose="020F0502020204030204" pitchFamily="34" charset="0"/>
                      </a:endParaRPr>
                    </a:p>
                  </a:txBody>
                  <a:tcPr marL="0" marR="0" marT="0" marB="0">
                    <a:noFill/>
                  </a:tcPr>
                </a:tc>
                <a:tc>
                  <a:txBody>
                    <a:bodyPr/>
                    <a:lstStyle/>
                    <a:p>
                      <a:pPr marL="0" marR="0" lvl="0" indent="0" algn="r" rtl="0">
                        <a:lnSpc>
                          <a:spcPct val="100000"/>
                        </a:lnSpc>
                        <a:spcBef>
                          <a:spcPts val="0"/>
                        </a:spcBef>
                        <a:spcAft>
                          <a:spcPts val="0"/>
                        </a:spcAft>
                        <a:buNone/>
                      </a:pPr>
                      <a:r>
                        <a:rPr lang="es-ES" sz="1600" dirty="0">
                          <a:solidFill>
                            <a:srgbClr val="3F3F3F"/>
                          </a:solidFill>
                          <a:latin typeface="Calibri" panose="020F0502020204030204" pitchFamily="34" charset="0"/>
                          <a:ea typeface="Calibri" panose="020F0502020204030204" pitchFamily="34" charset="0"/>
                          <a:cs typeface="Calibri" panose="020F0502020204030204" pitchFamily="34" charset="0"/>
                        </a:rPr>
                        <a:t>0.82</a:t>
                      </a:r>
                      <a:endParaRPr sz="1600" dirty="0">
                        <a:solidFill>
                          <a:srgbClr val="3F3F3F"/>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oFill/>
                  </a:tcPr>
                </a:tc>
                <a:tc>
                  <a:txBody>
                    <a:bodyPr/>
                    <a:lstStyle/>
                    <a:p>
                      <a:pPr marL="0" marR="0" lvl="0" indent="0" algn="r" rtl="0">
                        <a:lnSpc>
                          <a:spcPct val="100000"/>
                        </a:lnSpc>
                        <a:spcBef>
                          <a:spcPts val="0"/>
                        </a:spcBef>
                        <a:spcAft>
                          <a:spcPts val="0"/>
                        </a:spcAft>
                        <a:buNone/>
                      </a:pPr>
                      <a:r>
                        <a:rPr lang="es-ES" sz="1600" dirty="0">
                          <a:solidFill>
                            <a:srgbClr val="3F3F3F"/>
                          </a:solidFill>
                          <a:latin typeface="Calibri" panose="020F0502020204030204" pitchFamily="34" charset="0"/>
                          <a:ea typeface="Calibri" panose="020F0502020204030204" pitchFamily="34" charset="0"/>
                          <a:cs typeface="Calibri" panose="020F0502020204030204" pitchFamily="34" charset="0"/>
                        </a:rPr>
                        <a:t>0.68</a:t>
                      </a:r>
                      <a:endParaRPr sz="1600" dirty="0">
                        <a:solidFill>
                          <a:srgbClr val="3F3F3F"/>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oFill/>
                  </a:tcPr>
                </a:tc>
                <a:tc>
                  <a:txBody>
                    <a:bodyPr/>
                    <a:lstStyle/>
                    <a:p>
                      <a:pPr marL="0" marR="0" lvl="0" indent="0" algn="r" rtl="0">
                        <a:lnSpc>
                          <a:spcPct val="100000"/>
                        </a:lnSpc>
                        <a:spcBef>
                          <a:spcPts val="0"/>
                        </a:spcBef>
                        <a:spcAft>
                          <a:spcPts val="0"/>
                        </a:spcAft>
                        <a:buNone/>
                      </a:pPr>
                      <a:r>
                        <a:rPr lang="es-ES" sz="1600" dirty="0">
                          <a:solidFill>
                            <a:srgbClr val="3F3F3F"/>
                          </a:solidFill>
                          <a:latin typeface="Calibri" panose="020F0502020204030204" pitchFamily="34" charset="0"/>
                          <a:ea typeface="Calibri" panose="020F0502020204030204" pitchFamily="34" charset="0"/>
                          <a:cs typeface="Calibri" panose="020F0502020204030204" pitchFamily="34" charset="0"/>
                        </a:rPr>
                        <a:t>0.85</a:t>
                      </a:r>
                      <a:endParaRPr sz="1600" u="none" strike="noStrike" cap="none" dirty="0">
                        <a:solidFill>
                          <a:srgbClr val="3F3F3F"/>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oFill/>
                  </a:tcPr>
                </a:tc>
                <a:tc>
                  <a:txBody>
                    <a:bodyPr/>
                    <a:lstStyle/>
                    <a:p>
                      <a:pPr marL="0" marR="0" lvl="0" indent="0" algn="r" rtl="0">
                        <a:lnSpc>
                          <a:spcPct val="100000"/>
                        </a:lnSpc>
                        <a:spcBef>
                          <a:spcPts val="0"/>
                        </a:spcBef>
                        <a:spcAft>
                          <a:spcPts val="0"/>
                        </a:spcAft>
                        <a:buNone/>
                      </a:pPr>
                      <a:r>
                        <a:rPr lang="es-ES" sz="1600" dirty="0">
                          <a:solidFill>
                            <a:srgbClr val="3F3F3F"/>
                          </a:solidFill>
                          <a:latin typeface="Calibri" panose="020F0502020204030204" pitchFamily="34" charset="0"/>
                          <a:ea typeface="Calibri" panose="020F0502020204030204" pitchFamily="34" charset="0"/>
                          <a:cs typeface="Calibri" panose="020F0502020204030204" pitchFamily="34" charset="0"/>
                        </a:rPr>
                        <a:t>0.94</a:t>
                      </a:r>
                      <a:endParaRPr sz="1600" u="none" strike="noStrike" cap="none" dirty="0">
                        <a:solidFill>
                          <a:srgbClr val="3F3F3F"/>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oFill/>
                  </a:tcPr>
                </a:tc>
                <a:tc>
                  <a:txBody>
                    <a:bodyPr/>
                    <a:lstStyle/>
                    <a:p>
                      <a:pPr marL="0" marR="0" lvl="0" indent="0" algn="r" rtl="0">
                        <a:lnSpc>
                          <a:spcPct val="100000"/>
                        </a:lnSpc>
                        <a:spcBef>
                          <a:spcPts val="0"/>
                        </a:spcBef>
                        <a:spcAft>
                          <a:spcPts val="0"/>
                        </a:spcAft>
                        <a:buNone/>
                      </a:pPr>
                      <a:r>
                        <a:rPr lang="es-ES" sz="1600" dirty="0">
                          <a:solidFill>
                            <a:srgbClr val="3F3F3F"/>
                          </a:solidFill>
                          <a:latin typeface="Calibri" panose="020F0502020204030204" pitchFamily="34" charset="0"/>
                          <a:ea typeface="Calibri" panose="020F0502020204030204" pitchFamily="34" charset="0"/>
                          <a:cs typeface="Calibri" panose="020F0502020204030204" pitchFamily="34" charset="0"/>
                        </a:rPr>
                        <a:t>0.89</a:t>
                      </a:r>
                      <a:endParaRPr sz="1600" u="none" strike="noStrike" cap="none" dirty="0">
                        <a:solidFill>
                          <a:srgbClr val="3F3F3F"/>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oFill/>
                  </a:tcPr>
                </a:tc>
                <a:extLst>
                  <a:ext uri="{0D108BD9-81ED-4DB2-BD59-A6C34878D82A}">
                    <a16:rowId xmlns:a16="http://schemas.microsoft.com/office/drawing/2014/main" val="10004"/>
                  </a:ext>
                </a:extLst>
              </a:tr>
            </a:tbl>
          </a:graphicData>
        </a:graphic>
      </p:graphicFrame>
      <p:sp>
        <p:nvSpPr>
          <p:cNvPr id="5" name="Google Shape;433;p15">
            <a:extLst>
              <a:ext uri="{FF2B5EF4-FFF2-40B4-BE49-F238E27FC236}">
                <a16:creationId xmlns:a16="http://schemas.microsoft.com/office/drawing/2014/main" id="{4994BD4D-C967-1D3B-4D35-1779AD5C4C89}"/>
              </a:ext>
            </a:extLst>
          </p:cNvPr>
          <p:cNvSpPr txBox="1"/>
          <p:nvPr/>
        </p:nvSpPr>
        <p:spPr>
          <a:xfrm>
            <a:off x="5761115" y="3710999"/>
            <a:ext cx="2160372" cy="46779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ES" sz="1600" b="1" dirty="0">
                <a:solidFill>
                  <a:schemeClr val="dk1"/>
                </a:solidFill>
                <a:highlight>
                  <a:srgbClr val="FFFFFF"/>
                </a:highlight>
                <a:latin typeface="Calibri" panose="020F0502020204030204" pitchFamily="34" charset="0"/>
                <a:ea typeface="Calibri" panose="020F0502020204030204" pitchFamily="34" charset="0"/>
                <a:cs typeface="Calibri" panose="020F0502020204030204" pitchFamily="34" charset="0"/>
              </a:rPr>
              <a:t>Nota: 0 = No egreso</a:t>
            </a:r>
            <a:endParaRPr sz="1600" b="1" dirty="0">
              <a:latin typeface="Calibri" panose="020F0502020204030204" pitchFamily="34" charset="0"/>
              <a:ea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2731692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7"/>
          <p:cNvSpPr txBox="1"/>
          <p:nvPr/>
        </p:nvSpPr>
        <p:spPr>
          <a:xfrm>
            <a:off x="374206" y="361615"/>
            <a:ext cx="2995159" cy="1446520"/>
          </a:xfrm>
          <a:prstGeom prst="rect">
            <a:avLst/>
          </a:prstGeom>
          <a:noFill/>
          <a:ln>
            <a:noFill/>
          </a:ln>
        </p:spPr>
        <p:txBody>
          <a:bodyPr spcFirstLastPara="1" wrap="square" lIns="91425" tIns="91425" rIns="91425" bIns="91425" anchor="t" anchorCtr="0">
            <a:spAutoFit/>
          </a:bodyPr>
          <a:lstStyle/>
          <a:p>
            <a:pPr lvl="0">
              <a:buSzPts val="1800"/>
            </a:pPr>
            <a:r>
              <a:rPr lang="es-ES" sz="2500" b="1" dirty="0" err="1">
                <a:solidFill>
                  <a:srgbClr val="00A096"/>
                </a:solidFill>
                <a:latin typeface="Verdana" panose="020B0604030504040204" pitchFamily="34" charset="0"/>
                <a:ea typeface="Verdana" panose="020B0604030504040204" pitchFamily="34" charset="0"/>
                <a:cs typeface="Raleway SemiBold"/>
                <a:sym typeface="Raleway SemiBold"/>
              </a:rPr>
              <a:t>Random</a:t>
            </a:r>
            <a:endParaRPr lang="es-ES" sz="2500" b="1" dirty="0">
              <a:solidFill>
                <a:srgbClr val="00A096"/>
              </a:solidFill>
              <a:latin typeface="Verdana" panose="020B0604030504040204" pitchFamily="34" charset="0"/>
              <a:ea typeface="Verdana" panose="020B0604030504040204" pitchFamily="34" charset="0"/>
              <a:cs typeface="Raleway SemiBold"/>
              <a:sym typeface="Raleway SemiBold"/>
            </a:endParaRPr>
          </a:p>
          <a:p>
            <a:pPr lvl="0">
              <a:buSzPts val="1800"/>
            </a:pPr>
            <a:r>
              <a:rPr lang="es-ES" sz="2500" b="1" dirty="0">
                <a:solidFill>
                  <a:srgbClr val="00A096"/>
                </a:solidFill>
                <a:latin typeface="Verdana" panose="020B0604030504040204" pitchFamily="34" charset="0"/>
                <a:ea typeface="Verdana" panose="020B0604030504040204" pitchFamily="34" charset="0"/>
                <a:cs typeface="Raleway SemiBold"/>
                <a:sym typeface="Raleway SemiBold"/>
              </a:rPr>
              <a:t>Forest </a:t>
            </a:r>
          </a:p>
          <a:p>
            <a:pPr lvl="0">
              <a:buSzPts val="1800"/>
            </a:pPr>
            <a:r>
              <a:rPr lang="es-UY" sz="1600" dirty="0" err="1">
                <a:solidFill>
                  <a:srgbClr val="00A096"/>
                </a:solidFill>
                <a:latin typeface="Verdana" panose="020B0604030504040204" pitchFamily="34" charset="0"/>
                <a:ea typeface="Verdana" panose="020B0604030504040204" pitchFamily="34" charset="0"/>
                <a:cs typeface="Raleway SemiBold"/>
              </a:rPr>
              <a:t>Partial</a:t>
            </a:r>
            <a:r>
              <a:rPr lang="es-UY" sz="1600" dirty="0">
                <a:solidFill>
                  <a:srgbClr val="00A096"/>
                </a:solidFill>
                <a:latin typeface="Verdana" panose="020B0604030504040204" pitchFamily="34" charset="0"/>
                <a:ea typeface="Verdana" panose="020B0604030504040204" pitchFamily="34" charset="0"/>
                <a:cs typeface="Raleway SemiBold"/>
              </a:rPr>
              <a:t> </a:t>
            </a:r>
            <a:r>
              <a:rPr lang="es-UY" sz="1600" dirty="0" err="1">
                <a:solidFill>
                  <a:srgbClr val="00A096"/>
                </a:solidFill>
                <a:latin typeface="Verdana" panose="020B0604030504040204" pitchFamily="34" charset="0"/>
                <a:ea typeface="Verdana" panose="020B0604030504040204" pitchFamily="34" charset="0"/>
                <a:cs typeface="Raleway SemiBold"/>
              </a:rPr>
              <a:t>dependence</a:t>
            </a:r>
            <a:r>
              <a:rPr lang="es-UY" sz="1600" dirty="0">
                <a:solidFill>
                  <a:srgbClr val="00A096"/>
                </a:solidFill>
                <a:latin typeface="Verdana" panose="020B0604030504040204" pitchFamily="34" charset="0"/>
                <a:ea typeface="Verdana" panose="020B0604030504040204" pitchFamily="34" charset="0"/>
                <a:cs typeface="Raleway SemiBold"/>
              </a:rPr>
              <a:t> </a:t>
            </a:r>
            <a:r>
              <a:rPr lang="es-UY" sz="1600" dirty="0" err="1">
                <a:solidFill>
                  <a:srgbClr val="00A096"/>
                </a:solidFill>
                <a:latin typeface="Verdana" panose="020B0604030504040204" pitchFamily="34" charset="0"/>
                <a:ea typeface="Verdana" panose="020B0604030504040204" pitchFamily="34" charset="0"/>
                <a:cs typeface="Raleway SemiBold"/>
              </a:rPr>
              <a:t>plots</a:t>
            </a:r>
            <a:r>
              <a:rPr lang="es-UY" sz="1600" dirty="0">
                <a:solidFill>
                  <a:srgbClr val="00A096"/>
                </a:solidFill>
                <a:latin typeface="Verdana" panose="020B0604030504040204" pitchFamily="34" charset="0"/>
                <a:ea typeface="Verdana" panose="020B0604030504040204" pitchFamily="34" charset="0"/>
                <a:cs typeface="Raleway SemiBold"/>
              </a:rPr>
              <a:t> (PDP) I</a:t>
            </a:r>
            <a:endParaRPr lang="es-ES" sz="1600" dirty="0">
              <a:solidFill>
                <a:srgbClr val="00A096"/>
              </a:solidFill>
              <a:latin typeface="Verdana" panose="020B0604030504040204" pitchFamily="34" charset="0"/>
              <a:ea typeface="Verdana" panose="020B0604030504040204" pitchFamily="34" charset="0"/>
              <a:cs typeface="Raleway SemiBold"/>
              <a:sym typeface="Raleway SemiBold"/>
            </a:endParaRPr>
          </a:p>
        </p:txBody>
      </p:sp>
      <p:pic>
        <p:nvPicPr>
          <p:cNvPr id="1026" name="Picture 2" descr="Gráfico, Gráfico de líneas&#10;&#10;Descripción generada automáticamente">
            <a:extLst>
              <a:ext uri="{FF2B5EF4-FFF2-40B4-BE49-F238E27FC236}">
                <a16:creationId xmlns:a16="http://schemas.microsoft.com/office/drawing/2014/main" id="{2E85F00D-775E-1703-3972-EA290FFCC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814" y="361615"/>
            <a:ext cx="4307371" cy="26208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ráfico, Gráfico de líneas&#10;&#10;Descripción generada automáticamente">
            <a:extLst>
              <a:ext uri="{FF2B5EF4-FFF2-40B4-BE49-F238E27FC236}">
                <a16:creationId xmlns:a16="http://schemas.microsoft.com/office/drawing/2014/main" id="{1413D65C-2CCC-0A60-43C1-96728E778C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206" y="2484784"/>
            <a:ext cx="4075608" cy="2459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32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42"/>
          <p:cNvSpPr txBox="1">
            <a:spLocks noGrp="1"/>
          </p:cNvSpPr>
          <p:nvPr>
            <p:ph type="ctrTitle"/>
          </p:nvPr>
        </p:nvSpPr>
        <p:spPr>
          <a:xfrm>
            <a:off x="3314700" y="258464"/>
            <a:ext cx="5012872" cy="1375800"/>
          </a:xfrm>
          <a:prstGeom prst="rect">
            <a:avLst/>
          </a:prstGeom>
        </p:spPr>
        <p:txBody>
          <a:bodyPr spcFirstLastPara="1" wrap="square" lIns="91425" tIns="91425" rIns="91425" bIns="91425" anchor="b" anchorCtr="0">
            <a:normAutofit fontScale="90000"/>
          </a:bodyPr>
          <a:lstStyle/>
          <a:p>
            <a:r>
              <a:rPr lang="es-UY" sz="3600" b="1" i="0" u="none" strike="noStrike" cap="none" dirty="0">
                <a:solidFill>
                  <a:srgbClr val="00A096"/>
                </a:solidFill>
                <a:latin typeface="Verdana" panose="020B0604030504040204" pitchFamily="34" charset="0"/>
                <a:ea typeface="Verdana" panose="020B0604030504040204" pitchFamily="34" charset="0"/>
                <a:cs typeface="Raleway SemiBold"/>
                <a:sym typeface="Raleway SemiBold"/>
              </a:rPr>
              <a:t>                      </a:t>
            </a:r>
            <a:r>
              <a:rPr lang="es-UY" sz="4400" b="1" i="0" u="none" strike="noStrike" cap="none" dirty="0">
                <a:solidFill>
                  <a:srgbClr val="FFC000"/>
                </a:solidFill>
                <a:latin typeface="Verdana" panose="020B0604030504040204" pitchFamily="34" charset="0"/>
                <a:ea typeface="Verdana" panose="020B0604030504040204" pitchFamily="34" charset="0"/>
                <a:cs typeface="Raleway SemiBold"/>
                <a:sym typeface="Raleway SemiBold"/>
              </a:rPr>
              <a:t>Objetivo general</a:t>
            </a:r>
            <a:br>
              <a:rPr lang="es-UY" sz="3600" b="1" i="0" u="none" strike="noStrike" cap="none" dirty="0">
                <a:solidFill>
                  <a:srgbClr val="FFC000"/>
                </a:solidFill>
                <a:latin typeface="Verdana" panose="020B0604030504040204" pitchFamily="34" charset="0"/>
                <a:ea typeface="Verdana" panose="020B0604030504040204" pitchFamily="34" charset="0"/>
                <a:cs typeface="Raleway SemiBold"/>
                <a:sym typeface="Raleway SemiBold"/>
              </a:rPr>
            </a:br>
            <a:endParaRPr lang="es-UY" dirty="0">
              <a:solidFill>
                <a:srgbClr val="FFC000"/>
              </a:solidFill>
            </a:endParaRPr>
          </a:p>
        </p:txBody>
      </p:sp>
      <p:sp>
        <p:nvSpPr>
          <p:cNvPr id="2" name="CuadroTexto 1">
            <a:extLst>
              <a:ext uri="{FF2B5EF4-FFF2-40B4-BE49-F238E27FC236}">
                <a16:creationId xmlns:a16="http://schemas.microsoft.com/office/drawing/2014/main" id="{FBE7ADB7-09D2-8047-9AA1-7B7C48573940}"/>
              </a:ext>
            </a:extLst>
          </p:cNvPr>
          <p:cNvSpPr txBox="1"/>
          <p:nvPr/>
        </p:nvSpPr>
        <p:spPr>
          <a:xfrm>
            <a:off x="494530" y="1756142"/>
            <a:ext cx="6800792" cy="1246495"/>
          </a:xfrm>
          <a:prstGeom prst="rect">
            <a:avLst/>
          </a:prstGeom>
          <a:noFill/>
        </p:spPr>
        <p:txBody>
          <a:bodyPr wrap="square" rtlCol="0">
            <a:spAutoFit/>
          </a:bodyPr>
          <a:lstStyle/>
          <a:p>
            <a:pPr lvl="0" algn="just" rtl="0">
              <a:lnSpc>
                <a:spcPct val="100000"/>
              </a:lnSpc>
              <a:spcBef>
                <a:spcPts val="0"/>
              </a:spcBef>
              <a:spcAft>
                <a:spcPts val="0"/>
              </a:spcAft>
              <a:buClr>
                <a:schemeClr val="dk1"/>
              </a:buClr>
              <a:buSzPts val="2200"/>
            </a:pPr>
            <a:r>
              <a:rPr lang="es-ES" sz="2500" b="1" dirty="0">
                <a:solidFill>
                  <a:schemeClr val="tx1"/>
                </a:solidFill>
                <a:latin typeface="Calibri" panose="020F0502020204030204" pitchFamily="34" charset="0"/>
                <a:ea typeface="Calibri" panose="020F0502020204030204" pitchFamily="34" charset="0"/>
                <a:cs typeface="Calibri" panose="020F0502020204030204" pitchFamily="34" charset="0"/>
                <a:sym typeface="Quattrocento Sans"/>
              </a:rPr>
              <a:t>Estimación del no egreso de los estudiantes de Jóvenes a Programar (JaP), a partir de los factores de mayor impacto.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7"/>
          <p:cNvSpPr txBox="1"/>
          <p:nvPr/>
        </p:nvSpPr>
        <p:spPr>
          <a:xfrm>
            <a:off x="420993" y="217713"/>
            <a:ext cx="3302409" cy="1061799"/>
          </a:xfrm>
          <a:prstGeom prst="rect">
            <a:avLst/>
          </a:prstGeom>
          <a:noFill/>
          <a:ln>
            <a:noFill/>
          </a:ln>
        </p:spPr>
        <p:txBody>
          <a:bodyPr spcFirstLastPara="1" wrap="square" lIns="91425" tIns="91425" rIns="91425" bIns="91425" anchor="t" anchorCtr="0">
            <a:spAutoFit/>
          </a:bodyPr>
          <a:lstStyle/>
          <a:p>
            <a:pPr lvl="0">
              <a:buSzPts val="1800"/>
            </a:pPr>
            <a:r>
              <a:rPr lang="es-ES" sz="2500" b="1" dirty="0" err="1">
                <a:solidFill>
                  <a:srgbClr val="00A096"/>
                </a:solidFill>
                <a:latin typeface="Verdana" panose="020B0604030504040204" pitchFamily="34" charset="0"/>
                <a:ea typeface="Verdana" panose="020B0604030504040204" pitchFamily="34" charset="0"/>
                <a:cs typeface="Raleway SemiBold"/>
                <a:sym typeface="Raleway SemiBold"/>
              </a:rPr>
              <a:t>Random</a:t>
            </a:r>
            <a:r>
              <a:rPr lang="es-ES" sz="2500" b="1" dirty="0">
                <a:solidFill>
                  <a:srgbClr val="00A096"/>
                </a:solidFill>
                <a:latin typeface="Verdana" panose="020B0604030504040204" pitchFamily="34" charset="0"/>
                <a:ea typeface="Verdana" panose="020B0604030504040204" pitchFamily="34" charset="0"/>
                <a:cs typeface="Raleway SemiBold"/>
                <a:sym typeface="Raleway SemiBold"/>
              </a:rPr>
              <a:t> Forest </a:t>
            </a:r>
          </a:p>
          <a:p>
            <a:pPr lvl="0">
              <a:buSzPts val="1800"/>
            </a:pPr>
            <a:r>
              <a:rPr lang="es-UY" sz="1600" dirty="0" err="1">
                <a:solidFill>
                  <a:srgbClr val="00A096"/>
                </a:solidFill>
                <a:latin typeface="Verdana" panose="020B0604030504040204" pitchFamily="34" charset="0"/>
                <a:ea typeface="Verdana" panose="020B0604030504040204" pitchFamily="34" charset="0"/>
                <a:cs typeface="Raleway SemiBold"/>
              </a:rPr>
              <a:t>Partial</a:t>
            </a:r>
            <a:r>
              <a:rPr lang="es-UY" sz="1600" dirty="0">
                <a:solidFill>
                  <a:srgbClr val="00A096"/>
                </a:solidFill>
                <a:latin typeface="Verdana" panose="020B0604030504040204" pitchFamily="34" charset="0"/>
                <a:ea typeface="Verdana" panose="020B0604030504040204" pitchFamily="34" charset="0"/>
                <a:cs typeface="Raleway SemiBold"/>
              </a:rPr>
              <a:t> </a:t>
            </a:r>
            <a:r>
              <a:rPr lang="es-UY" sz="1600" dirty="0" err="1">
                <a:solidFill>
                  <a:srgbClr val="00A096"/>
                </a:solidFill>
                <a:latin typeface="Verdana" panose="020B0604030504040204" pitchFamily="34" charset="0"/>
                <a:ea typeface="Verdana" panose="020B0604030504040204" pitchFamily="34" charset="0"/>
                <a:cs typeface="Raleway SemiBold"/>
              </a:rPr>
              <a:t>dependence</a:t>
            </a:r>
            <a:r>
              <a:rPr lang="es-UY" sz="1600" dirty="0">
                <a:solidFill>
                  <a:srgbClr val="00A096"/>
                </a:solidFill>
                <a:latin typeface="Verdana" panose="020B0604030504040204" pitchFamily="34" charset="0"/>
                <a:ea typeface="Verdana" panose="020B0604030504040204" pitchFamily="34" charset="0"/>
                <a:cs typeface="Raleway SemiBold"/>
              </a:rPr>
              <a:t> </a:t>
            </a:r>
            <a:r>
              <a:rPr lang="es-UY" sz="1600" dirty="0" err="1">
                <a:solidFill>
                  <a:srgbClr val="00A096"/>
                </a:solidFill>
                <a:latin typeface="Verdana" panose="020B0604030504040204" pitchFamily="34" charset="0"/>
                <a:ea typeface="Verdana" panose="020B0604030504040204" pitchFamily="34" charset="0"/>
                <a:cs typeface="Raleway SemiBold"/>
              </a:rPr>
              <a:t>plots</a:t>
            </a:r>
            <a:r>
              <a:rPr lang="es-UY" sz="1600" dirty="0">
                <a:solidFill>
                  <a:srgbClr val="00A096"/>
                </a:solidFill>
                <a:latin typeface="Verdana" panose="020B0604030504040204" pitchFamily="34" charset="0"/>
                <a:ea typeface="Verdana" panose="020B0604030504040204" pitchFamily="34" charset="0"/>
                <a:cs typeface="Raleway SemiBold"/>
              </a:rPr>
              <a:t> (PDP) II</a:t>
            </a:r>
            <a:endParaRPr lang="es-ES" sz="1600" dirty="0">
              <a:solidFill>
                <a:srgbClr val="00A096"/>
              </a:solidFill>
              <a:latin typeface="Verdana" panose="020B0604030504040204" pitchFamily="34" charset="0"/>
              <a:ea typeface="Verdana" panose="020B0604030504040204" pitchFamily="34" charset="0"/>
              <a:cs typeface="Raleway SemiBold"/>
              <a:sym typeface="Raleway SemiBold"/>
            </a:endParaRPr>
          </a:p>
        </p:txBody>
      </p:sp>
      <p:pic>
        <p:nvPicPr>
          <p:cNvPr id="2050" name="Picture 2" descr="Gráfico, Gráfico de barras&#10;&#10;Descripción generada automáticamente">
            <a:extLst>
              <a:ext uri="{FF2B5EF4-FFF2-40B4-BE49-F238E27FC236}">
                <a16:creationId xmlns:a16="http://schemas.microsoft.com/office/drawing/2014/main" id="{310EBFC5-94A6-03CC-13A9-C2F9063AF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17434"/>
            <a:ext cx="3302409" cy="237316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Gráfico, Gráfico de barras&#10;&#10;Descripción generada automáticamente">
            <a:extLst>
              <a:ext uri="{FF2B5EF4-FFF2-40B4-BE49-F238E27FC236}">
                <a16:creationId xmlns:a16="http://schemas.microsoft.com/office/drawing/2014/main" id="{812C1260-8507-C51B-01A8-084FF9319B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93" y="1332972"/>
            <a:ext cx="3415897" cy="245763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EA0E68E5-6873-4F4B-3871-6AABD7684575}"/>
              </a:ext>
            </a:extLst>
          </p:cNvPr>
          <p:cNvSpPr txBox="1"/>
          <p:nvPr/>
        </p:nvSpPr>
        <p:spPr>
          <a:xfrm>
            <a:off x="420993" y="3983766"/>
            <a:ext cx="7875109" cy="692497"/>
          </a:xfrm>
          <a:prstGeom prst="rect">
            <a:avLst/>
          </a:prstGeom>
          <a:noFill/>
          <a:ln>
            <a:solidFill>
              <a:schemeClr val="accent5">
                <a:lumMod val="75000"/>
              </a:schemeClr>
            </a:solidFill>
          </a:ln>
        </p:spPr>
        <p:txBody>
          <a:bodyPr wrap="square" rtlCol="0">
            <a:spAutoFit/>
          </a:bodyPr>
          <a:lstStyle/>
          <a:p>
            <a:pPr algn="just" rtl="0" fontAlgn="base">
              <a:spcBef>
                <a:spcPts val="0"/>
              </a:spcBef>
              <a:spcAft>
                <a:spcPts val="0"/>
              </a:spcAft>
            </a:pPr>
            <a:r>
              <a:rPr lang="es-ES" sz="1300" b="1"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educ_alcan</a:t>
            </a:r>
            <a:r>
              <a:rPr lang="es-ES" sz="1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educación alcanzada ("Ciclo básico/Media Básica": 0, "Otros estudios": 1, "Bachillerato/Educación Media Superior": 2, "Terciaria": 3, "Universitaria": 4).</a:t>
            </a:r>
          </a:p>
          <a:p>
            <a:pPr algn="just" rtl="0" fontAlgn="base">
              <a:spcBef>
                <a:spcPts val="0"/>
              </a:spcBef>
              <a:spcAft>
                <a:spcPts val="0"/>
              </a:spcAft>
            </a:pPr>
            <a:r>
              <a:rPr lang="es-ES" sz="1300" b="1"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genero_F</a:t>
            </a:r>
            <a:r>
              <a:rPr lang="es-ES" sz="13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género (“Femenino”: 1, “Masculino”: 0)</a:t>
            </a:r>
          </a:p>
        </p:txBody>
      </p:sp>
    </p:spTree>
    <p:extLst>
      <p:ext uri="{BB962C8B-B14F-4D97-AF65-F5344CB8AC3E}">
        <p14:creationId xmlns:p14="http://schemas.microsoft.com/office/powerpoint/2010/main" val="3733318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5" name="Google Shape;169;p38"/>
          <p:cNvSpPr/>
          <p:nvPr/>
        </p:nvSpPr>
        <p:spPr>
          <a:xfrm>
            <a:off x="285224" y="179400"/>
            <a:ext cx="2607605" cy="710062"/>
          </a:xfrm>
          <a:prstGeom prst="roundRect">
            <a:avLst>
              <a:gd name="adj" fmla="val 50000"/>
            </a:avLst>
          </a:prstGeom>
          <a:solidFill>
            <a:srgbClr val="F16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59;p14">
            <a:extLst>
              <a:ext uri="{FF2B5EF4-FFF2-40B4-BE49-F238E27FC236}">
                <a16:creationId xmlns:a16="http://schemas.microsoft.com/office/drawing/2014/main" id="{3A87169D-01FF-6EAF-16A2-F09E06843472}"/>
              </a:ext>
            </a:extLst>
          </p:cNvPr>
          <p:cNvSpPr txBox="1"/>
          <p:nvPr/>
        </p:nvSpPr>
        <p:spPr>
          <a:xfrm>
            <a:off x="285224" y="255600"/>
            <a:ext cx="3386229" cy="803580"/>
          </a:xfrm>
          <a:prstGeom prst="rect">
            <a:avLst/>
          </a:prstGeom>
          <a:noFill/>
          <a:ln>
            <a:noFill/>
          </a:ln>
        </p:spPr>
        <p:txBody>
          <a:bodyPr spcFirstLastPara="1" wrap="square" lIns="91425" tIns="91425" rIns="91425" bIns="91425" anchor="t" anchorCtr="0">
            <a:noAutofit/>
          </a:bodyPr>
          <a:lstStyle/>
          <a:p>
            <a:pPr lvl="0">
              <a:buSzPts val="1800"/>
            </a:pPr>
            <a:r>
              <a:rPr lang="es-ES" sz="2500" b="1" dirty="0">
                <a:solidFill>
                  <a:schemeClr val="tx1"/>
                </a:solidFill>
                <a:latin typeface="Verdana" panose="020B0604030504040204" pitchFamily="34" charset="0"/>
                <a:ea typeface="Verdana" panose="020B0604030504040204" pitchFamily="34" charset="0"/>
                <a:cs typeface="Raleway SemiBold"/>
                <a:sym typeface="Raleway SemiBold"/>
              </a:rPr>
              <a:t>Notas finales</a:t>
            </a:r>
          </a:p>
          <a:p>
            <a:pPr lvl="0">
              <a:buSzPts val="1800"/>
            </a:pPr>
            <a:endParaRPr lang="es-ES" sz="1800" dirty="0">
              <a:solidFill>
                <a:schemeClr val="tx1"/>
              </a:solidFill>
              <a:latin typeface="Verdana" panose="020B0604030504040204" pitchFamily="34" charset="0"/>
              <a:ea typeface="Verdana" panose="020B0604030504040204" pitchFamily="34" charset="0"/>
              <a:cs typeface="Raleway SemiBold"/>
              <a:sym typeface="Raleway SemiBold"/>
            </a:endParaRPr>
          </a:p>
        </p:txBody>
      </p:sp>
      <p:sp>
        <p:nvSpPr>
          <p:cNvPr id="6" name="CuadroTexto 5">
            <a:extLst>
              <a:ext uri="{FF2B5EF4-FFF2-40B4-BE49-F238E27FC236}">
                <a16:creationId xmlns:a16="http://schemas.microsoft.com/office/drawing/2014/main" id="{70209363-2207-E64B-021D-D8A44EAF9B10}"/>
              </a:ext>
            </a:extLst>
          </p:cNvPr>
          <p:cNvSpPr txBox="1"/>
          <p:nvPr/>
        </p:nvSpPr>
        <p:spPr>
          <a:xfrm>
            <a:off x="437322" y="965662"/>
            <a:ext cx="7892031" cy="2769989"/>
          </a:xfrm>
          <a:prstGeom prst="rect">
            <a:avLst/>
          </a:prstGeom>
          <a:noFill/>
        </p:spPr>
        <p:txBody>
          <a:bodyPr wrap="square" rtlCol="0">
            <a:spAutoFit/>
          </a:bodyPr>
          <a:lstStyle/>
          <a:p>
            <a:pPr marL="285750" indent="-285750" algn="just">
              <a:buFont typeface="Wingdings" panose="05000000000000000000" pitchFamily="2" charset="2"/>
              <a:buChar char="q"/>
            </a:pPr>
            <a:r>
              <a:rPr lang="es-UY" sz="1600" dirty="0">
                <a:latin typeface="Calibri" panose="020F0502020204030204" pitchFamily="34" charset="0"/>
                <a:ea typeface="Calibri" panose="020F0502020204030204" pitchFamily="34" charset="0"/>
                <a:cs typeface="Calibri" panose="020F0502020204030204" pitchFamily="34" charset="0"/>
              </a:rPr>
              <a:t>La ingeniería de datos y la aplicación de mecanismos de validación cruzada mejoraron significativamente el ajuste de los modelos. </a:t>
            </a:r>
          </a:p>
          <a:p>
            <a:pPr marL="285750" indent="-285750" algn="just">
              <a:buFont typeface="Wingdings" panose="05000000000000000000" pitchFamily="2" charset="2"/>
              <a:buChar char="q"/>
            </a:pPr>
            <a:endParaRPr lang="es-UY"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q"/>
            </a:pPr>
            <a:r>
              <a:rPr lang="es-UY" sz="1600" dirty="0">
                <a:latin typeface="Calibri" panose="020F0502020204030204" pitchFamily="34" charset="0"/>
                <a:ea typeface="Calibri" panose="020F0502020204030204" pitchFamily="34" charset="0"/>
                <a:cs typeface="Calibri" panose="020F0502020204030204" pitchFamily="34" charset="0"/>
              </a:rPr>
              <a:t>Los modelos testeados arrojan métricas de evaluación con valores muy favorables, sobre todo para la categoría: no egreso.</a:t>
            </a:r>
          </a:p>
          <a:p>
            <a:pPr marL="285750" indent="-285750" algn="just">
              <a:buFont typeface="Wingdings" panose="05000000000000000000" pitchFamily="2" charset="2"/>
              <a:buChar char="q"/>
            </a:pPr>
            <a:endParaRPr lang="es-UY"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q"/>
            </a:pPr>
            <a:r>
              <a:rPr lang="es-UY" sz="1600" dirty="0">
                <a:latin typeface="Calibri" panose="020F0502020204030204" pitchFamily="34" charset="0"/>
                <a:ea typeface="Calibri" panose="020F0502020204030204" pitchFamily="34" charset="0"/>
                <a:cs typeface="Calibri" panose="020F0502020204030204" pitchFamily="34" charset="0"/>
              </a:rPr>
              <a:t>Random Forest y </a:t>
            </a:r>
            <a:r>
              <a:rPr lang="es-UY" sz="1600" dirty="0" err="1">
                <a:latin typeface="Calibri" panose="020F0502020204030204" pitchFamily="34" charset="0"/>
                <a:ea typeface="Calibri" panose="020F0502020204030204" pitchFamily="34" charset="0"/>
                <a:cs typeface="Calibri" panose="020F0502020204030204" pitchFamily="34" charset="0"/>
              </a:rPr>
              <a:t>XGBoost</a:t>
            </a:r>
            <a:r>
              <a:rPr lang="es-UY" sz="1600" dirty="0">
                <a:latin typeface="Calibri" panose="020F0502020204030204" pitchFamily="34" charset="0"/>
                <a:ea typeface="Calibri" panose="020F0502020204030204" pitchFamily="34" charset="0"/>
                <a:cs typeface="Calibri" panose="020F0502020204030204" pitchFamily="34" charset="0"/>
              </a:rPr>
              <a:t> presentan métricas de evaluación con valores muy cercanos. </a:t>
            </a:r>
          </a:p>
          <a:p>
            <a:pPr marL="285750" indent="-285750" algn="just">
              <a:buFont typeface="Wingdings" panose="05000000000000000000" pitchFamily="2" charset="2"/>
              <a:buChar char="q"/>
            </a:pPr>
            <a:endParaRPr lang="es-UY"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q"/>
            </a:pPr>
            <a:r>
              <a:rPr lang="es-UY" sz="1600" dirty="0">
                <a:latin typeface="Calibri" panose="020F0502020204030204" pitchFamily="34" charset="0"/>
                <a:ea typeface="Calibri" panose="020F0502020204030204" pitchFamily="34" charset="0"/>
                <a:cs typeface="Calibri" panose="020F0502020204030204" pitchFamily="34" charset="0"/>
              </a:rPr>
              <a:t>Las variables creadas a partir de los datos de la plataforma Mumuki son las que más aportan a la disminución del error. </a:t>
            </a:r>
          </a:p>
          <a:p>
            <a:r>
              <a:rPr lang="es-UY"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 name="CuadroTexto 2">
            <a:extLst>
              <a:ext uri="{FF2B5EF4-FFF2-40B4-BE49-F238E27FC236}">
                <a16:creationId xmlns:a16="http://schemas.microsoft.com/office/drawing/2014/main" id="{1EF13FC0-4D00-F4E2-4C4B-7DB125D3683A}"/>
              </a:ext>
            </a:extLst>
          </p:cNvPr>
          <p:cNvSpPr txBox="1"/>
          <p:nvPr/>
        </p:nvSpPr>
        <p:spPr>
          <a:xfrm>
            <a:off x="449035" y="138436"/>
            <a:ext cx="4572000" cy="830997"/>
          </a:xfrm>
          <a:prstGeom prst="rect">
            <a:avLst/>
          </a:prstGeom>
          <a:noFill/>
        </p:spPr>
        <p:txBody>
          <a:bodyPr wrap="square">
            <a:spAutoFit/>
          </a:bodyPr>
          <a:lstStyle/>
          <a:p>
            <a:pPr lvl="0">
              <a:buSzPts val="1800"/>
            </a:pPr>
            <a:r>
              <a:rPr lang="es-ES" sz="2400" b="1" dirty="0">
                <a:solidFill>
                  <a:schemeClr val="tx1"/>
                </a:solidFill>
                <a:latin typeface="Verdana" panose="020B0604030504040204" pitchFamily="34" charset="0"/>
                <a:ea typeface="Verdana" panose="020B0604030504040204" pitchFamily="34" charset="0"/>
                <a:cs typeface="Raleway SemiBold"/>
                <a:sym typeface="Raleway SemiBold"/>
              </a:rPr>
              <a:t>Jóvenes a Programar (JaP)</a:t>
            </a:r>
          </a:p>
        </p:txBody>
      </p:sp>
      <p:sp>
        <p:nvSpPr>
          <p:cNvPr id="2" name="CuadroTexto 1">
            <a:extLst>
              <a:ext uri="{FF2B5EF4-FFF2-40B4-BE49-F238E27FC236}">
                <a16:creationId xmlns:a16="http://schemas.microsoft.com/office/drawing/2014/main" id="{12BE5240-EAEB-406A-5DFF-341FB6FF6B57}"/>
              </a:ext>
            </a:extLst>
          </p:cNvPr>
          <p:cNvSpPr txBox="1"/>
          <p:nvPr/>
        </p:nvSpPr>
        <p:spPr>
          <a:xfrm>
            <a:off x="449035" y="1086728"/>
            <a:ext cx="6768194" cy="3046988"/>
          </a:xfrm>
          <a:prstGeom prst="rect">
            <a:avLst/>
          </a:prstGeom>
          <a:noFill/>
        </p:spPr>
        <p:txBody>
          <a:bodyPr wrap="square" rtlCol="0">
            <a:spAutoFit/>
          </a:bodyPr>
          <a:lstStyle/>
          <a:p>
            <a:pPr algn="just"/>
            <a:r>
              <a:rPr lang="es-ES" sz="1600" b="0" i="1" u="none" strike="noStrike" dirty="0">
                <a:effectLst/>
                <a:latin typeface="Calibri" panose="020F0502020204030204" pitchFamily="34" charset="0"/>
              </a:rPr>
              <a:t>Jóvenes a Programar (JaP)</a:t>
            </a:r>
            <a:r>
              <a:rPr lang="es-ES" sz="1600" b="0" i="0" u="none" strike="noStrike" dirty="0">
                <a:effectLst/>
                <a:latin typeface="Calibri" panose="020F0502020204030204" pitchFamily="34" charset="0"/>
              </a:rPr>
              <a:t> surge en el 2016 con el fin de capacitar a jóvenes entre 18 y 30 años (de todo el país) en el área de TI. </a:t>
            </a:r>
          </a:p>
          <a:p>
            <a:pPr algn="just"/>
            <a:endParaRPr lang="es-ES" sz="1600" b="0" i="0" u="none" strike="noStrike" dirty="0">
              <a:effectLst/>
              <a:latin typeface="Calibri" panose="020F0502020204030204" pitchFamily="34" charset="0"/>
            </a:endParaRPr>
          </a:p>
          <a:p>
            <a:pPr algn="just"/>
            <a:r>
              <a:rPr lang="es-ES" sz="1600" b="0" i="0" u="none" strike="noStrike" dirty="0">
                <a:effectLst/>
                <a:latin typeface="Calibri" panose="020F0502020204030204" pitchFamily="34" charset="0"/>
              </a:rPr>
              <a:t>JaP ofrece cursos de programación, testing y otras tecnologías (a través de la plataforma Mumuki y por videoconferencias), así como talleres de habilidades blandas y formación en idioma inglés.</a:t>
            </a:r>
          </a:p>
          <a:p>
            <a:pPr algn="just"/>
            <a:endParaRPr lang="es-ES" sz="1600" dirty="0">
              <a:latin typeface="Calibri" panose="020F0502020204030204" pitchFamily="34" charset="0"/>
            </a:endParaRPr>
          </a:p>
          <a:p>
            <a:pPr algn="just"/>
            <a:r>
              <a:rPr lang="es-ES" sz="1600" b="0" i="0" u="none" strike="noStrike" dirty="0">
                <a:effectLst/>
                <a:latin typeface="Calibri" panose="020F0502020204030204" pitchFamily="34" charset="0"/>
              </a:rPr>
              <a:t>Una vez los jóvenes alcanzan la certificación inicial de Programador o Tester, se les brinda la oportunidad de formarse en cursos más específicos. </a:t>
            </a:r>
          </a:p>
          <a:p>
            <a:pPr algn="just"/>
            <a:endParaRPr lang="es-ES" sz="1600" dirty="0">
              <a:latin typeface="Calibri" panose="020F0502020204030204" pitchFamily="34" charset="0"/>
            </a:endParaRPr>
          </a:p>
          <a:p>
            <a:pPr algn="just"/>
            <a:r>
              <a:rPr lang="es-ES" sz="1600" b="0" i="0" u="none" strike="noStrike" dirty="0">
                <a:effectLst/>
                <a:latin typeface="Calibri" panose="020F0502020204030204" pitchFamily="34" charset="0"/>
              </a:rPr>
              <a:t>Cuenta con un Servicio de Intermediación Laboral (SIL) que facilita el contacto de los egresados/as del programa con las empresas del sector de TI.</a:t>
            </a:r>
            <a:endParaRPr lang="es-UY" sz="1600" dirty="0"/>
          </a:p>
        </p:txBody>
      </p:sp>
    </p:spTree>
    <p:extLst>
      <p:ext uri="{BB962C8B-B14F-4D97-AF65-F5344CB8AC3E}">
        <p14:creationId xmlns:p14="http://schemas.microsoft.com/office/powerpoint/2010/main" val="3141165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3" name="Google Shape;233;p45"/>
          <p:cNvSpPr txBox="1">
            <a:spLocks noGrp="1"/>
          </p:cNvSpPr>
          <p:nvPr>
            <p:ph type="ctrTitle"/>
          </p:nvPr>
        </p:nvSpPr>
        <p:spPr>
          <a:xfrm>
            <a:off x="335845" y="317016"/>
            <a:ext cx="6832397" cy="627985"/>
          </a:xfrm>
          <a:prstGeom prst="rect">
            <a:avLst/>
          </a:prstGeom>
        </p:spPr>
        <p:txBody>
          <a:bodyPr spcFirstLastPara="1" wrap="square" lIns="91425" tIns="91425" rIns="91425" bIns="91425" anchor="b" anchorCtr="0">
            <a:normAutofit fontScale="90000"/>
          </a:bodyPr>
          <a:lstStyle/>
          <a:p>
            <a:br>
              <a:rPr lang="es-ES" sz="3600" b="1" i="0" u="none" strike="noStrike" cap="none" dirty="0">
                <a:solidFill>
                  <a:srgbClr val="A53783"/>
                </a:solidFill>
                <a:latin typeface="Verdana" panose="020B0604030504040204" pitchFamily="34" charset="0"/>
                <a:ea typeface="Verdana" panose="020B0604030504040204" pitchFamily="34" charset="0"/>
                <a:cs typeface="Raleway SemiBold"/>
                <a:sym typeface="Raleway SemiBold"/>
              </a:rPr>
            </a:br>
            <a:br>
              <a:rPr lang="es-ES" sz="3600" b="1" i="0" u="none" strike="noStrike" cap="none" dirty="0">
                <a:solidFill>
                  <a:srgbClr val="A53783"/>
                </a:solidFill>
                <a:latin typeface="Verdana" panose="020B0604030504040204" pitchFamily="34" charset="0"/>
                <a:ea typeface="Verdana" panose="020B0604030504040204" pitchFamily="34" charset="0"/>
                <a:cs typeface="Raleway SemiBold"/>
                <a:sym typeface="Raleway SemiBold"/>
              </a:rPr>
            </a:br>
            <a:br>
              <a:rPr lang="es-ES" sz="3600" b="1" i="0" u="none" strike="noStrike" cap="none" dirty="0">
                <a:solidFill>
                  <a:srgbClr val="A53783"/>
                </a:solidFill>
                <a:latin typeface="Verdana" panose="020B0604030504040204" pitchFamily="34" charset="0"/>
                <a:ea typeface="Verdana" panose="020B0604030504040204" pitchFamily="34" charset="0"/>
                <a:cs typeface="Raleway SemiBold"/>
                <a:sym typeface="Raleway SemiBold"/>
              </a:rPr>
            </a:br>
            <a:r>
              <a:rPr lang="es-ES" sz="3600" b="1" i="0" u="none" strike="noStrike" cap="none" dirty="0">
                <a:solidFill>
                  <a:srgbClr val="A53783"/>
                </a:solidFill>
                <a:latin typeface="Verdana" panose="020B0604030504040204" pitchFamily="34" charset="0"/>
                <a:ea typeface="Verdana" panose="020B0604030504040204" pitchFamily="34" charset="0"/>
                <a:cs typeface="Raleway SemiBold"/>
                <a:sym typeface="Raleway SemiBold"/>
              </a:rPr>
              <a:t>Estado del arte</a:t>
            </a:r>
            <a:br>
              <a:rPr lang="es-ES" sz="3600" b="1" i="0" u="none" strike="noStrike" cap="none" dirty="0">
                <a:solidFill>
                  <a:srgbClr val="A53783"/>
                </a:solidFill>
                <a:latin typeface="Verdana" panose="020B0604030504040204" pitchFamily="34" charset="0"/>
                <a:ea typeface="Verdana" panose="020B0604030504040204" pitchFamily="34" charset="0"/>
                <a:cs typeface="Raleway SemiBold"/>
                <a:sym typeface="Raleway SemiBold"/>
              </a:rPr>
            </a:br>
            <a:r>
              <a:rPr lang="es-ES" sz="1900" b="0" i="0" u="none" strike="noStrike" cap="none" dirty="0">
                <a:solidFill>
                  <a:srgbClr val="A53783"/>
                </a:solidFill>
                <a:latin typeface="Verdana" panose="020B0604030504040204" pitchFamily="34" charset="0"/>
                <a:ea typeface="Verdana" panose="020B0604030504040204" pitchFamily="34" charset="0"/>
                <a:cs typeface="Raleway SemiBold"/>
                <a:sym typeface="Raleway SemiBold"/>
              </a:rPr>
              <a:t>Estimación de abandono y rendimiento académico</a:t>
            </a:r>
            <a:endParaRPr sz="1900" b="0" dirty="0"/>
          </a:p>
        </p:txBody>
      </p:sp>
      <p:graphicFrame>
        <p:nvGraphicFramePr>
          <p:cNvPr id="2" name="Tabla 2">
            <a:extLst>
              <a:ext uri="{FF2B5EF4-FFF2-40B4-BE49-F238E27FC236}">
                <a16:creationId xmlns:a16="http://schemas.microsoft.com/office/drawing/2014/main" id="{A813EF46-B13A-D6CD-59BD-7B58C9ABDFF6}"/>
              </a:ext>
            </a:extLst>
          </p:cNvPr>
          <p:cNvGraphicFramePr>
            <a:graphicFrameLocks noGrp="1"/>
          </p:cNvGraphicFramePr>
          <p:nvPr>
            <p:extLst>
              <p:ext uri="{D42A27DB-BD31-4B8C-83A1-F6EECF244321}">
                <p14:modId xmlns:p14="http://schemas.microsoft.com/office/powerpoint/2010/main" val="4121827409"/>
              </p:ext>
            </p:extLst>
          </p:nvPr>
        </p:nvGraphicFramePr>
        <p:xfrm>
          <a:off x="466473" y="979170"/>
          <a:ext cx="6946698" cy="3185160"/>
        </p:xfrm>
        <a:graphic>
          <a:graphicData uri="http://schemas.openxmlformats.org/drawingml/2006/table">
            <a:tbl>
              <a:tblPr firstRow="1" bandRow="1">
                <a:tableStyleId>{C083E6E3-FA7D-4D7B-A595-EF9225AFEA82}</a:tableStyleId>
              </a:tblPr>
              <a:tblGrid>
                <a:gridCol w="2068789">
                  <a:extLst>
                    <a:ext uri="{9D8B030D-6E8A-4147-A177-3AD203B41FA5}">
                      <a16:colId xmlns:a16="http://schemas.microsoft.com/office/drawing/2014/main" val="4132543708"/>
                    </a:ext>
                  </a:extLst>
                </a:gridCol>
                <a:gridCol w="4877909">
                  <a:extLst>
                    <a:ext uri="{9D8B030D-6E8A-4147-A177-3AD203B41FA5}">
                      <a16:colId xmlns:a16="http://schemas.microsoft.com/office/drawing/2014/main" val="2477369248"/>
                    </a:ext>
                  </a:extLst>
                </a:gridCol>
              </a:tblGrid>
              <a:tr h="288276">
                <a:tc>
                  <a:txBody>
                    <a:bodyPr/>
                    <a:lstStyle/>
                    <a:p>
                      <a:endParaRPr lang="es-UY" sz="13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s-UY" sz="1300" dirty="0">
                          <a:latin typeface="Calibri" panose="020F0502020204030204" pitchFamily="34" charset="0"/>
                          <a:ea typeface="Calibri" panose="020F0502020204030204" pitchFamily="34" charset="0"/>
                          <a:cs typeface="Calibri" panose="020F0502020204030204" pitchFamily="34" charset="0"/>
                        </a:rPr>
                        <a:t>Técnicas</a:t>
                      </a:r>
                    </a:p>
                  </a:txBody>
                  <a:tcPr/>
                </a:tc>
                <a:extLst>
                  <a:ext uri="{0D108BD9-81ED-4DB2-BD59-A6C34878D82A}">
                    <a16:rowId xmlns:a16="http://schemas.microsoft.com/office/drawing/2014/main" val="2074386756"/>
                  </a:ext>
                </a:extLst>
              </a:tr>
              <a:tr h="273862">
                <a:tc>
                  <a:txBody>
                    <a:bodyPr/>
                    <a:lstStyle/>
                    <a:p>
                      <a:r>
                        <a:rPr lang="es-UY" sz="13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Fernández, et al. (2021)</a:t>
                      </a:r>
                      <a:endParaRPr lang="es-UY" sz="1300" dirty="0">
                        <a:latin typeface="Calibri" panose="020F0502020204030204" pitchFamily="34" charset="0"/>
                        <a:ea typeface="Calibri" panose="020F0502020204030204" pitchFamily="34" charset="0"/>
                        <a:cs typeface="Calibri" panose="020F0502020204030204" pitchFamily="34" charset="0"/>
                      </a:endParaRPr>
                    </a:p>
                  </a:txBody>
                  <a:tcPr>
                    <a:noFill/>
                  </a:tcPr>
                </a:tc>
                <a:tc>
                  <a:txBody>
                    <a:bodyPr/>
                    <a:lstStyle/>
                    <a:p>
                      <a:pPr algn="r"/>
                      <a:r>
                        <a:rPr lang="es-UY" sz="1300" b="1"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XGBoost</a:t>
                      </a:r>
                      <a:r>
                        <a:rPr lang="es-UY" sz="13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 </a:t>
                      </a:r>
                      <a:r>
                        <a:rPr lang="es-UY" sz="1300" b="1"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Random Forest </a:t>
                      </a:r>
                      <a:r>
                        <a:rPr lang="es-UY" sz="13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y SVM</a:t>
                      </a:r>
                      <a:endParaRPr lang="es-UY" sz="1300" dirty="0">
                        <a:latin typeface="Calibri" panose="020F0502020204030204" pitchFamily="34" charset="0"/>
                        <a:ea typeface="Calibri" panose="020F0502020204030204" pitchFamily="34" charset="0"/>
                        <a:cs typeface="Calibri" panose="020F0502020204030204" pitchFamily="34" charset="0"/>
                      </a:endParaRPr>
                    </a:p>
                  </a:txBody>
                  <a:tcPr>
                    <a:noFill/>
                  </a:tcPr>
                </a:tc>
                <a:extLst>
                  <a:ext uri="{0D108BD9-81ED-4DB2-BD59-A6C34878D82A}">
                    <a16:rowId xmlns:a16="http://schemas.microsoft.com/office/drawing/2014/main" val="1500731425"/>
                  </a:ext>
                </a:extLst>
              </a:tr>
              <a:tr h="273862">
                <a:tc>
                  <a:txBody>
                    <a:bodyPr/>
                    <a:lstStyle/>
                    <a:p>
                      <a:r>
                        <a:rPr lang="es-UY" sz="13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Amare &amp; </a:t>
                      </a:r>
                      <a:r>
                        <a:rPr lang="es-UY" sz="1300" b="0" i="0" u="none" strike="noStrike"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Simonova</a:t>
                      </a:r>
                      <a:r>
                        <a:rPr lang="es-UY" sz="13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 (2021) </a:t>
                      </a:r>
                    </a:p>
                  </a:txBody>
                  <a:tcPr/>
                </a:tc>
                <a:tc>
                  <a:txBody>
                    <a:bodyPr/>
                    <a:lstStyle/>
                    <a:p>
                      <a:pPr algn="r"/>
                      <a:r>
                        <a:rPr lang="es-UY" sz="1300" b="1"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Random Forest</a:t>
                      </a:r>
                      <a:r>
                        <a:rPr lang="en-US" sz="13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 Naive Bayesian, </a:t>
                      </a:r>
                      <a:r>
                        <a:rPr lang="en-US" sz="13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Logistic Regression </a:t>
                      </a:r>
                      <a:r>
                        <a:rPr lang="en-US" sz="13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y Decision Tree</a:t>
                      </a:r>
                      <a:endParaRPr lang="es-UY" sz="13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extLst>
                  <a:ext uri="{0D108BD9-81ED-4DB2-BD59-A6C34878D82A}">
                    <a16:rowId xmlns:a16="http://schemas.microsoft.com/office/drawing/2014/main" val="3647734199"/>
                  </a:ext>
                </a:extLst>
              </a:tr>
              <a:tr h="273862">
                <a:tc>
                  <a:txBody>
                    <a:bodyPr/>
                    <a:lstStyle/>
                    <a:p>
                      <a:r>
                        <a:rPr lang="es-UY" sz="13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Park &amp; Yoo (2021)</a:t>
                      </a:r>
                    </a:p>
                  </a:txBody>
                  <a:tcPr>
                    <a:noFill/>
                  </a:tcPr>
                </a:tc>
                <a:tc>
                  <a:txBody>
                    <a:bodyPr/>
                    <a:lstStyle/>
                    <a:p>
                      <a:pPr algn="r"/>
                      <a:r>
                        <a:rPr lang="en-US" sz="13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Decision Tree, </a:t>
                      </a:r>
                      <a:r>
                        <a:rPr lang="en-US" sz="13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Random Forest</a:t>
                      </a:r>
                      <a:r>
                        <a:rPr lang="en-US" sz="13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 SVM y </a:t>
                      </a:r>
                      <a:r>
                        <a:rPr lang="en-US" sz="13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Deep Neural Network</a:t>
                      </a:r>
                      <a:endParaRPr lang="es-UY" sz="13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noFill/>
                  </a:tcPr>
                </a:tc>
                <a:extLst>
                  <a:ext uri="{0D108BD9-81ED-4DB2-BD59-A6C34878D82A}">
                    <a16:rowId xmlns:a16="http://schemas.microsoft.com/office/drawing/2014/main" val="3681720143"/>
                  </a:ext>
                </a:extLst>
              </a:tr>
              <a:tr h="273862">
                <a:tc>
                  <a:txBody>
                    <a:bodyPr/>
                    <a:lstStyle/>
                    <a:p>
                      <a:r>
                        <a:rPr lang="es-UY" sz="13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Ghosh &amp; Janan (2021)</a:t>
                      </a:r>
                    </a:p>
                  </a:txBody>
                  <a:tcPr>
                    <a:noFill/>
                  </a:tcPr>
                </a:tc>
                <a:tc>
                  <a:txBody>
                    <a:bodyPr/>
                    <a:lstStyle/>
                    <a:p>
                      <a:pPr algn="r"/>
                      <a:r>
                        <a:rPr lang="es-UY" sz="13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Random Forest</a:t>
                      </a:r>
                    </a:p>
                  </a:txBody>
                  <a:tcPr>
                    <a:noFill/>
                  </a:tcPr>
                </a:tc>
                <a:extLst>
                  <a:ext uri="{0D108BD9-81ED-4DB2-BD59-A6C34878D82A}">
                    <a16:rowId xmlns:a16="http://schemas.microsoft.com/office/drawing/2014/main" val="2941621240"/>
                  </a:ext>
                </a:extLst>
              </a:tr>
              <a:tr h="273862">
                <a:tc>
                  <a:txBody>
                    <a:bodyPr/>
                    <a:lstStyle/>
                    <a:p>
                      <a:r>
                        <a:rPr lang="es-UY" sz="13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Li &amp; Liu (2021) </a:t>
                      </a:r>
                    </a:p>
                  </a:txBody>
                  <a:tcPr>
                    <a:noFill/>
                  </a:tcPr>
                </a:tc>
                <a:tc>
                  <a:txBody>
                    <a:bodyPr/>
                    <a:lstStyle/>
                    <a:p>
                      <a:pPr algn="r"/>
                      <a:r>
                        <a:rPr lang="en-US" sz="13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Deep Neural Network</a:t>
                      </a:r>
                      <a:endParaRPr lang="es-UY" sz="13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noFill/>
                  </a:tcPr>
                </a:tc>
                <a:extLst>
                  <a:ext uri="{0D108BD9-81ED-4DB2-BD59-A6C34878D82A}">
                    <a16:rowId xmlns:a16="http://schemas.microsoft.com/office/drawing/2014/main" val="4243593149"/>
                  </a:ext>
                </a:extLst>
              </a:tr>
              <a:tr h="273862">
                <a:tc>
                  <a:txBody>
                    <a:bodyPr/>
                    <a:lstStyle/>
                    <a:p>
                      <a:r>
                        <a:rPr lang="es-UY" sz="13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Niyogisubizo et al. (2022)</a:t>
                      </a:r>
                    </a:p>
                  </a:txBody>
                  <a:tcPr>
                    <a:noFill/>
                  </a:tcPr>
                </a:tc>
                <a:tc>
                  <a:txBody>
                    <a:bodyPr/>
                    <a:lstStyle/>
                    <a:p>
                      <a:pPr algn="r"/>
                      <a:r>
                        <a:rPr lang="es-UY" sz="1300" b="1"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Random Forest</a:t>
                      </a:r>
                      <a:r>
                        <a:rPr lang="en-US" sz="13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 </a:t>
                      </a:r>
                      <a:r>
                        <a:rPr lang="es-UY" sz="1300" b="1"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XGBoost</a:t>
                      </a:r>
                      <a:r>
                        <a:rPr lang="en-US" sz="13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 </a:t>
                      </a:r>
                      <a:r>
                        <a:rPr lang="en-US" sz="13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y </a:t>
                      </a:r>
                      <a:r>
                        <a:rPr lang="en-US" sz="13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Feed-forward Neural Networks</a:t>
                      </a:r>
                      <a:endParaRPr lang="es-UY" sz="13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noFill/>
                  </a:tcPr>
                </a:tc>
                <a:extLst>
                  <a:ext uri="{0D108BD9-81ED-4DB2-BD59-A6C34878D82A}">
                    <a16:rowId xmlns:a16="http://schemas.microsoft.com/office/drawing/2014/main" val="3919321241"/>
                  </a:ext>
                </a:extLst>
              </a:tr>
              <a:tr h="273862">
                <a:tc>
                  <a:txBody>
                    <a:bodyPr/>
                    <a:lstStyle/>
                    <a:p>
                      <a:r>
                        <a:rPr lang="es-UY" sz="13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Moreira et al. (2022)</a:t>
                      </a:r>
                    </a:p>
                  </a:txBody>
                  <a:tcPr>
                    <a:noFill/>
                  </a:tcPr>
                </a:tc>
                <a:tc>
                  <a:txBody>
                    <a:bodyPr/>
                    <a:lstStyle/>
                    <a:p>
                      <a:pPr algn="r"/>
                      <a:r>
                        <a:rPr lang="es-UY" sz="13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 </a:t>
                      </a:r>
                      <a:r>
                        <a:rPr lang="es-UY" sz="13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Random Forest</a:t>
                      </a:r>
                      <a:r>
                        <a:rPr lang="es-UY" sz="13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 </a:t>
                      </a:r>
                      <a:r>
                        <a:rPr lang="es-UY" sz="13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XGBoost</a:t>
                      </a:r>
                      <a:r>
                        <a:rPr lang="es-UY" sz="13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 y </a:t>
                      </a:r>
                      <a:r>
                        <a:rPr lang="es-UY" sz="13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Artificial Neural Network</a:t>
                      </a:r>
                    </a:p>
                  </a:txBody>
                  <a:tcPr>
                    <a:noFill/>
                  </a:tcPr>
                </a:tc>
                <a:extLst>
                  <a:ext uri="{0D108BD9-81ED-4DB2-BD59-A6C34878D82A}">
                    <a16:rowId xmlns:a16="http://schemas.microsoft.com/office/drawing/2014/main" val="4001397372"/>
                  </a:ext>
                </a:extLst>
              </a:tr>
              <a:tr h="273862">
                <a:tc>
                  <a:txBody>
                    <a:bodyPr/>
                    <a:lstStyle/>
                    <a:p>
                      <a:r>
                        <a:rPr lang="es-UY" sz="13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Al-</a:t>
                      </a:r>
                      <a:r>
                        <a:rPr lang="es-UY" sz="1300" b="0" i="0" u="none" strike="noStrike"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Zawqari</a:t>
                      </a:r>
                      <a:r>
                        <a:rPr lang="es-UY" sz="13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 et al. (2022)</a:t>
                      </a:r>
                    </a:p>
                  </a:txBody>
                  <a:tcPr>
                    <a:no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s-UY" sz="13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 </a:t>
                      </a:r>
                      <a:r>
                        <a:rPr lang="es-UY" sz="13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Random Forest </a:t>
                      </a:r>
                      <a:r>
                        <a:rPr lang="es-UY" sz="13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y </a:t>
                      </a:r>
                      <a:r>
                        <a:rPr lang="es-UY" sz="13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Artificial Neural Network</a:t>
                      </a:r>
                    </a:p>
                  </a:txBody>
                  <a:tcPr>
                    <a:noFill/>
                  </a:tcPr>
                </a:tc>
                <a:extLst>
                  <a:ext uri="{0D108BD9-81ED-4DB2-BD59-A6C34878D82A}">
                    <a16:rowId xmlns:a16="http://schemas.microsoft.com/office/drawing/2014/main" val="1659737529"/>
                  </a:ext>
                </a:extLst>
              </a:tr>
              <a:tr h="273862">
                <a:tc>
                  <a:txBody>
                    <a:bodyPr/>
                    <a:lstStyle/>
                    <a:p>
                      <a:r>
                        <a:rPr lang="es-UY" sz="1300" b="0" i="0" u="none" strike="noStrike" cap="none" dirty="0" err="1">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Song</a:t>
                      </a:r>
                      <a:r>
                        <a:rPr lang="es-UY" sz="13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 et al. (2023)</a:t>
                      </a:r>
                    </a:p>
                  </a:txBody>
                  <a:tcPr>
                    <a:noFill/>
                  </a:tcPr>
                </a:tc>
                <a:tc>
                  <a:txBody>
                    <a:bodyPr/>
                    <a:lstStyle/>
                    <a:p>
                      <a:pPr algn="r"/>
                      <a:r>
                        <a:rPr lang="en-US" sz="13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Decision Tree</a:t>
                      </a:r>
                      <a:r>
                        <a:rPr lang="es-UY" sz="13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 </a:t>
                      </a:r>
                      <a:r>
                        <a:rPr lang="es-UY" sz="13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Random Forest</a:t>
                      </a:r>
                      <a:r>
                        <a:rPr lang="es-UY" sz="13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a:t>
                      </a:r>
                      <a:r>
                        <a:rPr lang="es-UY" sz="13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 XGBoost</a:t>
                      </a:r>
                      <a:r>
                        <a:rPr lang="es-UY" sz="13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 </a:t>
                      </a:r>
                      <a:r>
                        <a:rPr lang="es-UY" sz="13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Logistic Regression </a:t>
                      </a:r>
                      <a:r>
                        <a:rPr lang="es-UY" sz="13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y SVM</a:t>
                      </a:r>
                    </a:p>
                  </a:txBody>
                  <a:tcPr>
                    <a:noFill/>
                  </a:tcPr>
                </a:tc>
                <a:extLst>
                  <a:ext uri="{0D108BD9-81ED-4DB2-BD59-A6C34878D82A}">
                    <a16:rowId xmlns:a16="http://schemas.microsoft.com/office/drawing/2014/main" val="2791587728"/>
                  </a:ext>
                </a:extLst>
              </a:tr>
              <a:tr h="273862">
                <a:tc>
                  <a:txBody>
                    <a:bodyPr/>
                    <a:lstStyle/>
                    <a:p>
                      <a:r>
                        <a:rPr lang="es-UY" sz="1300" b="0" i="0" u="none" strike="noStrike" cap="non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Mduma</a:t>
                      </a:r>
                      <a:r>
                        <a:rPr lang="es-UY" sz="13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 (2023)</a:t>
                      </a:r>
                    </a:p>
                  </a:txBody>
                  <a:tcPr>
                    <a:noFill/>
                  </a:tcPr>
                </a:tc>
                <a:tc>
                  <a:txBody>
                    <a:bodyPr/>
                    <a:lstStyle/>
                    <a:p>
                      <a:pPr algn="r"/>
                      <a:r>
                        <a:rPr lang="es-UY" sz="1300" b="1"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Random Forest</a:t>
                      </a:r>
                      <a:r>
                        <a:rPr lang="es-ES" sz="13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 </a:t>
                      </a:r>
                      <a:r>
                        <a:rPr lang="en-US" sz="13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Logistic Regression </a:t>
                      </a:r>
                      <a:r>
                        <a:rPr lang="es-ES" sz="13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 </a:t>
                      </a:r>
                      <a:r>
                        <a:rPr lang="es-ES" sz="13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y Perceptrón Multicapa</a:t>
                      </a:r>
                      <a:endParaRPr lang="es-UY" sz="1300"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noFill/>
                  </a:tcPr>
                </a:tc>
                <a:extLst>
                  <a:ext uri="{0D108BD9-81ED-4DB2-BD59-A6C34878D82A}">
                    <a16:rowId xmlns:a16="http://schemas.microsoft.com/office/drawing/2014/main" val="57325074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9"/>
          <p:cNvSpPr/>
          <p:nvPr/>
        </p:nvSpPr>
        <p:spPr>
          <a:xfrm>
            <a:off x="296890" y="485827"/>
            <a:ext cx="2511625" cy="692568"/>
          </a:xfrm>
          <a:prstGeom prst="roundRect">
            <a:avLst>
              <a:gd name="adj" fmla="val 50000"/>
            </a:avLst>
          </a:pr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9"/>
          <p:cNvSpPr txBox="1">
            <a:spLocks noGrp="1"/>
          </p:cNvSpPr>
          <p:nvPr>
            <p:ph type="ctrTitle"/>
          </p:nvPr>
        </p:nvSpPr>
        <p:spPr>
          <a:xfrm>
            <a:off x="427519" y="439245"/>
            <a:ext cx="2380996" cy="739150"/>
          </a:xfrm>
          <a:prstGeom prst="rect">
            <a:avLst/>
          </a:prstGeom>
        </p:spPr>
        <p:txBody>
          <a:bodyPr spcFirstLastPara="1" wrap="square" lIns="91425" tIns="91425" rIns="91425" bIns="91425" anchor="b" anchorCtr="0">
            <a:normAutofit fontScale="90000"/>
          </a:bodyPr>
          <a:lstStyle/>
          <a:p>
            <a:r>
              <a:rPr lang="es-UY" sz="4000" dirty="0"/>
              <a:t>Dataset</a:t>
            </a:r>
            <a:endParaRPr sz="4000" dirty="0"/>
          </a:p>
        </p:txBody>
      </p:sp>
      <p:sp>
        <p:nvSpPr>
          <p:cNvPr id="3" name="CuadroTexto 2">
            <a:extLst>
              <a:ext uri="{FF2B5EF4-FFF2-40B4-BE49-F238E27FC236}">
                <a16:creationId xmlns:a16="http://schemas.microsoft.com/office/drawing/2014/main" id="{5B38726B-F366-46EA-020E-E9D8216918E4}"/>
              </a:ext>
            </a:extLst>
          </p:cNvPr>
          <p:cNvSpPr txBox="1"/>
          <p:nvPr/>
        </p:nvSpPr>
        <p:spPr>
          <a:xfrm>
            <a:off x="538842" y="1396093"/>
            <a:ext cx="7290707" cy="2639441"/>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sz="1600" dirty="0">
                <a:latin typeface="Calibri" panose="020F0502020204030204" pitchFamily="34" charset="0"/>
                <a:ea typeface="Calibri" panose="020F0502020204030204" pitchFamily="34" charset="0"/>
                <a:cs typeface="Calibri" panose="020F0502020204030204" pitchFamily="34" charset="0"/>
              </a:rPr>
              <a:t>Información de los estudiantes: edad, género, estudios alcanzados, información laboral, resultado de la prueba de ingreso, etc.</a:t>
            </a:r>
          </a:p>
          <a:p>
            <a:pPr marL="285750" indent="-285750">
              <a:lnSpc>
                <a:spcPct val="150000"/>
              </a:lnSpc>
              <a:buFont typeface="Wingdings" panose="05000000000000000000" pitchFamily="2" charset="2"/>
              <a:buChar char="q"/>
            </a:pPr>
            <a:r>
              <a:rPr lang="es-ES" sz="1600" dirty="0">
                <a:latin typeface="Calibri" panose="020F0502020204030204" pitchFamily="34" charset="0"/>
                <a:ea typeface="Calibri" panose="020F0502020204030204" pitchFamily="34" charset="0"/>
                <a:cs typeface="Calibri" panose="020F0502020204030204" pitchFamily="34" charset="0"/>
              </a:rPr>
              <a:t>Información de la interacción de los estudiantes con la plataforma Mumuki Fase 1: número de ejercicios resueltos, fallidos y con advertencia, cantidad de envíos (con periodicidad semanal). </a:t>
            </a:r>
          </a:p>
          <a:p>
            <a:pPr marL="285750" indent="-285750">
              <a:lnSpc>
                <a:spcPct val="150000"/>
              </a:lnSpc>
              <a:buFont typeface="Wingdings" panose="05000000000000000000" pitchFamily="2" charset="2"/>
              <a:buChar char="q"/>
            </a:pPr>
            <a:r>
              <a:rPr lang="es-ES" sz="1600" dirty="0">
                <a:latin typeface="Calibri" panose="020F0502020204030204" pitchFamily="34" charset="0"/>
                <a:ea typeface="Calibri" panose="020F0502020204030204" pitchFamily="34" charset="0"/>
                <a:cs typeface="Calibri" panose="020F0502020204030204" pitchFamily="34" charset="0"/>
              </a:rPr>
              <a:t>Total de estudiantes que entraron a la Fase 1.</a:t>
            </a:r>
          </a:p>
          <a:p>
            <a:pPr marL="285750" indent="-285750">
              <a:lnSpc>
                <a:spcPct val="150000"/>
              </a:lnSpc>
              <a:buFont typeface="Wingdings" panose="05000000000000000000" pitchFamily="2" charset="2"/>
              <a:buChar char="q"/>
            </a:pPr>
            <a:r>
              <a:rPr lang="es-ES" sz="1600" dirty="0">
                <a:latin typeface="Calibri" panose="020F0502020204030204" pitchFamily="34" charset="0"/>
                <a:ea typeface="Calibri" panose="020F0502020204030204" pitchFamily="34" charset="0"/>
                <a:cs typeface="Calibri" panose="020F0502020204030204" pitchFamily="34" charset="0"/>
              </a:rPr>
              <a:t>Los años considerados fueron 2020, 2021 y 2022.</a:t>
            </a:r>
          </a:p>
        </p:txBody>
      </p:sp>
    </p:spTree>
    <p:extLst>
      <p:ext uri="{BB962C8B-B14F-4D97-AF65-F5344CB8AC3E}">
        <p14:creationId xmlns:p14="http://schemas.microsoft.com/office/powerpoint/2010/main" val="1732310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5" name="Google Shape;261;p49">
            <a:extLst>
              <a:ext uri="{FF2B5EF4-FFF2-40B4-BE49-F238E27FC236}">
                <a16:creationId xmlns:a16="http://schemas.microsoft.com/office/drawing/2014/main" id="{EB5F4914-A26B-5759-350B-4C9AD3F0E5C2}"/>
              </a:ext>
            </a:extLst>
          </p:cNvPr>
          <p:cNvSpPr/>
          <p:nvPr/>
        </p:nvSpPr>
        <p:spPr>
          <a:xfrm>
            <a:off x="296890" y="138793"/>
            <a:ext cx="3091289" cy="969417"/>
          </a:xfrm>
          <a:prstGeom prst="roundRect">
            <a:avLst>
              <a:gd name="adj" fmla="val 50000"/>
            </a:avLst>
          </a:pr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9"/>
          <p:cNvSpPr txBox="1">
            <a:spLocks noGrp="1"/>
          </p:cNvSpPr>
          <p:nvPr>
            <p:ph type="ctrTitle"/>
          </p:nvPr>
        </p:nvSpPr>
        <p:spPr>
          <a:xfrm>
            <a:off x="460176" y="369060"/>
            <a:ext cx="5254824" cy="739150"/>
          </a:xfrm>
          <a:prstGeom prst="rect">
            <a:avLst/>
          </a:prstGeom>
        </p:spPr>
        <p:txBody>
          <a:bodyPr spcFirstLastPara="1" wrap="square" lIns="91425" tIns="91425" rIns="91425" bIns="91425" anchor="b" anchorCtr="0">
            <a:normAutofit fontScale="90000"/>
          </a:bodyPr>
          <a:lstStyle/>
          <a:p>
            <a:r>
              <a:rPr lang="es-UY" sz="4000" dirty="0"/>
              <a:t>Dataset</a:t>
            </a:r>
            <a:br>
              <a:rPr lang="es-UY" sz="4000" dirty="0"/>
            </a:br>
            <a:r>
              <a:rPr lang="es-UY" sz="2200" dirty="0"/>
              <a:t>Transformaciones</a:t>
            </a:r>
            <a:endParaRPr sz="2200" dirty="0"/>
          </a:p>
        </p:txBody>
      </p:sp>
      <p:sp>
        <p:nvSpPr>
          <p:cNvPr id="3" name="CuadroTexto 2">
            <a:extLst>
              <a:ext uri="{FF2B5EF4-FFF2-40B4-BE49-F238E27FC236}">
                <a16:creationId xmlns:a16="http://schemas.microsoft.com/office/drawing/2014/main" id="{5B38726B-F366-46EA-020E-E9D8216918E4}"/>
              </a:ext>
            </a:extLst>
          </p:cNvPr>
          <p:cNvSpPr txBox="1"/>
          <p:nvPr/>
        </p:nvSpPr>
        <p:spPr>
          <a:xfrm>
            <a:off x="394862" y="1108210"/>
            <a:ext cx="7671452" cy="3008772"/>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sz="1600" dirty="0" err="1">
                <a:latin typeface="Calibri" panose="020F0502020204030204" pitchFamily="34" charset="0"/>
                <a:ea typeface="Calibri" panose="020F0502020204030204" pitchFamily="34" charset="0"/>
                <a:cs typeface="Calibri" panose="020F0502020204030204" pitchFamily="34" charset="0"/>
              </a:rPr>
              <a:t>Missing</a:t>
            </a:r>
            <a:r>
              <a:rPr lang="es-ES" sz="1600" dirty="0">
                <a:latin typeface="Calibri" panose="020F0502020204030204" pitchFamily="34" charset="0"/>
                <a:ea typeface="Calibri" panose="020F0502020204030204" pitchFamily="34" charset="0"/>
                <a:cs typeface="Calibri" panose="020F0502020204030204" pitchFamily="34" charset="0"/>
              </a:rPr>
              <a:t> (ej. completar con la media en las variables numéricas, eliminar observaciones con muchos </a:t>
            </a:r>
            <a:r>
              <a:rPr lang="es-ES" sz="1600" dirty="0" err="1">
                <a:latin typeface="Calibri" panose="020F0502020204030204" pitchFamily="34" charset="0"/>
                <a:ea typeface="Calibri" panose="020F0502020204030204" pitchFamily="34" charset="0"/>
                <a:cs typeface="Calibri" panose="020F0502020204030204" pitchFamily="34" charset="0"/>
              </a:rPr>
              <a:t>NaN</a:t>
            </a:r>
            <a:r>
              <a:rPr lang="es-ES" sz="1600" dirty="0">
                <a:latin typeface="Calibri" panose="020F0502020204030204" pitchFamily="34" charset="0"/>
                <a:ea typeface="Calibri" panose="020F0502020204030204" pitchFamily="34" charset="0"/>
                <a:cs typeface="Calibri" panose="020F0502020204030204" pitchFamily="34" charset="0"/>
              </a:rPr>
              <a:t>).</a:t>
            </a:r>
          </a:p>
          <a:p>
            <a:pPr marL="285750" indent="-285750">
              <a:lnSpc>
                <a:spcPct val="150000"/>
              </a:lnSpc>
              <a:buFont typeface="Wingdings" panose="05000000000000000000" pitchFamily="2" charset="2"/>
              <a:buChar char="q"/>
            </a:pPr>
            <a:r>
              <a:rPr lang="es-ES" sz="1600" dirty="0">
                <a:latin typeface="Calibri" panose="020F0502020204030204" pitchFamily="34" charset="0"/>
                <a:ea typeface="Calibri" panose="020F0502020204030204" pitchFamily="34" charset="0"/>
                <a:cs typeface="Calibri" panose="020F0502020204030204" pitchFamily="34" charset="0"/>
              </a:rPr>
              <a:t>Se crearon nuevas variables a partir de los datos de Mumuki.</a:t>
            </a:r>
          </a:p>
          <a:p>
            <a:pPr marL="285750" indent="-285750">
              <a:lnSpc>
                <a:spcPct val="150000"/>
              </a:lnSpc>
              <a:buFont typeface="Wingdings" panose="05000000000000000000" pitchFamily="2" charset="2"/>
              <a:buChar char="q"/>
            </a:pPr>
            <a:r>
              <a:rPr lang="es-ES" sz="1600" dirty="0">
                <a:latin typeface="Calibri" panose="020F0502020204030204" pitchFamily="34" charset="0"/>
                <a:ea typeface="Calibri" panose="020F0502020204030204" pitchFamily="34" charset="0"/>
                <a:cs typeface="Calibri" panose="020F0502020204030204" pitchFamily="34" charset="0"/>
              </a:rPr>
              <a:t>Se reagruparon categorías en algunas variables (</a:t>
            </a:r>
            <a:r>
              <a:rPr lang="es-ES" sz="1600" dirty="0" err="1">
                <a:latin typeface="Calibri" panose="020F0502020204030204" pitchFamily="34" charset="0"/>
                <a:ea typeface="Calibri" panose="020F0502020204030204" pitchFamily="34" charset="0"/>
                <a:cs typeface="Calibri" panose="020F0502020204030204" pitchFamily="34" charset="0"/>
              </a:rPr>
              <a:t>ej</a:t>
            </a:r>
            <a:r>
              <a:rPr lang="es-ES" sz="1600" dirty="0">
                <a:latin typeface="Calibri" panose="020F0502020204030204" pitchFamily="34" charset="0"/>
                <a:ea typeface="Calibri" panose="020F0502020204030204" pitchFamily="34" charset="0"/>
                <a:cs typeface="Calibri" panose="020F0502020204030204" pitchFamily="34" charset="0"/>
              </a:rPr>
              <a:t>: la variable salud).</a:t>
            </a:r>
          </a:p>
          <a:p>
            <a:pPr marL="285750" indent="-285750">
              <a:lnSpc>
                <a:spcPct val="150000"/>
              </a:lnSpc>
              <a:buFont typeface="Wingdings" panose="05000000000000000000" pitchFamily="2" charset="2"/>
              <a:buChar char="q"/>
            </a:pPr>
            <a:r>
              <a:rPr lang="es-ES" sz="1600" dirty="0">
                <a:latin typeface="Calibri" panose="020F0502020204030204" pitchFamily="34" charset="0"/>
                <a:ea typeface="Calibri" panose="020F0502020204030204" pitchFamily="34" charset="0"/>
                <a:cs typeface="Calibri" panose="020F0502020204030204" pitchFamily="34" charset="0"/>
              </a:rPr>
              <a:t>Transformación de variables utilizando </a:t>
            </a:r>
            <a:r>
              <a:rPr lang="es-ES" sz="1600" dirty="0" err="1">
                <a:latin typeface="Calibri" panose="020F0502020204030204" pitchFamily="34" charset="0"/>
                <a:ea typeface="Calibri" panose="020F0502020204030204" pitchFamily="34" charset="0"/>
                <a:cs typeface="Calibri" panose="020F0502020204030204" pitchFamily="34" charset="0"/>
              </a:rPr>
              <a:t>label</a:t>
            </a:r>
            <a:r>
              <a:rPr lang="es-ES" sz="1600" dirty="0">
                <a:latin typeface="Calibri" panose="020F0502020204030204" pitchFamily="34" charset="0"/>
                <a:ea typeface="Calibri" panose="020F0502020204030204" pitchFamily="34" charset="0"/>
                <a:cs typeface="Calibri" panose="020F0502020204030204" pitchFamily="34" charset="0"/>
              </a:rPr>
              <a:t> </a:t>
            </a:r>
            <a:r>
              <a:rPr lang="es-ES" sz="1600" dirty="0" err="1">
                <a:latin typeface="Calibri" panose="020F0502020204030204" pitchFamily="34" charset="0"/>
                <a:ea typeface="Calibri" panose="020F0502020204030204" pitchFamily="34" charset="0"/>
                <a:cs typeface="Calibri" panose="020F0502020204030204" pitchFamily="34" charset="0"/>
              </a:rPr>
              <a:t>encoding</a:t>
            </a:r>
            <a:r>
              <a:rPr lang="es-ES" sz="1600" dirty="0">
                <a:latin typeface="Calibri" panose="020F0502020204030204" pitchFamily="34" charset="0"/>
                <a:ea typeface="Calibri" panose="020F0502020204030204" pitchFamily="34" charset="0"/>
                <a:cs typeface="Calibri" panose="020F0502020204030204" pitchFamily="34" charset="0"/>
              </a:rPr>
              <a:t> (ej. la variable educación alcanzada).</a:t>
            </a:r>
          </a:p>
          <a:p>
            <a:pPr marL="285750" indent="-285750">
              <a:lnSpc>
                <a:spcPct val="150000"/>
              </a:lnSpc>
              <a:buFont typeface="Wingdings" panose="05000000000000000000" pitchFamily="2" charset="2"/>
              <a:buChar char="q"/>
            </a:pPr>
            <a:r>
              <a:rPr lang="es-ES" sz="1600" dirty="0">
                <a:latin typeface="Calibri" panose="020F0502020204030204" pitchFamily="34" charset="0"/>
                <a:ea typeface="Calibri" panose="020F0502020204030204" pitchFamily="34" charset="0"/>
                <a:cs typeface="Calibri" panose="020F0502020204030204" pitchFamily="34" charset="0"/>
              </a:rPr>
              <a:t>Transformación de variables utilizando </a:t>
            </a:r>
            <a:r>
              <a:rPr lang="es-ES" sz="1600" dirty="0" err="1">
                <a:latin typeface="Calibri" panose="020F0502020204030204" pitchFamily="34" charset="0"/>
                <a:ea typeface="Calibri" panose="020F0502020204030204" pitchFamily="34" charset="0"/>
                <a:cs typeface="Calibri" panose="020F0502020204030204" pitchFamily="34" charset="0"/>
              </a:rPr>
              <a:t>one</a:t>
            </a:r>
            <a:r>
              <a:rPr lang="es-ES" sz="1600" dirty="0">
                <a:latin typeface="Calibri" panose="020F0502020204030204" pitchFamily="34" charset="0"/>
                <a:ea typeface="Calibri" panose="020F0502020204030204" pitchFamily="34" charset="0"/>
                <a:cs typeface="Calibri" panose="020F0502020204030204" pitchFamily="34" charset="0"/>
              </a:rPr>
              <a:t> </a:t>
            </a:r>
            <a:r>
              <a:rPr lang="es-ES" sz="1600" dirty="0" err="1">
                <a:latin typeface="Calibri" panose="020F0502020204030204" pitchFamily="34" charset="0"/>
                <a:ea typeface="Calibri" panose="020F0502020204030204" pitchFamily="34" charset="0"/>
                <a:cs typeface="Calibri" panose="020F0502020204030204" pitchFamily="34" charset="0"/>
              </a:rPr>
              <a:t>hot</a:t>
            </a:r>
            <a:r>
              <a:rPr lang="es-ES" sz="1600" dirty="0">
                <a:latin typeface="Calibri" panose="020F0502020204030204" pitchFamily="34" charset="0"/>
                <a:ea typeface="Calibri" panose="020F0502020204030204" pitchFamily="34" charset="0"/>
                <a:cs typeface="Calibri" panose="020F0502020204030204" pitchFamily="34" charset="0"/>
              </a:rPr>
              <a:t> </a:t>
            </a:r>
            <a:r>
              <a:rPr lang="es-ES" sz="1600" dirty="0" err="1">
                <a:latin typeface="Calibri" panose="020F0502020204030204" pitchFamily="34" charset="0"/>
                <a:ea typeface="Calibri" panose="020F0502020204030204" pitchFamily="34" charset="0"/>
                <a:cs typeface="Calibri" panose="020F0502020204030204" pitchFamily="34" charset="0"/>
              </a:rPr>
              <a:t>encoding</a:t>
            </a:r>
            <a:r>
              <a:rPr lang="es-ES" sz="1600" dirty="0">
                <a:latin typeface="Calibri" panose="020F0502020204030204" pitchFamily="34" charset="0"/>
                <a:ea typeface="Calibri" panose="020F0502020204030204" pitchFamily="34" charset="0"/>
                <a:cs typeface="Calibri" panose="020F0502020204030204" pitchFamily="34" charset="0"/>
              </a:rPr>
              <a:t> (ej. la variable salud).</a:t>
            </a:r>
          </a:p>
          <a:p>
            <a:pPr marL="285750" indent="-285750">
              <a:lnSpc>
                <a:spcPct val="150000"/>
              </a:lnSpc>
              <a:buFont typeface="Wingdings" panose="05000000000000000000" pitchFamily="2" charset="2"/>
              <a:buChar char="q"/>
            </a:pPr>
            <a:r>
              <a:rPr lang="es-ES" sz="1600" dirty="0">
                <a:latin typeface="Calibri" panose="020F0502020204030204" pitchFamily="34" charset="0"/>
                <a:ea typeface="Calibri" panose="020F0502020204030204" pitchFamily="34" charset="0"/>
                <a:cs typeface="Calibri" panose="020F0502020204030204" pitchFamily="34" charset="0"/>
              </a:rPr>
              <a:t>Se omitieron las variables con una alta correlación.</a:t>
            </a:r>
          </a:p>
        </p:txBody>
      </p:sp>
    </p:spTree>
    <p:extLst>
      <p:ext uri="{BB962C8B-B14F-4D97-AF65-F5344CB8AC3E}">
        <p14:creationId xmlns:p14="http://schemas.microsoft.com/office/powerpoint/2010/main" val="12084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5" name="Google Shape;261;p49">
            <a:extLst>
              <a:ext uri="{FF2B5EF4-FFF2-40B4-BE49-F238E27FC236}">
                <a16:creationId xmlns:a16="http://schemas.microsoft.com/office/drawing/2014/main" id="{EB5F4914-A26B-5759-350B-4C9AD3F0E5C2}"/>
              </a:ext>
            </a:extLst>
          </p:cNvPr>
          <p:cNvSpPr/>
          <p:nvPr/>
        </p:nvSpPr>
        <p:spPr>
          <a:xfrm>
            <a:off x="296890" y="138793"/>
            <a:ext cx="2666746" cy="961546"/>
          </a:xfrm>
          <a:prstGeom prst="roundRect">
            <a:avLst>
              <a:gd name="adj" fmla="val 50000"/>
            </a:avLst>
          </a:pr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9"/>
          <p:cNvSpPr txBox="1">
            <a:spLocks noGrp="1"/>
          </p:cNvSpPr>
          <p:nvPr>
            <p:ph type="ctrTitle"/>
          </p:nvPr>
        </p:nvSpPr>
        <p:spPr>
          <a:xfrm>
            <a:off x="460176" y="369060"/>
            <a:ext cx="5254824" cy="739150"/>
          </a:xfrm>
          <a:prstGeom prst="rect">
            <a:avLst/>
          </a:prstGeom>
        </p:spPr>
        <p:txBody>
          <a:bodyPr spcFirstLastPara="1" wrap="square" lIns="91425" tIns="91425" rIns="91425" bIns="91425" anchor="b" anchorCtr="0">
            <a:normAutofit fontScale="90000"/>
          </a:bodyPr>
          <a:lstStyle/>
          <a:p>
            <a:r>
              <a:rPr lang="es-UY" sz="4000" dirty="0"/>
              <a:t>Dataset</a:t>
            </a:r>
            <a:br>
              <a:rPr lang="es-UY" sz="4000" dirty="0"/>
            </a:br>
            <a:r>
              <a:rPr lang="es-UY" sz="2200" b="0" dirty="0"/>
              <a:t>Final</a:t>
            </a:r>
            <a:endParaRPr sz="2200" b="0" dirty="0"/>
          </a:p>
        </p:txBody>
      </p:sp>
      <p:sp>
        <p:nvSpPr>
          <p:cNvPr id="4" name="CuadroTexto 3">
            <a:extLst>
              <a:ext uri="{FF2B5EF4-FFF2-40B4-BE49-F238E27FC236}">
                <a16:creationId xmlns:a16="http://schemas.microsoft.com/office/drawing/2014/main" id="{97F08DC5-644B-0A3F-FCAA-B4A77747970B}"/>
              </a:ext>
            </a:extLst>
          </p:cNvPr>
          <p:cNvSpPr txBox="1"/>
          <p:nvPr/>
        </p:nvSpPr>
        <p:spPr>
          <a:xfrm>
            <a:off x="348851" y="1108210"/>
            <a:ext cx="6920338" cy="3008772"/>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sz="1600" dirty="0">
                <a:latin typeface="Calibri" panose="020F0502020204030204" pitchFamily="34" charset="0"/>
                <a:ea typeface="Calibri" panose="020F0502020204030204" pitchFamily="34" charset="0"/>
                <a:cs typeface="Calibri" panose="020F0502020204030204" pitchFamily="34" charset="0"/>
              </a:rPr>
              <a:t>Observaciones: 12091 estudiantes</a:t>
            </a:r>
          </a:p>
          <a:p>
            <a:pPr marL="285750" indent="-285750">
              <a:lnSpc>
                <a:spcPct val="150000"/>
              </a:lnSpc>
              <a:buFont typeface="Wingdings" panose="05000000000000000000" pitchFamily="2" charset="2"/>
              <a:buChar char="q"/>
            </a:pPr>
            <a:r>
              <a:rPr lang="es-ES" sz="1600" dirty="0">
                <a:latin typeface="Calibri" panose="020F0502020204030204" pitchFamily="34" charset="0"/>
                <a:ea typeface="Calibri" panose="020F0502020204030204" pitchFamily="34" charset="0"/>
                <a:cs typeface="Calibri" panose="020F0502020204030204" pitchFamily="34" charset="0"/>
              </a:rPr>
              <a:t>Años: 2020, 2021 y 2022</a:t>
            </a:r>
          </a:p>
          <a:p>
            <a:pPr marL="285750" indent="-285750">
              <a:lnSpc>
                <a:spcPct val="150000"/>
              </a:lnSpc>
              <a:buFont typeface="Wingdings" panose="05000000000000000000" pitchFamily="2" charset="2"/>
              <a:buChar char="q"/>
            </a:pPr>
            <a:r>
              <a:rPr lang="es-ES" sz="1600" dirty="0">
                <a:latin typeface="Calibri" panose="020F0502020204030204" pitchFamily="34" charset="0"/>
                <a:ea typeface="Calibri" panose="020F0502020204030204" pitchFamily="34" charset="0"/>
                <a:cs typeface="Calibri" panose="020F0502020204030204" pitchFamily="34" charset="0"/>
              </a:rPr>
              <a:t>Variable explicada: egreso (0 o 1)</a:t>
            </a:r>
          </a:p>
          <a:p>
            <a:pPr marL="285750" indent="-285750" algn="just">
              <a:lnSpc>
                <a:spcPct val="150000"/>
              </a:lnSpc>
              <a:buFont typeface="Wingdings" panose="05000000000000000000" pitchFamily="2" charset="2"/>
              <a:buChar char="q"/>
            </a:pPr>
            <a:r>
              <a:rPr lang="es-ES" sz="1600" dirty="0">
                <a:latin typeface="Calibri" panose="020F0502020204030204" pitchFamily="34" charset="0"/>
                <a:ea typeface="Calibri" panose="020F0502020204030204" pitchFamily="34" charset="0"/>
                <a:cs typeface="Calibri" panose="020F0502020204030204" pitchFamily="34" charset="0"/>
              </a:rPr>
              <a:t>Variables explicativas: 76 variables (género, edad, inscripciones previas a JaP, educación alcanzada, situación laboral, ocupación, trabajo en empresa de TI, trabajo en tares de TI, trabajo publico o privado, puntaje del test de ingreso a JaP, tipo de atención de salud, hijos, región, cantidad de ejercicios correctos, con advertencia y fallidos (semanales) y cantidad de envíos semanales. </a:t>
            </a:r>
          </a:p>
        </p:txBody>
      </p:sp>
    </p:spTree>
    <p:extLst>
      <p:ext uri="{BB962C8B-B14F-4D97-AF65-F5344CB8AC3E}">
        <p14:creationId xmlns:p14="http://schemas.microsoft.com/office/powerpoint/2010/main" val="3465739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7"/>
          <p:cNvSpPr txBox="1"/>
          <p:nvPr/>
        </p:nvSpPr>
        <p:spPr>
          <a:xfrm>
            <a:off x="359504" y="195985"/>
            <a:ext cx="3615300" cy="892522"/>
          </a:xfrm>
          <a:prstGeom prst="rect">
            <a:avLst/>
          </a:prstGeom>
          <a:noFill/>
          <a:ln>
            <a:noFill/>
          </a:ln>
        </p:spPr>
        <p:txBody>
          <a:bodyPr spcFirstLastPara="1" wrap="square" lIns="91425" tIns="91425" rIns="91425" bIns="91425" anchor="t" anchorCtr="0">
            <a:spAutoFit/>
          </a:bodyPr>
          <a:lstStyle/>
          <a:p>
            <a:pPr lvl="0">
              <a:buSzPts val="1800"/>
            </a:pPr>
            <a:r>
              <a:rPr lang="es-ES" sz="2800" b="1" dirty="0">
                <a:solidFill>
                  <a:srgbClr val="00A096"/>
                </a:solidFill>
                <a:latin typeface="Verdana" panose="020B0604030504040204" pitchFamily="34" charset="0"/>
                <a:ea typeface="Verdana" panose="020B0604030504040204" pitchFamily="34" charset="0"/>
                <a:cs typeface="Raleway SemiBold"/>
                <a:sym typeface="Raleway SemiBold"/>
              </a:rPr>
              <a:t>Dataset</a:t>
            </a:r>
          </a:p>
          <a:p>
            <a:pPr lvl="0">
              <a:buSzPts val="1800"/>
            </a:pPr>
            <a:r>
              <a:rPr lang="es-ES" sz="1800" dirty="0">
                <a:solidFill>
                  <a:srgbClr val="00A096"/>
                </a:solidFill>
                <a:latin typeface="Verdana" panose="020B0604030504040204" pitchFamily="34" charset="0"/>
                <a:ea typeface="Verdana" panose="020B0604030504040204" pitchFamily="34" charset="0"/>
                <a:cs typeface="Raleway SemiBold"/>
                <a:sym typeface="Raleway SemiBold"/>
              </a:rPr>
              <a:t>Output</a:t>
            </a:r>
          </a:p>
        </p:txBody>
      </p:sp>
      <p:pic>
        <p:nvPicPr>
          <p:cNvPr id="2" name="Imagen 1">
            <a:extLst>
              <a:ext uri="{FF2B5EF4-FFF2-40B4-BE49-F238E27FC236}">
                <a16:creationId xmlns:a16="http://schemas.microsoft.com/office/drawing/2014/main" id="{809B7C92-9480-A8CE-0BA9-34483B7B698A}"/>
              </a:ext>
            </a:extLst>
          </p:cNvPr>
          <p:cNvPicPr>
            <a:picLocks noChangeAspect="1"/>
          </p:cNvPicPr>
          <p:nvPr/>
        </p:nvPicPr>
        <p:blipFill>
          <a:blip r:embed="rId3"/>
          <a:stretch>
            <a:fillRect/>
          </a:stretch>
        </p:blipFill>
        <p:spPr>
          <a:xfrm>
            <a:off x="4368248" y="1162878"/>
            <a:ext cx="3786808" cy="2863085"/>
          </a:xfrm>
          <a:prstGeom prst="rect">
            <a:avLst/>
          </a:prstGeom>
        </p:spPr>
      </p:pic>
      <p:sp>
        <p:nvSpPr>
          <p:cNvPr id="3" name="Google Shape;177;p5">
            <a:extLst>
              <a:ext uri="{FF2B5EF4-FFF2-40B4-BE49-F238E27FC236}">
                <a16:creationId xmlns:a16="http://schemas.microsoft.com/office/drawing/2014/main" id="{7565E9E5-3456-38F5-79F8-ED81AAECA8C8}"/>
              </a:ext>
            </a:extLst>
          </p:cNvPr>
          <p:cNvSpPr txBox="1"/>
          <p:nvPr/>
        </p:nvSpPr>
        <p:spPr>
          <a:xfrm>
            <a:off x="514229" y="1837336"/>
            <a:ext cx="2527145" cy="1514167"/>
          </a:xfrm>
          <a:prstGeom prst="rect">
            <a:avLst/>
          </a:prstGeom>
          <a:noFill/>
          <a:ln>
            <a:noFill/>
          </a:ln>
        </p:spPr>
        <p:txBody>
          <a:bodyPr spcFirstLastPara="1" wrap="square" lIns="91425" tIns="91425" rIns="91425" bIns="91425" anchor="t" anchorCtr="0">
            <a:spAutoFit/>
          </a:bodyPr>
          <a:lstStyle/>
          <a:p>
            <a:pPr algn="ctr">
              <a:lnSpc>
                <a:spcPct val="107916"/>
              </a:lnSpc>
              <a:buClr>
                <a:schemeClr val="dk1"/>
              </a:buClr>
              <a:buSzPts val="1100"/>
            </a:pPr>
            <a:r>
              <a:rPr lang="es-ES" sz="1600" dirty="0">
                <a:latin typeface="Calibri" panose="020F0502020204030204" pitchFamily="34" charset="0"/>
                <a:ea typeface="Calibri" panose="020F0502020204030204" pitchFamily="34" charset="0"/>
                <a:cs typeface="Calibri" panose="020F0502020204030204" pitchFamily="34" charset="0"/>
                <a:sym typeface="Quattrocento Sans"/>
              </a:rPr>
              <a:t>Variable a predecir: </a:t>
            </a:r>
            <a:r>
              <a:rPr lang="es-ES" sz="1600" b="1" dirty="0">
                <a:latin typeface="Calibri" panose="020F0502020204030204" pitchFamily="34" charset="0"/>
                <a:ea typeface="Calibri" panose="020F0502020204030204" pitchFamily="34" charset="0"/>
                <a:cs typeface="Calibri" panose="020F0502020204030204" pitchFamily="34" charset="0"/>
                <a:sym typeface="Quattrocento Sans"/>
              </a:rPr>
              <a:t>egresados</a:t>
            </a:r>
            <a:r>
              <a:rPr lang="es-ES" sz="1600" dirty="0">
                <a:latin typeface="Calibri" panose="020F0502020204030204" pitchFamily="34" charset="0"/>
                <a:ea typeface="Calibri" panose="020F0502020204030204" pitchFamily="34" charset="0"/>
                <a:cs typeface="Calibri" panose="020F0502020204030204" pitchFamily="34" charset="0"/>
                <a:sym typeface="Quattrocento Sans"/>
              </a:rPr>
              <a:t>. Toma valores 0 o 1 dependiendo de si el estudiante no tuvo o tuvo éxito en su egreso.</a:t>
            </a:r>
            <a:endParaRPr lang="es-ES" sz="1600" dirty="0">
              <a:latin typeface="Calibri" panose="020F0502020204030204" pitchFamily="34" charset="0"/>
              <a:ea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2DC0F16D-3B0C-DB02-5CBF-7E10F87D2B94}"/>
              </a:ext>
            </a:extLst>
          </p:cNvPr>
          <p:cNvSpPr txBox="1"/>
          <p:nvPr/>
        </p:nvSpPr>
        <p:spPr>
          <a:xfrm>
            <a:off x="4740964" y="4135908"/>
            <a:ext cx="2484783" cy="649537"/>
          </a:xfrm>
          <a:prstGeom prst="rect">
            <a:avLst/>
          </a:prstGeom>
          <a:noFill/>
        </p:spPr>
        <p:txBody>
          <a:bodyPr wrap="square">
            <a:spAutoFit/>
          </a:bodyPr>
          <a:lstStyle/>
          <a:p>
            <a:pPr marL="0" lvl="0" indent="0" algn="l" rtl="0">
              <a:lnSpc>
                <a:spcPct val="107916"/>
              </a:lnSpc>
              <a:spcBef>
                <a:spcPts val="0"/>
              </a:spcBef>
              <a:spcAft>
                <a:spcPts val="0"/>
              </a:spcAft>
              <a:buClr>
                <a:schemeClr val="dk1"/>
              </a:buClr>
              <a:buSzPts val="1100"/>
              <a:buFont typeface="Arial"/>
              <a:buNone/>
            </a:pPr>
            <a:r>
              <a:rPr lang="es-ES" b="1" dirty="0">
                <a:solidFill>
                  <a:schemeClr val="bg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Courier New"/>
              </a:rPr>
              <a:t>No egresados (9417): 78%</a:t>
            </a:r>
          </a:p>
          <a:p>
            <a:pPr marL="0" lvl="0" indent="0" algn="l" rtl="0">
              <a:lnSpc>
                <a:spcPct val="107916"/>
              </a:lnSpc>
              <a:spcBef>
                <a:spcPts val="800"/>
              </a:spcBef>
              <a:spcAft>
                <a:spcPts val="800"/>
              </a:spcAft>
              <a:buClr>
                <a:schemeClr val="dk1"/>
              </a:buClr>
              <a:buSzPts val="1100"/>
              <a:buFont typeface="Arial"/>
              <a:buNone/>
            </a:pPr>
            <a:r>
              <a:rPr lang="es-ES" b="1" dirty="0">
                <a:solidFill>
                  <a:schemeClr val="bg2"/>
                </a:solidFill>
                <a:highlight>
                  <a:srgbClr val="FFFFFF"/>
                </a:highlight>
                <a:latin typeface="Calibri" panose="020F0502020204030204" pitchFamily="34" charset="0"/>
                <a:ea typeface="Calibri" panose="020F0502020204030204" pitchFamily="34" charset="0"/>
                <a:cs typeface="Calibri" panose="020F0502020204030204" pitchFamily="34" charset="0"/>
                <a:sym typeface="Courier New"/>
              </a:rPr>
              <a:t>Egresados (2674): 22%</a:t>
            </a:r>
            <a:endParaRPr lang="es-ES" dirty="0">
              <a:solidFill>
                <a:schemeClr val="bg2"/>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 name="Rectángulo: esquinas redondeadas 5">
            <a:extLst>
              <a:ext uri="{FF2B5EF4-FFF2-40B4-BE49-F238E27FC236}">
                <a16:creationId xmlns:a16="http://schemas.microsoft.com/office/drawing/2014/main" id="{18DD4DCD-15F1-6D3B-64C6-1D93FCDFE763}"/>
              </a:ext>
            </a:extLst>
          </p:cNvPr>
          <p:cNvSpPr/>
          <p:nvPr/>
        </p:nvSpPr>
        <p:spPr>
          <a:xfrm>
            <a:off x="4740964" y="4145232"/>
            <a:ext cx="2484783" cy="649537"/>
          </a:xfrm>
          <a:prstGeom prst="round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UY"/>
          </a:p>
        </p:txBody>
      </p:sp>
      <p:sp>
        <p:nvSpPr>
          <p:cNvPr id="7" name="Rectángulo: esquinas redondeadas 6">
            <a:extLst>
              <a:ext uri="{FF2B5EF4-FFF2-40B4-BE49-F238E27FC236}">
                <a16:creationId xmlns:a16="http://schemas.microsoft.com/office/drawing/2014/main" id="{FAD13B6D-34D5-6C9E-6E10-872AB105A203}"/>
              </a:ext>
            </a:extLst>
          </p:cNvPr>
          <p:cNvSpPr/>
          <p:nvPr/>
        </p:nvSpPr>
        <p:spPr>
          <a:xfrm>
            <a:off x="514229" y="1759226"/>
            <a:ext cx="2606658" cy="1739348"/>
          </a:xfrm>
          <a:prstGeom prst="round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UY"/>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3" name="Google Shape;233;p45"/>
          <p:cNvSpPr txBox="1">
            <a:spLocks noGrp="1"/>
          </p:cNvSpPr>
          <p:nvPr>
            <p:ph type="ctrTitle"/>
          </p:nvPr>
        </p:nvSpPr>
        <p:spPr>
          <a:xfrm>
            <a:off x="376644" y="585372"/>
            <a:ext cx="8390712" cy="627985"/>
          </a:xfrm>
          <a:prstGeom prst="rect">
            <a:avLst/>
          </a:prstGeom>
        </p:spPr>
        <p:txBody>
          <a:bodyPr spcFirstLastPara="1" wrap="square" lIns="91425" tIns="91425" rIns="91425" bIns="91425" anchor="b" anchorCtr="0">
            <a:normAutofit fontScale="90000"/>
          </a:bodyPr>
          <a:lstStyle/>
          <a:p>
            <a:br>
              <a:rPr lang="es-ES" sz="3600" b="1" i="0" u="none" strike="noStrike" cap="none" dirty="0">
                <a:solidFill>
                  <a:srgbClr val="A53783"/>
                </a:solidFill>
                <a:latin typeface="Verdana" panose="020B0604030504040204" pitchFamily="34" charset="0"/>
                <a:ea typeface="Verdana" panose="020B0604030504040204" pitchFamily="34" charset="0"/>
                <a:cs typeface="Raleway SemiBold"/>
                <a:sym typeface="Raleway SemiBold"/>
              </a:rPr>
            </a:br>
            <a:br>
              <a:rPr lang="es-ES" sz="3600" b="1" i="0" u="none" strike="noStrike" cap="none" dirty="0">
                <a:solidFill>
                  <a:srgbClr val="A53783"/>
                </a:solidFill>
                <a:latin typeface="Verdana" panose="020B0604030504040204" pitchFamily="34" charset="0"/>
                <a:ea typeface="Verdana" panose="020B0604030504040204" pitchFamily="34" charset="0"/>
                <a:cs typeface="Raleway SemiBold"/>
                <a:sym typeface="Raleway SemiBold"/>
              </a:rPr>
            </a:br>
            <a:br>
              <a:rPr lang="es-ES" sz="3600" b="1" i="0" u="none" strike="noStrike" cap="none" dirty="0">
                <a:solidFill>
                  <a:srgbClr val="A53783"/>
                </a:solidFill>
                <a:latin typeface="Verdana" panose="020B0604030504040204" pitchFamily="34" charset="0"/>
                <a:ea typeface="Verdana" panose="020B0604030504040204" pitchFamily="34" charset="0"/>
                <a:cs typeface="Raleway SemiBold"/>
                <a:sym typeface="Raleway SemiBold"/>
              </a:rPr>
            </a:br>
            <a:r>
              <a:rPr lang="es-ES" sz="3200" dirty="0">
                <a:solidFill>
                  <a:srgbClr val="A53783"/>
                </a:solidFill>
                <a:latin typeface="Verdana" panose="020B0604030504040204" pitchFamily="34" charset="0"/>
                <a:ea typeface="Verdana" panose="020B0604030504040204" pitchFamily="34" charset="0"/>
                <a:cs typeface="Raleway SemiBold"/>
                <a:sym typeface="Raleway SemiBold"/>
              </a:rPr>
              <a:t>Técnicas de aprendizaje </a:t>
            </a:r>
            <a:br>
              <a:rPr lang="es-ES" sz="3200" dirty="0">
                <a:solidFill>
                  <a:srgbClr val="A53783"/>
                </a:solidFill>
                <a:latin typeface="Verdana" panose="020B0604030504040204" pitchFamily="34" charset="0"/>
                <a:ea typeface="Verdana" panose="020B0604030504040204" pitchFamily="34" charset="0"/>
                <a:cs typeface="Raleway SemiBold"/>
                <a:sym typeface="Raleway SemiBold"/>
              </a:rPr>
            </a:br>
            <a:r>
              <a:rPr lang="es-ES" sz="3200" dirty="0">
                <a:solidFill>
                  <a:srgbClr val="A53783"/>
                </a:solidFill>
                <a:latin typeface="Verdana" panose="020B0604030504040204" pitchFamily="34" charset="0"/>
                <a:ea typeface="Verdana" panose="020B0604030504040204" pitchFamily="34" charset="0"/>
                <a:cs typeface="Raleway SemiBold"/>
                <a:sym typeface="Raleway SemiBold"/>
              </a:rPr>
              <a:t>estadístico aplicadas</a:t>
            </a:r>
            <a:endParaRPr sz="3200" b="0" dirty="0"/>
          </a:p>
        </p:txBody>
      </p:sp>
      <p:sp>
        <p:nvSpPr>
          <p:cNvPr id="3" name="Google Shape;186;p9">
            <a:extLst>
              <a:ext uri="{FF2B5EF4-FFF2-40B4-BE49-F238E27FC236}">
                <a16:creationId xmlns:a16="http://schemas.microsoft.com/office/drawing/2014/main" id="{2677F33E-727B-0786-9891-AF90AC81BC39}"/>
              </a:ext>
            </a:extLst>
          </p:cNvPr>
          <p:cNvSpPr txBox="1">
            <a:spLocks/>
          </p:cNvSpPr>
          <p:nvPr/>
        </p:nvSpPr>
        <p:spPr>
          <a:xfrm>
            <a:off x="468099" y="1700368"/>
            <a:ext cx="7529400" cy="20118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700"/>
              <a:buFont typeface="Verdana"/>
              <a:buNone/>
              <a:defRPr sz="1700" b="0" i="0" u="none" strike="noStrike" cap="none">
                <a:solidFill>
                  <a:schemeClr val="dk1"/>
                </a:solidFill>
                <a:latin typeface="Verdana"/>
                <a:ea typeface="Verdana"/>
                <a:cs typeface="Verdana"/>
                <a:sym typeface="Verdana"/>
              </a:defRPr>
            </a:lvl1pPr>
            <a:lvl2pPr marL="914400" marR="0" lvl="1" indent="-317500" algn="ctr" rtl="0">
              <a:lnSpc>
                <a:spcPct val="100000"/>
              </a:lnSpc>
              <a:spcBef>
                <a:spcPts val="0"/>
              </a:spcBef>
              <a:spcAft>
                <a:spcPts val="0"/>
              </a:spcAft>
              <a:buClr>
                <a:schemeClr val="dk1"/>
              </a:buClr>
              <a:buSzPts val="2600"/>
              <a:buFont typeface="Verdana"/>
              <a:buNone/>
              <a:defRPr sz="2600" b="0" i="0" u="none" strike="noStrike" cap="none">
                <a:solidFill>
                  <a:schemeClr val="dk1"/>
                </a:solidFill>
                <a:latin typeface="Verdana"/>
                <a:ea typeface="Verdana"/>
                <a:cs typeface="Verdana"/>
                <a:sym typeface="Verdana"/>
              </a:defRPr>
            </a:lvl2pPr>
            <a:lvl3pPr marL="1371600" marR="0" lvl="2" indent="-317500" algn="ctr" rtl="0">
              <a:lnSpc>
                <a:spcPct val="100000"/>
              </a:lnSpc>
              <a:spcBef>
                <a:spcPts val="0"/>
              </a:spcBef>
              <a:spcAft>
                <a:spcPts val="0"/>
              </a:spcAft>
              <a:buClr>
                <a:schemeClr val="dk1"/>
              </a:buClr>
              <a:buSzPts val="2600"/>
              <a:buFont typeface="Verdana"/>
              <a:buNone/>
              <a:defRPr sz="2600" b="0" i="0" u="none" strike="noStrike" cap="none">
                <a:solidFill>
                  <a:schemeClr val="dk1"/>
                </a:solidFill>
                <a:latin typeface="Verdana"/>
                <a:ea typeface="Verdana"/>
                <a:cs typeface="Verdana"/>
                <a:sym typeface="Verdana"/>
              </a:defRPr>
            </a:lvl3pPr>
            <a:lvl4pPr marL="1828800" marR="0" lvl="3" indent="-317500" algn="ctr" rtl="0">
              <a:lnSpc>
                <a:spcPct val="100000"/>
              </a:lnSpc>
              <a:spcBef>
                <a:spcPts val="0"/>
              </a:spcBef>
              <a:spcAft>
                <a:spcPts val="0"/>
              </a:spcAft>
              <a:buClr>
                <a:schemeClr val="dk1"/>
              </a:buClr>
              <a:buSzPts val="2600"/>
              <a:buFont typeface="Verdana"/>
              <a:buNone/>
              <a:defRPr sz="2600" b="0" i="0" u="none" strike="noStrike" cap="none">
                <a:solidFill>
                  <a:schemeClr val="dk1"/>
                </a:solidFill>
                <a:latin typeface="Verdana"/>
                <a:ea typeface="Verdana"/>
                <a:cs typeface="Verdana"/>
                <a:sym typeface="Verdana"/>
              </a:defRPr>
            </a:lvl4pPr>
            <a:lvl5pPr marL="2286000" marR="0" lvl="4" indent="-317500" algn="ctr" rtl="0">
              <a:lnSpc>
                <a:spcPct val="100000"/>
              </a:lnSpc>
              <a:spcBef>
                <a:spcPts val="0"/>
              </a:spcBef>
              <a:spcAft>
                <a:spcPts val="0"/>
              </a:spcAft>
              <a:buClr>
                <a:schemeClr val="dk1"/>
              </a:buClr>
              <a:buSzPts val="2600"/>
              <a:buFont typeface="Verdana"/>
              <a:buNone/>
              <a:defRPr sz="2600" b="0" i="0" u="none" strike="noStrike" cap="none">
                <a:solidFill>
                  <a:schemeClr val="dk1"/>
                </a:solidFill>
                <a:latin typeface="Verdana"/>
                <a:ea typeface="Verdana"/>
                <a:cs typeface="Verdana"/>
                <a:sym typeface="Verdana"/>
              </a:defRPr>
            </a:lvl5pPr>
            <a:lvl6pPr marL="2743200" marR="0" lvl="5" indent="-317500" algn="ctr" rtl="0">
              <a:lnSpc>
                <a:spcPct val="100000"/>
              </a:lnSpc>
              <a:spcBef>
                <a:spcPts val="0"/>
              </a:spcBef>
              <a:spcAft>
                <a:spcPts val="0"/>
              </a:spcAft>
              <a:buClr>
                <a:schemeClr val="dk1"/>
              </a:buClr>
              <a:buSzPts val="2600"/>
              <a:buFont typeface="Verdana"/>
              <a:buNone/>
              <a:defRPr sz="2600" b="0" i="0" u="none" strike="noStrike" cap="none">
                <a:solidFill>
                  <a:schemeClr val="dk1"/>
                </a:solidFill>
                <a:latin typeface="Verdana"/>
                <a:ea typeface="Verdana"/>
                <a:cs typeface="Verdana"/>
                <a:sym typeface="Verdana"/>
              </a:defRPr>
            </a:lvl6pPr>
            <a:lvl7pPr marL="3200400" marR="0" lvl="6" indent="-317500" algn="ctr" rtl="0">
              <a:lnSpc>
                <a:spcPct val="100000"/>
              </a:lnSpc>
              <a:spcBef>
                <a:spcPts val="0"/>
              </a:spcBef>
              <a:spcAft>
                <a:spcPts val="0"/>
              </a:spcAft>
              <a:buClr>
                <a:schemeClr val="dk1"/>
              </a:buClr>
              <a:buSzPts val="2600"/>
              <a:buFont typeface="Verdana"/>
              <a:buNone/>
              <a:defRPr sz="2600" b="0" i="0" u="none" strike="noStrike" cap="none">
                <a:solidFill>
                  <a:schemeClr val="dk1"/>
                </a:solidFill>
                <a:latin typeface="Verdana"/>
                <a:ea typeface="Verdana"/>
                <a:cs typeface="Verdana"/>
                <a:sym typeface="Verdana"/>
              </a:defRPr>
            </a:lvl7pPr>
            <a:lvl8pPr marL="3657600" marR="0" lvl="7" indent="-317500" algn="ctr" rtl="0">
              <a:lnSpc>
                <a:spcPct val="100000"/>
              </a:lnSpc>
              <a:spcBef>
                <a:spcPts val="0"/>
              </a:spcBef>
              <a:spcAft>
                <a:spcPts val="0"/>
              </a:spcAft>
              <a:buClr>
                <a:schemeClr val="dk1"/>
              </a:buClr>
              <a:buSzPts val="2600"/>
              <a:buFont typeface="Verdana"/>
              <a:buNone/>
              <a:defRPr sz="2600" b="0" i="0" u="none" strike="noStrike" cap="none">
                <a:solidFill>
                  <a:schemeClr val="dk1"/>
                </a:solidFill>
                <a:latin typeface="Verdana"/>
                <a:ea typeface="Verdana"/>
                <a:cs typeface="Verdana"/>
                <a:sym typeface="Verdana"/>
              </a:defRPr>
            </a:lvl8pPr>
            <a:lvl9pPr marL="4114800" marR="0" lvl="8" indent="-317500" algn="ctr" rtl="0">
              <a:lnSpc>
                <a:spcPct val="100000"/>
              </a:lnSpc>
              <a:spcBef>
                <a:spcPts val="0"/>
              </a:spcBef>
              <a:spcAft>
                <a:spcPts val="0"/>
              </a:spcAft>
              <a:buClr>
                <a:schemeClr val="dk1"/>
              </a:buClr>
              <a:buSzPts val="2600"/>
              <a:buFont typeface="Verdana"/>
              <a:buNone/>
              <a:defRPr sz="2600" b="0" i="0" u="none" strike="noStrike" cap="none">
                <a:solidFill>
                  <a:schemeClr val="dk1"/>
                </a:solidFill>
                <a:latin typeface="Verdana"/>
                <a:ea typeface="Verdana"/>
                <a:cs typeface="Verdana"/>
                <a:sym typeface="Verdana"/>
              </a:defRPr>
            </a:lvl9pPr>
          </a:lstStyle>
          <a:p>
            <a:pPr marL="285750" indent="-285750">
              <a:buSzPts val="2200"/>
              <a:buFont typeface="Wingdings" panose="05000000000000000000" pitchFamily="2" charset="2"/>
              <a:buChar char="q"/>
            </a:pPr>
            <a:r>
              <a:rPr lang="es-ES" dirty="0" err="1">
                <a:solidFill>
                  <a:srgbClr val="000000"/>
                </a:solidFill>
                <a:latin typeface="Calibri" panose="020F0502020204030204" pitchFamily="34" charset="0"/>
                <a:ea typeface="Calibri" panose="020F0502020204030204" pitchFamily="34" charset="0"/>
                <a:cs typeface="Calibri" panose="020F0502020204030204" pitchFamily="34" charset="0"/>
                <a:sym typeface="Quattrocento Sans"/>
              </a:rPr>
              <a:t>Logistic</a:t>
            </a:r>
            <a:r>
              <a:rPr lang="es-ES" dirty="0">
                <a:solidFill>
                  <a:srgbClr val="000000"/>
                </a:solidFill>
                <a:latin typeface="Calibri" panose="020F0502020204030204" pitchFamily="34" charset="0"/>
                <a:ea typeface="Calibri" panose="020F0502020204030204" pitchFamily="34" charset="0"/>
                <a:cs typeface="Calibri" panose="020F0502020204030204" pitchFamily="34" charset="0"/>
                <a:sym typeface="Quattrocento Sans"/>
              </a:rPr>
              <a:t> </a:t>
            </a:r>
            <a:r>
              <a:rPr lang="es-ES" dirty="0" err="1">
                <a:solidFill>
                  <a:srgbClr val="000000"/>
                </a:solidFill>
                <a:latin typeface="Calibri" panose="020F0502020204030204" pitchFamily="34" charset="0"/>
                <a:ea typeface="Calibri" panose="020F0502020204030204" pitchFamily="34" charset="0"/>
                <a:cs typeface="Calibri" panose="020F0502020204030204" pitchFamily="34" charset="0"/>
                <a:sym typeface="Quattrocento Sans"/>
              </a:rPr>
              <a:t>Regression</a:t>
            </a:r>
            <a:r>
              <a:rPr lang="es-ES" dirty="0">
                <a:solidFill>
                  <a:srgbClr val="000000"/>
                </a:solidFill>
                <a:latin typeface="Calibri" panose="020F0502020204030204" pitchFamily="34" charset="0"/>
                <a:ea typeface="Calibri" panose="020F0502020204030204" pitchFamily="34" charset="0"/>
                <a:cs typeface="Calibri" panose="020F0502020204030204" pitchFamily="34" charset="0"/>
                <a:sym typeface="Quattrocento Sans"/>
              </a:rPr>
              <a:t> </a:t>
            </a:r>
            <a:endParaRPr lang="es-ES"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285750" indent="-285750">
              <a:spcBef>
                <a:spcPts val="1000"/>
              </a:spcBef>
              <a:buSzPts val="2200"/>
              <a:buFont typeface="Wingdings" panose="05000000000000000000" pitchFamily="2" charset="2"/>
              <a:buChar char="q"/>
            </a:pPr>
            <a:r>
              <a:rPr lang="es-ES" dirty="0" err="1">
                <a:solidFill>
                  <a:srgbClr val="000000"/>
                </a:solidFill>
                <a:latin typeface="Calibri" panose="020F0502020204030204" pitchFamily="34" charset="0"/>
                <a:ea typeface="Calibri" panose="020F0502020204030204" pitchFamily="34" charset="0"/>
                <a:cs typeface="Calibri" panose="020F0502020204030204" pitchFamily="34" charset="0"/>
                <a:sym typeface="Quattrocento Sans"/>
              </a:rPr>
              <a:t>Random</a:t>
            </a:r>
            <a:r>
              <a:rPr lang="es-ES" dirty="0">
                <a:solidFill>
                  <a:srgbClr val="000000"/>
                </a:solidFill>
                <a:latin typeface="Calibri" panose="020F0502020204030204" pitchFamily="34" charset="0"/>
                <a:ea typeface="Calibri" panose="020F0502020204030204" pitchFamily="34" charset="0"/>
                <a:cs typeface="Calibri" panose="020F0502020204030204" pitchFamily="34" charset="0"/>
                <a:sym typeface="Quattrocento Sans"/>
              </a:rPr>
              <a:t> Forest</a:t>
            </a:r>
            <a:endParaRPr lang="es-ES"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285750" indent="-285750">
              <a:spcBef>
                <a:spcPts val="1000"/>
              </a:spcBef>
              <a:buSzPts val="2200"/>
              <a:buFont typeface="Wingdings" panose="05000000000000000000" pitchFamily="2" charset="2"/>
              <a:buChar char="q"/>
            </a:pPr>
            <a:r>
              <a:rPr lang="es-UY" dirty="0">
                <a:solidFill>
                  <a:srgbClr val="000000"/>
                </a:solidFill>
                <a:latin typeface="Calibri" panose="020F0502020204030204" pitchFamily="34" charset="0"/>
                <a:ea typeface="Calibri" panose="020F0502020204030204" pitchFamily="34" charset="0"/>
                <a:cs typeface="Calibri" panose="020F0502020204030204" pitchFamily="34" charset="0"/>
              </a:rPr>
              <a:t>Extreme </a:t>
            </a:r>
            <a:r>
              <a:rPr lang="es-UY" dirty="0" err="1">
                <a:solidFill>
                  <a:srgbClr val="000000"/>
                </a:solidFill>
                <a:latin typeface="Calibri" panose="020F0502020204030204" pitchFamily="34" charset="0"/>
                <a:ea typeface="Calibri" panose="020F0502020204030204" pitchFamily="34" charset="0"/>
                <a:cs typeface="Calibri" panose="020F0502020204030204" pitchFamily="34" charset="0"/>
              </a:rPr>
              <a:t>Gradient</a:t>
            </a:r>
            <a:r>
              <a:rPr lang="es-UY"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UY" dirty="0" err="1">
                <a:solidFill>
                  <a:srgbClr val="000000"/>
                </a:solidFill>
                <a:latin typeface="Calibri" panose="020F0502020204030204" pitchFamily="34" charset="0"/>
                <a:ea typeface="Calibri" panose="020F0502020204030204" pitchFamily="34" charset="0"/>
                <a:cs typeface="Calibri" panose="020F0502020204030204" pitchFamily="34" charset="0"/>
              </a:rPr>
              <a:t>Boosting</a:t>
            </a:r>
            <a:r>
              <a:rPr lang="es-UY"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ES" dirty="0" err="1">
                <a:solidFill>
                  <a:srgbClr val="000000"/>
                </a:solidFill>
                <a:latin typeface="Calibri" panose="020F0502020204030204" pitchFamily="34" charset="0"/>
                <a:ea typeface="Calibri" panose="020F0502020204030204" pitchFamily="34" charset="0"/>
                <a:cs typeface="Calibri" panose="020F0502020204030204" pitchFamily="34" charset="0"/>
                <a:sym typeface="Quattrocento Sans"/>
              </a:rPr>
              <a:t>XGBoost</a:t>
            </a:r>
            <a:r>
              <a:rPr lang="es-ES" dirty="0">
                <a:solidFill>
                  <a:srgbClr val="000000"/>
                </a:solidFill>
                <a:latin typeface="Calibri" panose="020F0502020204030204" pitchFamily="34" charset="0"/>
                <a:ea typeface="Calibri" panose="020F0502020204030204" pitchFamily="34" charset="0"/>
                <a:cs typeface="Calibri" panose="020F0502020204030204" pitchFamily="34" charset="0"/>
                <a:sym typeface="Quattrocento Sans"/>
              </a:rPr>
              <a:t>)</a:t>
            </a:r>
          </a:p>
          <a:p>
            <a:pPr marL="285750" indent="-285750">
              <a:spcBef>
                <a:spcPts val="1000"/>
              </a:spcBef>
              <a:buSzPts val="2200"/>
              <a:buFont typeface="Wingdings" panose="05000000000000000000" pitchFamily="2" charset="2"/>
              <a:buChar char="q"/>
            </a:pPr>
            <a:r>
              <a:rPr lang="es-ES" dirty="0">
                <a:solidFill>
                  <a:srgbClr val="000000"/>
                </a:solidFill>
                <a:latin typeface="Calibri" panose="020F0502020204030204" pitchFamily="34" charset="0"/>
                <a:ea typeface="Calibri" panose="020F0502020204030204" pitchFamily="34" charset="0"/>
                <a:cs typeface="Calibri" panose="020F0502020204030204" pitchFamily="34" charset="0"/>
                <a:sym typeface="Quattrocento Sans"/>
              </a:rPr>
              <a:t>Deep Neural Network</a:t>
            </a:r>
          </a:p>
        </p:txBody>
      </p:sp>
      <p:sp>
        <p:nvSpPr>
          <p:cNvPr id="4" name="Google Shape;198;p10">
            <a:extLst>
              <a:ext uri="{FF2B5EF4-FFF2-40B4-BE49-F238E27FC236}">
                <a16:creationId xmlns:a16="http://schemas.microsoft.com/office/drawing/2014/main" id="{9682A49C-69F3-50EF-496C-1556DAB3355F}"/>
              </a:ext>
            </a:extLst>
          </p:cNvPr>
          <p:cNvSpPr txBox="1"/>
          <p:nvPr/>
        </p:nvSpPr>
        <p:spPr>
          <a:xfrm>
            <a:off x="4318906" y="1563797"/>
            <a:ext cx="3293551" cy="2015906"/>
          </a:xfrm>
          <a:prstGeom prst="rect">
            <a:avLst/>
          </a:prstGeom>
          <a:noFill/>
          <a:ln>
            <a:solidFill>
              <a:srgbClr val="A53783"/>
            </a:solidFill>
          </a:ln>
        </p:spPr>
        <p:style>
          <a:lnRef idx="2">
            <a:schemeClr val="accent5">
              <a:shade val="50000"/>
            </a:schemeClr>
          </a:lnRef>
          <a:fillRef idx="1">
            <a:schemeClr val="accent5"/>
          </a:fillRef>
          <a:effectRef idx="0">
            <a:schemeClr val="accent5"/>
          </a:effectRef>
          <a:fontRef idx="minor">
            <a:schemeClr val="lt1"/>
          </a:fontRef>
        </p:style>
        <p:txBody>
          <a:bodyPr spcFirstLastPara="1" wrap="square" lIns="91425" tIns="91425" rIns="91425" bIns="91425" anchor="t" anchorCtr="0">
            <a:spAutoFit/>
          </a:bodyPr>
          <a:lstStyle/>
          <a:p>
            <a:pPr marL="0" lvl="0" indent="0" algn="ctr" rtl="0">
              <a:spcBef>
                <a:spcPts val="0"/>
              </a:spcBef>
              <a:spcAft>
                <a:spcPts val="0"/>
              </a:spcAft>
              <a:buNone/>
            </a:pPr>
            <a:r>
              <a:rPr lang="es-ES" sz="1700" dirty="0">
                <a:solidFill>
                  <a:schemeClr val="tx1"/>
                </a:solidFill>
                <a:latin typeface="Calibri"/>
                <a:ea typeface="Calibri"/>
                <a:cs typeface="Calibri"/>
                <a:sym typeface="Calibri"/>
              </a:rPr>
              <a:t>En Logistic Regression, Random Forest y </a:t>
            </a:r>
            <a:r>
              <a:rPr lang="es-ES" sz="1700" dirty="0" err="1">
                <a:solidFill>
                  <a:schemeClr val="tx1"/>
                </a:solidFill>
                <a:latin typeface="Calibri"/>
                <a:ea typeface="Calibri"/>
                <a:cs typeface="Calibri"/>
                <a:sym typeface="Calibri"/>
              </a:rPr>
              <a:t>XGBoost</a:t>
            </a:r>
            <a:r>
              <a:rPr lang="es-ES" sz="1700" dirty="0">
                <a:solidFill>
                  <a:schemeClr val="tx1"/>
                </a:solidFill>
                <a:latin typeface="Calibri"/>
                <a:ea typeface="Calibri"/>
                <a:cs typeface="Calibri"/>
                <a:sym typeface="Calibri"/>
              </a:rPr>
              <a:t> se aplicó </a:t>
            </a:r>
            <a:r>
              <a:rPr lang="es-ES" sz="1700" b="1" dirty="0" err="1">
                <a:solidFill>
                  <a:schemeClr val="tx1"/>
                </a:solidFill>
                <a:latin typeface="Calibri"/>
                <a:ea typeface="Calibri"/>
                <a:cs typeface="Calibri"/>
                <a:sym typeface="Calibri"/>
              </a:rPr>
              <a:t>GridSearchCV</a:t>
            </a:r>
            <a:r>
              <a:rPr lang="es-ES" sz="1700" b="1" dirty="0">
                <a:solidFill>
                  <a:schemeClr val="tx1"/>
                </a:solidFill>
                <a:latin typeface="Calibri"/>
                <a:ea typeface="Calibri"/>
                <a:cs typeface="Calibri"/>
                <a:sym typeface="Calibri"/>
              </a:rPr>
              <a:t> </a:t>
            </a:r>
            <a:r>
              <a:rPr lang="es-ES" sz="1700" dirty="0">
                <a:solidFill>
                  <a:schemeClr val="tx1"/>
                </a:solidFill>
                <a:latin typeface="Calibri"/>
                <a:ea typeface="Calibri"/>
                <a:cs typeface="Calibri"/>
                <a:sym typeface="Calibri"/>
              </a:rPr>
              <a:t>y</a:t>
            </a:r>
            <a:r>
              <a:rPr lang="es-ES" sz="1700" b="1" dirty="0">
                <a:solidFill>
                  <a:schemeClr val="tx1"/>
                </a:solidFill>
                <a:latin typeface="Calibri"/>
                <a:ea typeface="Calibri"/>
                <a:cs typeface="Calibri"/>
                <a:sym typeface="Calibri"/>
              </a:rPr>
              <a:t> </a:t>
            </a:r>
            <a:r>
              <a:rPr lang="es-ES" sz="1700" b="1" dirty="0" err="1">
                <a:solidFill>
                  <a:schemeClr val="tx1"/>
                </a:solidFill>
                <a:latin typeface="Calibri"/>
                <a:ea typeface="Calibri"/>
                <a:cs typeface="Calibri"/>
                <a:sym typeface="Calibri"/>
              </a:rPr>
              <a:t>RandomizedSearchCV</a:t>
            </a:r>
            <a:r>
              <a:rPr lang="es-ES" sz="1700" b="1" dirty="0">
                <a:solidFill>
                  <a:schemeClr val="tx1"/>
                </a:solidFill>
                <a:latin typeface="Calibri"/>
                <a:ea typeface="Calibri"/>
                <a:cs typeface="Calibri"/>
                <a:sym typeface="Calibri"/>
              </a:rPr>
              <a:t> </a:t>
            </a:r>
            <a:r>
              <a:rPr lang="es-ES" sz="1700" dirty="0">
                <a:solidFill>
                  <a:schemeClr val="tx1"/>
                </a:solidFill>
                <a:latin typeface="Calibri"/>
                <a:ea typeface="Calibri"/>
                <a:cs typeface="Calibri"/>
                <a:sym typeface="Calibri"/>
              </a:rPr>
              <a:t>para mejorar los </a:t>
            </a:r>
            <a:r>
              <a:rPr lang="es-ES" sz="1700" dirty="0" err="1">
                <a:solidFill>
                  <a:schemeClr val="tx1"/>
                </a:solidFill>
                <a:latin typeface="Calibri"/>
                <a:ea typeface="Calibri"/>
                <a:cs typeface="Calibri"/>
                <a:sym typeface="Calibri"/>
              </a:rPr>
              <a:t>hiperparámetros</a:t>
            </a:r>
            <a:r>
              <a:rPr lang="es-ES" sz="1700" dirty="0">
                <a:solidFill>
                  <a:schemeClr val="tx1"/>
                </a:solidFill>
                <a:latin typeface="Calibri"/>
                <a:ea typeface="Calibri"/>
                <a:cs typeface="Calibri"/>
                <a:sym typeface="Calibri"/>
              </a:rPr>
              <a:t> , ambos métodos incluyen </a:t>
            </a:r>
            <a:r>
              <a:rPr lang="es-ES" sz="1700" b="1" dirty="0">
                <a:solidFill>
                  <a:schemeClr val="tx1"/>
                </a:solidFill>
                <a:latin typeface="Calibri"/>
                <a:ea typeface="Calibri"/>
                <a:cs typeface="Calibri"/>
                <a:sym typeface="Calibri"/>
              </a:rPr>
              <a:t>validación cruzada</a:t>
            </a:r>
            <a:r>
              <a:rPr lang="es-ES" sz="1700" dirty="0">
                <a:solidFill>
                  <a:schemeClr val="tx1"/>
                </a:solidFill>
                <a:latin typeface="Calibri"/>
                <a:ea typeface="Calibri"/>
                <a:cs typeface="Calibri"/>
                <a:sym typeface="Calibri"/>
              </a:rPr>
              <a:t>.</a:t>
            </a:r>
            <a:endParaRPr sz="1700" dirty="0">
              <a:solidFill>
                <a:schemeClr val="tx1"/>
              </a:solidFill>
              <a:latin typeface="Calibri"/>
              <a:ea typeface="Calibri"/>
              <a:cs typeface="Calibri"/>
              <a:sym typeface="Calibri"/>
            </a:endParaRPr>
          </a:p>
        </p:txBody>
      </p:sp>
    </p:spTree>
    <p:extLst>
      <p:ext uri="{BB962C8B-B14F-4D97-AF65-F5344CB8AC3E}">
        <p14:creationId xmlns:p14="http://schemas.microsoft.com/office/powerpoint/2010/main" val="1190206199"/>
      </p:ext>
    </p:extLst>
  </p:cSld>
  <p:clrMapOvr>
    <a:masterClrMapping/>
  </p:clrMapOvr>
</p:sld>
</file>

<file path=ppt/theme/theme1.xml><?xml version="1.0" encoding="utf-8"?>
<a:theme xmlns:a="http://schemas.openxmlformats.org/drawingml/2006/main" name="Ceibal">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1035</TotalTime>
  <Words>2112</Words>
  <Application>Microsoft Office PowerPoint</Application>
  <PresentationFormat>Presentación en pantalla (16:9)</PresentationFormat>
  <Paragraphs>249</Paragraphs>
  <Slides>22</Slides>
  <Notes>22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Verdana</vt:lpstr>
      <vt:lpstr>Lobster</vt:lpstr>
      <vt:lpstr>Arial</vt:lpstr>
      <vt:lpstr>Calibri</vt:lpstr>
      <vt:lpstr>source-serif-pro</vt:lpstr>
      <vt:lpstr>Wingdings</vt:lpstr>
      <vt:lpstr>Ceibal</vt:lpstr>
      <vt:lpstr>Presentación de PowerPoint</vt:lpstr>
      <vt:lpstr>                      Objetivo general </vt:lpstr>
      <vt:lpstr>Presentación de PowerPoint</vt:lpstr>
      <vt:lpstr>   Estado del arte Estimación de abandono y rendimiento académico</vt:lpstr>
      <vt:lpstr>Dataset</vt:lpstr>
      <vt:lpstr>Dataset Transformaciones</vt:lpstr>
      <vt:lpstr>Dataset Final</vt:lpstr>
      <vt:lpstr>Presentación de PowerPoint</vt:lpstr>
      <vt:lpstr>   Técnicas de aprendizaje  estadístico aplicadas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Métricas de evaluación   Tabla comparativa</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Yanedy Pérez</dc:creator>
  <cp:lastModifiedBy>Yanedy Pérez</cp:lastModifiedBy>
  <cp:revision>111</cp:revision>
  <dcterms:modified xsi:type="dcterms:W3CDTF">2023-05-04T01:28:12Z</dcterms:modified>
</cp:coreProperties>
</file>