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0" r:id="rId2"/>
    <p:sldId id="560" r:id="rId3"/>
    <p:sldId id="561" r:id="rId4"/>
    <p:sldId id="564" r:id="rId5"/>
    <p:sldId id="578" r:id="rId6"/>
    <p:sldId id="56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CAA3D-C07A-4B37-B002-4C4D6ED3D4DC}" type="doc">
      <dgm:prSet loTypeId="urn:microsoft.com/office/officeart/2005/8/layout/pyramid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2CCBB424-081D-4F50-9FE4-693EF2D2F173}">
      <dgm:prSet phldrT="[Texto]" custT="1"/>
      <dgm:spPr/>
      <dgm:t>
        <a:bodyPr/>
        <a:lstStyle/>
        <a:p>
          <a:r>
            <a:rPr lang="pt-BR" sz="1700" dirty="0"/>
            <a:t>ROTEIRO</a:t>
          </a:r>
        </a:p>
      </dgm:t>
    </dgm:pt>
    <dgm:pt modelId="{C559141F-8BA3-4698-970F-15A84BBCE027}" type="parTrans" cxnId="{57D0FDFB-BCE2-438C-AA79-6AE4353E3F68}">
      <dgm:prSet/>
      <dgm:spPr/>
      <dgm:t>
        <a:bodyPr/>
        <a:lstStyle/>
        <a:p>
          <a:endParaRPr lang="pt-BR" sz="1700"/>
        </a:p>
      </dgm:t>
    </dgm:pt>
    <dgm:pt modelId="{19341BDE-701F-4126-A822-4CCA5BD6B2D8}" type="sibTrans" cxnId="{57D0FDFB-BCE2-438C-AA79-6AE4353E3F68}">
      <dgm:prSet/>
      <dgm:spPr/>
      <dgm:t>
        <a:bodyPr/>
        <a:lstStyle/>
        <a:p>
          <a:endParaRPr lang="pt-BR" sz="1700"/>
        </a:p>
      </dgm:t>
    </dgm:pt>
    <dgm:pt modelId="{C553D52C-3D34-4E30-B03E-5D891DC720BF}">
      <dgm:prSet phldrT="[Texto]" custT="1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pt-BR" sz="1700" dirty="0"/>
            <a:t>GUIA</a:t>
          </a:r>
        </a:p>
      </dgm:t>
    </dgm:pt>
    <dgm:pt modelId="{2E9F4786-7A18-4934-BDA9-33F048B31781}" type="parTrans" cxnId="{4560057B-128A-47DF-A23B-9150E8FB0FB4}">
      <dgm:prSet/>
      <dgm:spPr/>
      <dgm:t>
        <a:bodyPr/>
        <a:lstStyle/>
        <a:p>
          <a:endParaRPr lang="pt-BR" sz="1700"/>
        </a:p>
      </dgm:t>
    </dgm:pt>
    <dgm:pt modelId="{47E4ECD4-0807-4B48-A503-391E3DA553E8}" type="sibTrans" cxnId="{4560057B-128A-47DF-A23B-9150E8FB0FB4}">
      <dgm:prSet/>
      <dgm:spPr/>
      <dgm:t>
        <a:bodyPr/>
        <a:lstStyle/>
        <a:p>
          <a:endParaRPr lang="pt-BR" sz="1700"/>
        </a:p>
      </dgm:t>
    </dgm:pt>
    <dgm:pt modelId="{6C5E3D0A-DCFA-4478-BD04-02EDD84ED113}">
      <dgm:prSet phldrT="[Texto]" custT="1"/>
      <dgm:spPr>
        <a:solidFill>
          <a:srgbClr val="70AD47">
            <a:hueOff val="0"/>
            <a:satOff val="0"/>
            <a:lumOff val="0"/>
            <a:alpha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TOUR</a:t>
          </a:r>
        </a:p>
      </dgm:t>
    </dgm:pt>
    <dgm:pt modelId="{44AFF4A8-AD6B-4162-A16C-636796F4AC9D}" type="sibTrans" cxnId="{5F432B71-52DF-4E16-A5E6-37AAB83852D3}">
      <dgm:prSet/>
      <dgm:spPr/>
      <dgm:t>
        <a:bodyPr/>
        <a:lstStyle/>
        <a:p>
          <a:endParaRPr lang="pt-BR" sz="1700"/>
        </a:p>
      </dgm:t>
    </dgm:pt>
    <dgm:pt modelId="{D42ACC09-25B0-44C8-AECD-E18CF498D013}" type="parTrans" cxnId="{5F432B71-52DF-4E16-A5E6-37AAB83852D3}">
      <dgm:prSet/>
      <dgm:spPr/>
      <dgm:t>
        <a:bodyPr/>
        <a:lstStyle/>
        <a:p>
          <a:endParaRPr lang="pt-BR" sz="1700"/>
        </a:p>
      </dgm:t>
    </dgm:pt>
    <dgm:pt modelId="{97CAB374-BFDA-4250-A3DA-69E30BCCAD3A}">
      <dgm:prSet phldrT="[Texto]" custT="1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pt-BR" sz="1700" dirty="0"/>
            <a:t>TURISTAS</a:t>
          </a:r>
        </a:p>
      </dgm:t>
    </dgm:pt>
    <dgm:pt modelId="{5B5660B0-51CC-4C7C-B896-0E9A993614AF}" type="sibTrans" cxnId="{62FEAF49-F01D-4A8C-81FE-61C5481D3D4C}">
      <dgm:prSet/>
      <dgm:spPr/>
      <dgm:t>
        <a:bodyPr/>
        <a:lstStyle/>
        <a:p>
          <a:endParaRPr lang="pt-BR" sz="1700"/>
        </a:p>
      </dgm:t>
    </dgm:pt>
    <dgm:pt modelId="{FA17A173-A82A-496C-ABDE-8D83C3B74687}" type="parTrans" cxnId="{62FEAF49-F01D-4A8C-81FE-61C5481D3D4C}">
      <dgm:prSet/>
      <dgm:spPr/>
      <dgm:t>
        <a:bodyPr/>
        <a:lstStyle/>
        <a:p>
          <a:endParaRPr lang="pt-BR" sz="1700"/>
        </a:p>
      </dgm:t>
    </dgm:pt>
    <dgm:pt modelId="{6D7830B4-9CA2-400D-9488-7B8B9C870011}" type="pres">
      <dgm:prSet presAssocID="{F52CAA3D-C07A-4B37-B002-4C4D6ED3D4DC}" presName="compositeShape" presStyleCnt="0">
        <dgm:presLayoutVars>
          <dgm:chMax val="9"/>
          <dgm:dir/>
          <dgm:resizeHandles val="exact"/>
        </dgm:presLayoutVars>
      </dgm:prSet>
      <dgm:spPr/>
    </dgm:pt>
    <dgm:pt modelId="{FDD210B0-FD44-47B5-A3DE-FFDAA45EBD4F}" type="pres">
      <dgm:prSet presAssocID="{F52CAA3D-C07A-4B37-B002-4C4D6ED3D4DC}" presName="triangle1" presStyleLbl="node1" presStyleIdx="0" presStyleCnt="4">
        <dgm:presLayoutVars>
          <dgm:bulletEnabled val="1"/>
        </dgm:presLayoutVars>
      </dgm:prSet>
      <dgm:spPr/>
    </dgm:pt>
    <dgm:pt modelId="{32232CC5-D7F8-4329-A6D2-A7A7DF45CDCD}" type="pres">
      <dgm:prSet presAssocID="{F52CAA3D-C07A-4B37-B002-4C4D6ED3D4DC}" presName="triangle2" presStyleLbl="node1" presStyleIdx="1" presStyleCnt="4">
        <dgm:presLayoutVars>
          <dgm:bulletEnabled val="1"/>
        </dgm:presLayoutVars>
      </dgm:prSet>
      <dgm:spPr/>
    </dgm:pt>
    <dgm:pt modelId="{B525321C-4596-4A24-A738-8B37C15C0CC2}" type="pres">
      <dgm:prSet presAssocID="{F52CAA3D-C07A-4B37-B002-4C4D6ED3D4DC}" presName="triangle3" presStyleLbl="node1" presStyleIdx="2" presStyleCnt="4">
        <dgm:presLayoutVars>
          <dgm:bulletEnabled val="1"/>
        </dgm:presLayoutVars>
      </dgm:prSet>
      <dgm:spPr>
        <a:xfrm rot="10800000">
          <a:off x="1350000" y="1980000"/>
          <a:ext cx="1980000" cy="1980000"/>
        </a:xfrm>
        <a:prstGeom prst="triangle">
          <a:avLst/>
        </a:prstGeom>
      </dgm:spPr>
    </dgm:pt>
    <dgm:pt modelId="{4FD352BF-85A8-4CA1-861F-926494CBD4A0}" type="pres">
      <dgm:prSet presAssocID="{F52CAA3D-C07A-4B37-B002-4C4D6ED3D4D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62FEAF49-F01D-4A8C-81FE-61C5481D3D4C}" srcId="{F52CAA3D-C07A-4B37-B002-4C4D6ED3D4DC}" destId="{97CAB374-BFDA-4250-A3DA-69E30BCCAD3A}" srcOrd="3" destOrd="0" parTransId="{FA17A173-A82A-496C-ABDE-8D83C3B74687}" sibTransId="{5B5660B0-51CC-4C7C-B896-0E9A993614AF}"/>
    <dgm:cxn modelId="{5F432B71-52DF-4E16-A5E6-37AAB83852D3}" srcId="{F52CAA3D-C07A-4B37-B002-4C4D6ED3D4DC}" destId="{6C5E3D0A-DCFA-4478-BD04-02EDD84ED113}" srcOrd="2" destOrd="0" parTransId="{D42ACC09-25B0-44C8-AECD-E18CF498D013}" sibTransId="{44AFF4A8-AD6B-4162-A16C-636796F4AC9D}"/>
    <dgm:cxn modelId="{C1F49857-C222-4043-A651-C372CBA81B0E}" type="presOf" srcId="{6C5E3D0A-DCFA-4478-BD04-02EDD84ED113}" destId="{B525321C-4596-4A24-A738-8B37C15C0CC2}" srcOrd="0" destOrd="0" presId="urn:microsoft.com/office/officeart/2005/8/layout/pyramid4"/>
    <dgm:cxn modelId="{4560057B-128A-47DF-A23B-9150E8FB0FB4}" srcId="{F52CAA3D-C07A-4B37-B002-4C4D6ED3D4DC}" destId="{C553D52C-3D34-4E30-B03E-5D891DC720BF}" srcOrd="1" destOrd="0" parTransId="{2E9F4786-7A18-4934-BDA9-33F048B31781}" sibTransId="{47E4ECD4-0807-4B48-A503-391E3DA553E8}"/>
    <dgm:cxn modelId="{CBA4EA9F-55B2-4019-BAB0-EB7A7035393D}" type="presOf" srcId="{2CCBB424-081D-4F50-9FE4-693EF2D2F173}" destId="{FDD210B0-FD44-47B5-A3DE-FFDAA45EBD4F}" srcOrd="0" destOrd="0" presId="urn:microsoft.com/office/officeart/2005/8/layout/pyramid4"/>
    <dgm:cxn modelId="{929318A8-BE7E-4454-AF53-3AAA60860836}" type="presOf" srcId="{C553D52C-3D34-4E30-B03E-5D891DC720BF}" destId="{32232CC5-D7F8-4329-A6D2-A7A7DF45CDCD}" srcOrd="0" destOrd="0" presId="urn:microsoft.com/office/officeart/2005/8/layout/pyramid4"/>
    <dgm:cxn modelId="{FDDADCBF-B53A-4679-AB6E-7A476A8056BD}" type="presOf" srcId="{F52CAA3D-C07A-4B37-B002-4C4D6ED3D4DC}" destId="{6D7830B4-9CA2-400D-9488-7B8B9C870011}" srcOrd="0" destOrd="0" presId="urn:microsoft.com/office/officeart/2005/8/layout/pyramid4"/>
    <dgm:cxn modelId="{094F5BF8-0779-4823-81CA-D0916BEA0922}" type="presOf" srcId="{97CAB374-BFDA-4250-A3DA-69E30BCCAD3A}" destId="{4FD352BF-85A8-4CA1-861F-926494CBD4A0}" srcOrd="0" destOrd="0" presId="urn:microsoft.com/office/officeart/2005/8/layout/pyramid4"/>
    <dgm:cxn modelId="{57D0FDFB-BCE2-438C-AA79-6AE4353E3F68}" srcId="{F52CAA3D-C07A-4B37-B002-4C4D6ED3D4DC}" destId="{2CCBB424-081D-4F50-9FE4-693EF2D2F173}" srcOrd="0" destOrd="0" parTransId="{C559141F-8BA3-4698-970F-15A84BBCE027}" sibTransId="{19341BDE-701F-4126-A822-4CCA5BD6B2D8}"/>
    <dgm:cxn modelId="{6ADD7080-3C4A-416B-8D06-64091B6159B5}" type="presParOf" srcId="{6D7830B4-9CA2-400D-9488-7B8B9C870011}" destId="{FDD210B0-FD44-47B5-A3DE-FFDAA45EBD4F}" srcOrd="0" destOrd="0" presId="urn:microsoft.com/office/officeart/2005/8/layout/pyramid4"/>
    <dgm:cxn modelId="{DB6DAA42-5ECF-418F-A379-D99578D7A14B}" type="presParOf" srcId="{6D7830B4-9CA2-400D-9488-7B8B9C870011}" destId="{32232CC5-D7F8-4329-A6D2-A7A7DF45CDCD}" srcOrd="1" destOrd="0" presId="urn:microsoft.com/office/officeart/2005/8/layout/pyramid4"/>
    <dgm:cxn modelId="{49FE9D09-7B35-49E3-87C1-4CF3856E7A4E}" type="presParOf" srcId="{6D7830B4-9CA2-400D-9488-7B8B9C870011}" destId="{B525321C-4596-4A24-A738-8B37C15C0CC2}" srcOrd="2" destOrd="0" presId="urn:microsoft.com/office/officeart/2005/8/layout/pyramid4"/>
    <dgm:cxn modelId="{FB9218A4-BE03-4C4E-A460-20C11F111BCA}" type="presParOf" srcId="{6D7830B4-9CA2-400D-9488-7B8B9C870011}" destId="{4FD352BF-85A8-4CA1-861F-926494CBD4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CAA3D-C07A-4B37-B002-4C4D6ED3D4DC}" type="doc">
      <dgm:prSet loTypeId="urn:microsoft.com/office/officeart/2005/8/layout/pyramid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2CCBB424-081D-4F50-9FE4-693EF2D2F173}">
      <dgm:prSet phldrT="[Texto]" custT="1"/>
      <dgm:spPr/>
      <dgm:t>
        <a:bodyPr/>
        <a:lstStyle/>
        <a:p>
          <a:r>
            <a:rPr lang="pt-BR" sz="1700" dirty="0"/>
            <a:t>LINHA MESTRA</a:t>
          </a:r>
        </a:p>
      </dgm:t>
    </dgm:pt>
    <dgm:pt modelId="{C559141F-8BA3-4698-970F-15A84BBCE027}" type="parTrans" cxnId="{57D0FDFB-BCE2-438C-AA79-6AE4353E3F68}">
      <dgm:prSet/>
      <dgm:spPr/>
      <dgm:t>
        <a:bodyPr/>
        <a:lstStyle/>
        <a:p>
          <a:endParaRPr lang="pt-BR" sz="1700"/>
        </a:p>
      </dgm:t>
    </dgm:pt>
    <dgm:pt modelId="{19341BDE-701F-4126-A822-4CCA5BD6B2D8}" type="sibTrans" cxnId="{57D0FDFB-BCE2-438C-AA79-6AE4353E3F68}">
      <dgm:prSet/>
      <dgm:spPr/>
      <dgm:t>
        <a:bodyPr/>
        <a:lstStyle/>
        <a:p>
          <a:endParaRPr lang="pt-BR" sz="1700"/>
        </a:p>
      </dgm:t>
    </dgm:pt>
    <dgm:pt modelId="{C553D52C-3D34-4E30-B03E-5D891DC720BF}">
      <dgm:prSet phldrT="[Texto]" custT="1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pt-BR" sz="1700" dirty="0"/>
            <a:t>ORADOR</a:t>
          </a:r>
        </a:p>
      </dgm:t>
    </dgm:pt>
    <dgm:pt modelId="{2E9F4786-7A18-4934-BDA9-33F048B31781}" type="parTrans" cxnId="{4560057B-128A-47DF-A23B-9150E8FB0FB4}">
      <dgm:prSet/>
      <dgm:spPr/>
      <dgm:t>
        <a:bodyPr/>
        <a:lstStyle/>
        <a:p>
          <a:endParaRPr lang="pt-BR" sz="1700"/>
        </a:p>
      </dgm:t>
    </dgm:pt>
    <dgm:pt modelId="{47E4ECD4-0807-4B48-A503-391E3DA553E8}" type="sibTrans" cxnId="{4560057B-128A-47DF-A23B-9150E8FB0FB4}">
      <dgm:prSet/>
      <dgm:spPr/>
      <dgm:t>
        <a:bodyPr/>
        <a:lstStyle/>
        <a:p>
          <a:endParaRPr lang="pt-BR" sz="1700"/>
        </a:p>
      </dgm:t>
    </dgm:pt>
    <dgm:pt modelId="{6C5E3D0A-DCFA-4478-BD04-02EDD84ED113}">
      <dgm:prSet phldrT="[Texto]" custT="1"/>
      <dgm:spPr>
        <a:solidFill>
          <a:srgbClr val="70AD47">
            <a:hueOff val="0"/>
            <a:satOff val="0"/>
            <a:lumOff val="0"/>
            <a:alpha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MENSA GEM</a:t>
          </a:r>
        </a:p>
      </dgm:t>
    </dgm:pt>
    <dgm:pt modelId="{D42ACC09-25B0-44C8-AECD-E18CF498D013}" type="parTrans" cxnId="{5F432B71-52DF-4E16-A5E6-37AAB83852D3}">
      <dgm:prSet/>
      <dgm:spPr/>
      <dgm:t>
        <a:bodyPr/>
        <a:lstStyle/>
        <a:p>
          <a:endParaRPr lang="pt-BR" sz="1700"/>
        </a:p>
      </dgm:t>
    </dgm:pt>
    <dgm:pt modelId="{44AFF4A8-AD6B-4162-A16C-636796F4AC9D}" type="sibTrans" cxnId="{5F432B71-52DF-4E16-A5E6-37AAB83852D3}">
      <dgm:prSet/>
      <dgm:spPr/>
      <dgm:t>
        <a:bodyPr/>
        <a:lstStyle/>
        <a:p>
          <a:endParaRPr lang="pt-BR" sz="1700"/>
        </a:p>
      </dgm:t>
    </dgm:pt>
    <dgm:pt modelId="{97CAB374-BFDA-4250-A3DA-69E30BCCAD3A}">
      <dgm:prSet phldrT="[Texto]" custT="1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pt-BR" sz="1700" dirty="0"/>
            <a:t>PÚBLICO</a:t>
          </a:r>
        </a:p>
      </dgm:t>
    </dgm:pt>
    <dgm:pt modelId="{FA17A173-A82A-496C-ABDE-8D83C3B74687}" type="parTrans" cxnId="{62FEAF49-F01D-4A8C-81FE-61C5481D3D4C}">
      <dgm:prSet/>
      <dgm:spPr/>
      <dgm:t>
        <a:bodyPr/>
        <a:lstStyle/>
        <a:p>
          <a:endParaRPr lang="pt-BR" sz="1700"/>
        </a:p>
      </dgm:t>
    </dgm:pt>
    <dgm:pt modelId="{5B5660B0-51CC-4C7C-B896-0E9A993614AF}" type="sibTrans" cxnId="{62FEAF49-F01D-4A8C-81FE-61C5481D3D4C}">
      <dgm:prSet/>
      <dgm:spPr/>
      <dgm:t>
        <a:bodyPr/>
        <a:lstStyle/>
        <a:p>
          <a:endParaRPr lang="pt-BR" sz="1700"/>
        </a:p>
      </dgm:t>
    </dgm:pt>
    <dgm:pt modelId="{6D7830B4-9CA2-400D-9488-7B8B9C870011}" type="pres">
      <dgm:prSet presAssocID="{F52CAA3D-C07A-4B37-B002-4C4D6ED3D4DC}" presName="compositeShape" presStyleCnt="0">
        <dgm:presLayoutVars>
          <dgm:chMax val="9"/>
          <dgm:dir/>
          <dgm:resizeHandles val="exact"/>
        </dgm:presLayoutVars>
      </dgm:prSet>
      <dgm:spPr/>
    </dgm:pt>
    <dgm:pt modelId="{FDD210B0-FD44-47B5-A3DE-FFDAA45EBD4F}" type="pres">
      <dgm:prSet presAssocID="{F52CAA3D-C07A-4B37-B002-4C4D6ED3D4DC}" presName="triangle1" presStyleLbl="node1" presStyleIdx="0" presStyleCnt="4">
        <dgm:presLayoutVars>
          <dgm:bulletEnabled val="1"/>
        </dgm:presLayoutVars>
      </dgm:prSet>
      <dgm:spPr/>
    </dgm:pt>
    <dgm:pt modelId="{32232CC5-D7F8-4329-A6D2-A7A7DF45CDCD}" type="pres">
      <dgm:prSet presAssocID="{F52CAA3D-C07A-4B37-B002-4C4D6ED3D4DC}" presName="triangle2" presStyleLbl="node1" presStyleIdx="1" presStyleCnt="4">
        <dgm:presLayoutVars>
          <dgm:bulletEnabled val="1"/>
        </dgm:presLayoutVars>
      </dgm:prSet>
      <dgm:spPr/>
    </dgm:pt>
    <dgm:pt modelId="{B525321C-4596-4A24-A738-8B37C15C0CC2}" type="pres">
      <dgm:prSet presAssocID="{F52CAA3D-C07A-4B37-B002-4C4D6ED3D4DC}" presName="triangle3" presStyleLbl="node1" presStyleIdx="2" presStyleCnt="4">
        <dgm:presLayoutVars>
          <dgm:bulletEnabled val="1"/>
        </dgm:presLayoutVars>
      </dgm:prSet>
      <dgm:spPr>
        <a:xfrm rot="10800000">
          <a:off x="1350000" y="1980000"/>
          <a:ext cx="1980000" cy="1980000"/>
        </a:xfrm>
        <a:prstGeom prst="triangle">
          <a:avLst/>
        </a:prstGeom>
      </dgm:spPr>
    </dgm:pt>
    <dgm:pt modelId="{4FD352BF-85A8-4CA1-861F-926494CBD4A0}" type="pres">
      <dgm:prSet presAssocID="{F52CAA3D-C07A-4B37-B002-4C4D6ED3D4D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002500C-07AA-4097-971C-AF6A03373912}" type="presOf" srcId="{C553D52C-3D34-4E30-B03E-5D891DC720BF}" destId="{32232CC5-D7F8-4329-A6D2-A7A7DF45CDCD}" srcOrd="0" destOrd="0" presId="urn:microsoft.com/office/officeart/2005/8/layout/pyramid4"/>
    <dgm:cxn modelId="{6E44CB47-1EB1-4567-9320-DF53C443BC91}" type="presOf" srcId="{97CAB374-BFDA-4250-A3DA-69E30BCCAD3A}" destId="{4FD352BF-85A8-4CA1-861F-926494CBD4A0}" srcOrd="0" destOrd="0" presId="urn:microsoft.com/office/officeart/2005/8/layout/pyramid4"/>
    <dgm:cxn modelId="{62FEAF49-F01D-4A8C-81FE-61C5481D3D4C}" srcId="{F52CAA3D-C07A-4B37-B002-4C4D6ED3D4DC}" destId="{97CAB374-BFDA-4250-A3DA-69E30BCCAD3A}" srcOrd="3" destOrd="0" parTransId="{FA17A173-A82A-496C-ABDE-8D83C3B74687}" sibTransId="{5B5660B0-51CC-4C7C-B896-0E9A993614AF}"/>
    <dgm:cxn modelId="{5F432B71-52DF-4E16-A5E6-37AAB83852D3}" srcId="{F52CAA3D-C07A-4B37-B002-4C4D6ED3D4DC}" destId="{6C5E3D0A-DCFA-4478-BD04-02EDD84ED113}" srcOrd="2" destOrd="0" parTransId="{D42ACC09-25B0-44C8-AECD-E18CF498D013}" sibTransId="{44AFF4A8-AD6B-4162-A16C-636796F4AC9D}"/>
    <dgm:cxn modelId="{C1F49857-C222-4043-A651-C372CBA81B0E}" type="presOf" srcId="{6C5E3D0A-DCFA-4478-BD04-02EDD84ED113}" destId="{B525321C-4596-4A24-A738-8B37C15C0CC2}" srcOrd="0" destOrd="0" presId="urn:microsoft.com/office/officeart/2005/8/layout/pyramid4"/>
    <dgm:cxn modelId="{4560057B-128A-47DF-A23B-9150E8FB0FB4}" srcId="{F52CAA3D-C07A-4B37-B002-4C4D6ED3D4DC}" destId="{C553D52C-3D34-4E30-B03E-5D891DC720BF}" srcOrd="1" destOrd="0" parTransId="{2E9F4786-7A18-4934-BDA9-33F048B31781}" sibTransId="{47E4ECD4-0807-4B48-A503-391E3DA553E8}"/>
    <dgm:cxn modelId="{CBA4EA9F-55B2-4019-BAB0-EB7A7035393D}" type="presOf" srcId="{2CCBB424-081D-4F50-9FE4-693EF2D2F173}" destId="{FDD210B0-FD44-47B5-A3DE-FFDAA45EBD4F}" srcOrd="0" destOrd="0" presId="urn:microsoft.com/office/officeart/2005/8/layout/pyramid4"/>
    <dgm:cxn modelId="{FDDADCBF-B53A-4679-AB6E-7A476A8056BD}" type="presOf" srcId="{F52CAA3D-C07A-4B37-B002-4C4D6ED3D4DC}" destId="{6D7830B4-9CA2-400D-9488-7B8B9C870011}" srcOrd="0" destOrd="0" presId="urn:microsoft.com/office/officeart/2005/8/layout/pyramid4"/>
    <dgm:cxn modelId="{57D0FDFB-BCE2-438C-AA79-6AE4353E3F68}" srcId="{F52CAA3D-C07A-4B37-B002-4C4D6ED3D4DC}" destId="{2CCBB424-081D-4F50-9FE4-693EF2D2F173}" srcOrd="0" destOrd="0" parTransId="{C559141F-8BA3-4698-970F-15A84BBCE027}" sibTransId="{19341BDE-701F-4126-A822-4CCA5BD6B2D8}"/>
    <dgm:cxn modelId="{6ADD7080-3C4A-416B-8D06-64091B6159B5}" type="presParOf" srcId="{6D7830B4-9CA2-400D-9488-7B8B9C870011}" destId="{FDD210B0-FD44-47B5-A3DE-FFDAA45EBD4F}" srcOrd="0" destOrd="0" presId="urn:microsoft.com/office/officeart/2005/8/layout/pyramid4"/>
    <dgm:cxn modelId="{DB6DAA42-5ECF-418F-A379-D99578D7A14B}" type="presParOf" srcId="{6D7830B4-9CA2-400D-9488-7B8B9C870011}" destId="{32232CC5-D7F8-4329-A6D2-A7A7DF45CDCD}" srcOrd="1" destOrd="0" presId="urn:microsoft.com/office/officeart/2005/8/layout/pyramid4"/>
    <dgm:cxn modelId="{49FE9D09-7B35-49E3-87C1-4CF3856E7A4E}" type="presParOf" srcId="{6D7830B4-9CA2-400D-9488-7B8B9C870011}" destId="{B525321C-4596-4A24-A738-8B37C15C0CC2}" srcOrd="2" destOrd="0" presId="urn:microsoft.com/office/officeart/2005/8/layout/pyramid4"/>
    <dgm:cxn modelId="{FB9218A4-BE03-4C4E-A460-20C11F111BCA}" type="presParOf" srcId="{6D7830B4-9CA2-400D-9488-7B8B9C870011}" destId="{4FD352BF-85A8-4CA1-861F-926494CBD4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B7AA38-BD5C-4999-93D3-8F72BED995E4}" type="doc">
      <dgm:prSet loTypeId="urn:microsoft.com/office/officeart/2005/8/layout/funnel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77F700DA-3EBC-4457-A99F-CC7698D8E1A2}">
      <dgm:prSet phldrT="[Texto]"/>
      <dgm:spPr/>
      <dgm:t>
        <a:bodyPr/>
        <a:lstStyle/>
        <a:p>
          <a:r>
            <a:rPr lang="pt-BR" dirty="0"/>
            <a:t>Ideia</a:t>
          </a:r>
        </a:p>
      </dgm:t>
    </dgm:pt>
    <dgm:pt modelId="{93A00C26-FC9D-482A-9BDC-656426FE2A73}" type="parTrans" cxnId="{F75331AE-9B97-490D-B4A0-F0CBA378CDFC}">
      <dgm:prSet/>
      <dgm:spPr/>
      <dgm:t>
        <a:bodyPr/>
        <a:lstStyle/>
        <a:p>
          <a:endParaRPr lang="pt-BR"/>
        </a:p>
      </dgm:t>
    </dgm:pt>
    <dgm:pt modelId="{0870706E-25B1-4BFE-8910-114F3124CCBF}" type="sibTrans" cxnId="{F75331AE-9B97-490D-B4A0-F0CBA378CDFC}">
      <dgm:prSet/>
      <dgm:spPr/>
      <dgm:t>
        <a:bodyPr/>
        <a:lstStyle/>
        <a:p>
          <a:endParaRPr lang="pt-BR"/>
        </a:p>
      </dgm:t>
    </dgm:pt>
    <dgm:pt modelId="{84EB9221-F5D4-4B51-B33D-CEAE6CEC99B6}">
      <dgm:prSet phldrT="[Texto]"/>
      <dgm:spPr/>
      <dgm:t>
        <a:bodyPr/>
        <a:lstStyle/>
        <a:p>
          <a:r>
            <a:rPr lang="pt-BR" dirty="0"/>
            <a:t>Foco</a:t>
          </a:r>
        </a:p>
      </dgm:t>
    </dgm:pt>
    <dgm:pt modelId="{6E2D820E-0EF4-4968-8374-664BF58DCA21}" type="parTrans" cxnId="{0C95A7C6-D6DB-4C11-9A5C-B8A74ABFA1A1}">
      <dgm:prSet/>
      <dgm:spPr/>
      <dgm:t>
        <a:bodyPr/>
        <a:lstStyle/>
        <a:p>
          <a:endParaRPr lang="pt-BR"/>
        </a:p>
      </dgm:t>
    </dgm:pt>
    <dgm:pt modelId="{729A2CD7-AFBF-4B83-B8F1-1BE72D817CD3}" type="sibTrans" cxnId="{0C95A7C6-D6DB-4C11-9A5C-B8A74ABFA1A1}">
      <dgm:prSet/>
      <dgm:spPr/>
      <dgm:t>
        <a:bodyPr/>
        <a:lstStyle/>
        <a:p>
          <a:endParaRPr lang="pt-BR"/>
        </a:p>
      </dgm:t>
    </dgm:pt>
    <dgm:pt modelId="{FCC031C8-B836-4C25-B86C-19B4908E4033}">
      <dgm:prSet phldrT="[Texto]"/>
      <dgm:spPr/>
      <dgm:t>
        <a:bodyPr/>
        <a:lstStyle/>
        <a:p>
          <a:r>
            <a:rPr lang="pt-BR"/>
            <a:t>Marketing</a:t>
          </a:r>
          <a:endParaRPr lang="pt-BR" dirty="0"/>
        </a:p>
      </dgm:t>
    </dgm:pt>
    <dgm:pt modelId="{9F217F16-59AA-4B3E-BB73-E9E3FA9F6E2B}" type="parTrans" cxnId="{1F83BF3B-A01E-444B-AFBD-580DE01C216C}">
      <dgm:prSet/>
      <dgm:spPr/>
      <dgm:t>
        <a:bodyPr/>
        <a:lstStyle/>
        <a:p>
          <a:endParaRPr lang="pt-BR"/>
        </a:p>
      </dgm:t>
    </dgm:pt>
    <dgm:pt modelId="{6148CB6B-CF0C-4B91-BAF9-C5299A251B1F}" type="sibTrans" cxnId="{1F83BF3B-A01E-444B-AFBD-580DE01C216C}">
      <dgm:prSet/>
      <dgm:spPr/>
      <dgm:t>
        <a:bodyPr/>
        <a:lstStyle/>
        <a:p>
          <a:endParaRPr lang="pt-BR"/>
        </a:p>
      </dgm:t>
    </dgm:pt>
    <dgm:pt modelId="{202E4778-D63E-42BD-A4A9-0F567D929A1D}">
      <dgm:prSet phldrT="[Texto]"/>
      <dgm:spPr/>
      <dgm:t>
        <a:bodyPr/>
        <a:lstStyle/>
        <a:p>
          <a:r>
            <a:rPr lang="pt-BR" dirty="0">
              <a:solidFill>
                <a:schemeClr val="bg1">
                  <a:lumMod val="50000"/>
                </a:schemeClr>
              </a:solidFill>
            </a:rPr>
            <a:t>Linha Mestra</a:t>
          </a:r>
        </a:p>
      </dgm:t>
    </dgm:pt>
    <dgm:pt modelId="{8018C4C1-056F-4294-AD42-953BA8D3A5EE}" type="parTrans" cxnId="{4201C475-839C-47F7-9B92-BF764B34EA69}">
      <dgm:prSet/>
      <dgm:spPr/>
      <dgm:t>
        <a:bodyPr/>
        <a:lstStyle/>
        <a:p>
          <a:endParaRPr lang="pt-BR"/>
        </a:p>
      </dgm:t>
    </dgm:pt>
    <dgm:pt modelId="{DEF4A3B5-095E-4100-81CE-29E08F29E555}" type="sibTrans" cxnId="{4201C475-839C-47F7-9B92-BF764B34EA69}">
      <dgm:prSet/>
      <dgm:spPr/>
      <dgm:t>
        <a:bodyPr/>
        <a:lstStyle/>
        <a:p>
          <a:endParaRPr lang="pt-BR"/>
        </a:p>
      </dgm:t>
    </dgm:pt>
    <dgm:pt modelId="{0D4CCA74-9017-4E9F-8A58-6B889B783A9D}" type="pres">
      <dgm:prSet presAssocID="{9BB7AA38-BD5C-4999-93D3-8F72BED995E4}" presName="Name0" presStyleCnt="0">
        <dgm:presLayoutVars>
          <dgm:chMax val="4"/>
          <dgm:resizeHandles val="exact"/>
        </dgm:presLayoutVars>
      </dgm:prSet>
      <dgm:spPr/>
    </dgm:pt>
    <dgm:pt modelId="{9E1BF0D2-CBF6-496B-98BD-2E364356A501}" type="pres">
      <dgm:prSet presAssocID="{9BB7AA38-BD5C-4999-93D3-8F72BED995E4}" presName="ellipse" presStyleLbl="trBgShp" presStyleIdx="0" presStyleCnt="1"/>
      <dgm:spPr/>
    </dgm:pt>
    <dgm:pt modelId="{F5B1AE23-CAB9-4FC3-9469-4BF92D8E55B7}" type="pres">
      <dgm:prSet presAssocID="{9BB7AA38-BD5C-4999-93D3-8F72BED995E4}" presName="arrow1" presStyleLbl="fgShp" presStyleIdx="0" presStyleCnt="1"/>
      <dgm:spPr/>
    </dgm:pt>
    <dgm:pt modelId="{65463DE8-C07B-40A4-8A11-0A848994E296}" type="pres">
      <dgm:prSet presAssocID="{9BB7AA38-BD5C-4999-93D3-8F72BED995E4}" presName="rectangle" presStyleLbl="revTx" presStyleIdx="0" presStyleCnt="1">
        <dgm:presLayoutVars>
          <dgm:bulletEnabled val="1"/>
        </dgm:presLayoutVars>
      </dgm:prSet>
      <dgm:spPr/>
    </dgm:pt>
    <dgm:pt modelId="{ABE70C3F-523E-4947-AFAD-87DE5BAF7315}" type="pres">
      <dgm:prSet presAssocID="{84EB9221-F5D4-4B51-B33D-CEAE6CEC99B6}" presName="item1" presStyleLbl="node1" presStyleIdx="0" presStyleCnt="3">
        <dgm:presLayoutVars>
          <dgm:bulletEnabled val="1"/>
        </dgm:presLayoutVars>
      </dgm:prSet>
      <dgm:spPr/>
    </dgm:pt>
    <dgm:pt modelId="{C255A081-AB53-44C0-A973-643181400C4E}" type="pres">
      <dgm:prSet presAssocID="{FCC031C8-B836-4C25-B86C-19B4908E4033}" presName="item2" presStyleLbl="node1" presStyleIdx="1" presStyleCnt="3">
        <dgm:presLayoutVars>
          <dgm:bulletEnabled val="1"/>
        </dgm:presLayoutVars>
      </dgm:prSet>
      <dgm:spPr/>
    </dgm:pt>
    <dgm:pt modelId="{B4D8ADDC-FA82-462E-91A3-7FB1F1EB9053}" type="pres">
      <dgm:prSet presAssocID="{202E4778-D63E-42BD-A4A9-0F567D929A1D}" presName="item3" presStyleLbl="node1" presStyleIdx="2" presStyleCnt="3">
        <dgm:presLayoutVars>
          <dgm:bulletEnabled val="1"/>
        </dgm:presLayoutVars>
      </dgm:prSet>
      <dgm:spPr/>
    </dgm:pt>
    <dgm:pt modelId="{F5C3B903-5B7D-4E2C-9906-BB620F37032A}" type="pres">
      <dgm:prSet presAssocID="{9BB7AA38-BD5C-4999-93D3-8F72BED995E4}" presName="funnel" presStyleLbl="trAlignAcc1" presStyleIdx="0" presStyleCnt="1"/>
      <dgm:spPr/>
    </dgm:pt>
  </dgm:ptLst>
  <dgm:cxnLst>
    <dgm:cxn modelId="{1F83BF3B-A01E-444B-AFBD-580DE01C216C}" srcId="{9BB7AA38-BD5C-4999-93D3-8F72BED995E4}" destId="{FCC031C8-B836-4C25-B86C-19B4908E4033}" srcOrd="2" destOrd="0" parTransId="{9F217F16-59AA-4B3E-BB73-E9E3FA9F6E2B}" sibTransId="{6148CB6B-CF0C-4B91-BAF9-C5299A251B1F}"/>
    <dgm:cxn modelId="{4CA9CA5D-48C3-499D-B90C-3CA9EACF1BFC}" type="presOf" srcId="{84EB9221-F5D4-4B51-B33D-CEAE6CEC99B6}" destId="{C255A081-AB53-44C0-A973-643181400C4E}" srcOrd="0" destOrd="0" presId="urn:microsoft.com/office/officeart/2005/8/layout/funnel1"/>
    <dgm:cxn modelId="{05E7896B-2B03-4BB5-BBC3-A8AD9B55CE6A}" type="presOf" srcId="{FCC031C8-B836-4C25-B86C-19B4908E4033}" destId="{ABE70C3F-523E-4947-AFAD-87DE5BAF7315}" srcOrd="0" destOrd="0" presId="urn:microsoft.com/office/officeart/2005/8/layout/funnel1"/>
    <dgm:cxn modelId="{4201C475-839C-47F7-9B92-BF764B34EA69}" srcId="{9BB7AA38-BD5C-4999-93D3-8F72BED995E4}" destId="{202E4778-D63E-42BD-A4A9-0F567D929A1D}" srcOrd="3" destOrd="0" parTransId="{8018C4C1-056F-4294-AD42-953BA8D3A5EE}" sibTransId="{DEF4A3B5-095E-4100-81CE-29E08F29E555}"/>
    <dgm:cxn modelId="{EBC1C977-7B0C-4B3F-8015-9E6DC765C26C}" type="presOf" srcId="{9BB7AA38-BD5C-4999-93D3-8F72BED995E4}" destId="{0D4CCA74-9017-4E9F-8A58-6B889B783A9D}" srcOrd="0" destOrd="0" presId="urn:microsoft.com/office/officeart/2005/8/layout/funnel1"/>
    <dgm:cxn modelId="{C62638AA-C6EF-4CB5-8C29-157231E5368A}" type="presOf" srcId="{77F700DA-3EBC-4457-A99F-CC7698D8E1A2}" destId="{B4D8ADDC-FA82-462E-91A3-7FB1F1EB9053}" srcOrd="0" destOrd="0" presId="urn:microsoft.com/office/officeart/2005/8/layout/funnel1"/>
    <dgm:cxn modelId="{F75331AE-9B97-490D-B4A0-F0CBA378CDFC}" srcId="{9BB7AA38-BD5C-4999-93D3-8F72BED995E4}" destId="{77F700DA-3EBC-4457-A99F-CC7698D8E1A2}" srcOrd="0" destOrd="0" parTransId="{93A00C26-FC9D-482A-9BDC-656426FE2A73}" sibTransId="{0870706E-25B1-4BFE-8910-114F3124CCBF}"/>
    <dgm:cxn modelId="{979167BB-53DF-4C98-9927-634733293673}" type="presOf" srcId="{202E4778-D63E-42BD-A4A9-0F567D929A1D}" destId="{65463DE8-C07B-40A4-8A11-0A848994E296}" srcOrd="0" destOrd="0" presId="urn:microsoft.com/office/officeart/2005/8/layout/funnel1"/>
    <dgm:cxn modelId="{0C95A7C6-D6DB-4C11-9A5C-B8A74ABFA1A1}" srcId="{9BB7AA38-BD5C-4999-93D3-8F72BED995E4}" destId="{84EB9221-F5D4-4B51-B33D-CEAE6CEC99B6}" srcOrd="1" destOrd="0" parTransId="{6E2D820E-0EF4-4968-8374-664BF58DCA21}" sibTransId="{729A2CD7-AFBF-4B83-B8F1-1BE72D817CD3}"/>
    <dgm:cxn modelId="{23F10FF0-0748-4099-A56B-AF45AEF5F8FF}" type="presParOf" srcId="{0D4CCA74-9017-4E9F-8A58-6B889B783A9D}" destId="{9E1BF0D2-CBF6-496B-98BD-2E364356A501}" srcOrd="0" destOrd="0" presId="urn:microsoft.com/office/officeart/2005/8/layout/funnel1"/>
    <dgm:cxn modelId="{84D50813-A08C-42F4-84A1-980B621932F5}" type="presParOf" srcId="{0D4CCA74-9017-4E9F-8A58-6B889B783A9D}" destId="{F5B1AE23-CAB9-4FC3-9469-4BF92D8E55B7}" srcOrd="1" destOrd="0" presId="urn:microsoft.com/office/officeart/2005/8/layout/funnel1"/>
    <dgm:cxn modelId="{4C261328-57B1-4B90-8ABA-FC877F2D1425}" type="presParOf" srcId="{0D4CCA74-9017-4E9F-8A58-6B889B783A9D}" destId="{65463DE8-C07B-40A4-8A11-0A848994E296}" srcOrd="2" destOrd="0" presId="urn:microsoft.com/office/officeart/2005/8/layout/funnel1"/>
    <dgm:cxn modelId="{37F0E985-7239-43A1-8DE7-8FD40268CE11}" type="presParOf" srcId="{0D4CCA74-9017-4E9F-8A58-6B889B783A9D}" destId="{ABE70C3F-523E-4947-AFAD-87DE5BAF7315}" srcOrd="3" destOrd="0" presId="urn:microsoft.com/office/officeart/2005/8/layout/funnel1"/>
    <dgm:cxn modelId="{B4AD33B6-8411-4125-BB0C-5DE799FD87BF}" type="presParOf" srcId="{0D4CCA74-9017-4E9F-8A58-6B889B783A9D}" destId="{C255A081-AB53-44C0-A973-643181400C4E}" srcOrd="4" destOrd="0" presId="urn:microsoft.com/office/officeart/2005/8/layout/funnel1"/>
    <dgm:cxn modelId="{41FE4C75-9CA9-4125-9B7A-486B1EB8000A}" type="presParOf" srcId="{0D4CCA74-9017-4E9F-8A58-6B889B783A9D}" destId="{B4D8ADDC-FA82-462E-91A3-7FB1F1EB9053}" srcOrd="5" destOrd="0" presId="urn:microsoft.com/office/officeart/2005/8/layout/funnel1"/>
    <dgm:cxn modelId="{023AD709-51BE-4ADE-A02A-11FE079DA0F0}" type="presParOf" srcId="{0D4CCA74-9017-4E9F-8A58-6B889B783A9D}" destId="{F5C3B903-5B7D-4E2C-9906-BB620F37032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0B0-FD44-47B5-A3DE-FFDAA45EBD4F}">
      <dsp:nvSpPr>
        <dsp:cNvPr id="0" name=""/>
        <dsp:cNvSpPr/>
      </dsp:nvSpPr>
      <dsp:spPr>
        <a:xfrm>
          <a:off x="1350000" y="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ROTEIRO</a:t>
          </a:r>
        </a:p>
      </dsp:txBody>
      <dsp:txXfrm>
        <a:off x="1845000" y="990000"/>
        <a:ext cx="990000" cy="990000"/>
      </dsp:txXfrm>
    </dsp:sp>
    <dsp:sp modelId="{32232CC5-D7F8-4329-A6D2-A7A7DF45CDCD}">
      <dsp:nvSpPr>
        <dsp:cNvPr id="0" name=""/>
        <dsp:cNvSpPr/>
      </dsp:nvSpPr>
      <dsp:spPr>
        <a:xfrm>
          <a:off x="36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GUIA</a:t>
          </a:r>
        </a:p>
      </dsp:txBody>
      <dsp:txXfrm>
        <a:off x="855000" y="2970000"/>
        <a:ext cx="990000" cy="990000"/>
      </dsp:txXfrm>
    </dsp:sp>
    <dsp:sp modelId="{B525321C-4596-4A24-A738-8B37C15C0CC2}">
      <dsp:nvSpPr>
        <dsp:cNvPr id="0" name=""/>
        <dsp:cNvSpPr/>
      </dsp:nvSpPr>
      <dsp:spPr>
        <a:xfrm rot="10800000">
          <a:off x="1350000" y="1980000"/>
          <a:ext cx="1980000" cy="1980000"/>
        </a:xfrm>
        <a:prstGeom prst="triangle">
          <a:avLst/>
        </a:prstGeom>
        <a:solidFill>
          <a:srgbClr val="70AD47">
            <a:hueOff val="0"/>
            <a:satOff val="0"/>
            <a:lumOff val="0"/>
            <a:alpha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TOUR</a:t>
          </a:r>
        </a:p>
      </dsp:txBody>
      <dsp:txXfrm rot="10800000">
        <a:off x="1845000" y="1980000"/>
        <a:ext cx="990000" cy="990000"/>
      </dsp:txXfrm>
    </dsp:sp>
    <dsp:sp modelId="{4FD352BF-85A8-4CA1-861F-926494CBD4A0}">
      <dsp:nvSpPr>
        <dsp:cNvPr id="0" name=""/>
        <dsp:cNvSpPr/>
      </dsp:nvSpPr>
      <dsp:spPr>
        <a:xfrm>
          <a:off x="234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TURISTAS</a:t>
          </a:r>
        </a:p>
      </dsp:txBody>
      <dsp:txXfrm>
        <a:off x="2835000" y="2970000"/>
        <a:ext cx="990000" cy="99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0B0-FD44-47B5-A3DE-FFDAA45EBD4F}">
      <dsp:nvSpPr>
        <dsp:cNvPr id="0" name=""/>
        <dsp:cNvSpPr/>
      </dsp:nvSpPr>
      <dsp:spPr>
        <a:xfrm>
          <a:off x="1350000" y="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LINHA MESTRA</a:t>
          </a:r>
        </a:p>
      </dsp:txBody>
      <dsp:txXfrm>
        <a:off x="1845000" y="990000"/>
        <a:ext cx="990000" cy="990000"/>
      </dsp:txXfrm>
    </dsp:sp>
    <dsp:sp modelId="{32232CC5-D7F8-4329-A6D2-A7A7DF45CDCD}">
      <dsp:nvSpPr>
        <dsp:cNvPr id="0" name=""/>
        <dsp:cNvSpPr/>
      </dsp:nvSpPr>
      <dsp:spPr>
        <a:xfrm>
          <a:off x="36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ORADOR</a:t>
          </a:r>
        </a:p>
      </dsp:txBody>
      <dsp:txXfrm>
        <a:off x="855000" y="2970000"/>
        <a:ext cx="990000" cy="990000"/>
      </dsp:txXfrm>
    </dsp:sp>
    <dsp:sp modelId="{B525321C-4596-4A24-A738-8B37C15C0CC2}">
      <dsp:nvSpPr>
        <dsp:cNvPr id="0" name=""/>
        <dsp:cNvSpPr/>
      </dsp:nvSpPr>
      <dsp:spPr>
        <a:xfrm rot="10800000">
          <a:off x="1350000" y="1980000"/>
          <a:ext cx="1980000" cy="1980000"/>
        </a:xfrm>
        <a:prstGeom prst="triangle">
          <a:avLst/>
        </a:prstGeom>
        <a:solidFill>
          <a:srgbClr val="70AD47">
            <a:hueOff val="0"/>
            <a:satOff val="0"/>
            <a:lumOff val="0"/>
            <a:alpha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MENSA GEM</a:t>
          </a:r>
        </a:p>
      </dsp:txBody>
      <dsp:txXfrm rot="10800000">
        <a:off x="1845000" y="1980000"/>
        <a:ext cx="990000" cy="990000"/>
      </dsp:txXfrm>
    </dsp:sp>
    <dsp:sp modelId="{4FD352BF-85A8-4CA1-861F-926494CBD4A0}">
      <dsp:nvSpPr>
        <dsp:cNvPr id="0" name=""/>
        <dsp:cNvSpPr/>
      </dsp:nvSpPr>
      <dsp:spPr>
        <a:xfrm>
          <a:off x="234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PÚBLICO</a:t>
          </a:r>
        </a:p>
      </dsp:txBody>
      <dsp:txXfrm>
        <a:off x="2835000" y="2970000"/>
        <a:ext cx="990000" cy="99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BF0D2-CBF6-496B-98BD-2E364356A501}">
      <dsp:nvSpPr>
        <dsp:cNvPr id="0" name=""/>
        <dsp:cNvSpPr/>
      </dsp:nvSpPr>
      <dsp:spPr>
        <a:xfrm>
          <a:off x="912903" y="165099"/>
          <a:ext cx="3276600" cy="113792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1AE23-CAB9-4FC3-9469-4BF92D8E55B7}">
      <dsp:nvSpPr>
        <dsp:cNvPr id="0" name=""/>
        <dsp:cNvSpPr/>
      </dsp:nvSpPr>
      <dsp:spPr>
        <a:xfrm>
          <a:off x="2238784" y="2951479"/>
          <a:ext cx="635000" cy="406400"/>
        </a:xfrm>
        <a:prstGeom prst="down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63DE8-C07B-40A4-8A11-0A848994E296}">
      <dsp:nvSpPr>
        <dsp:cNvPr id="0" name=""/>
        <dsp:cNvSpPr/>
      </dsp:nvSpPr>
      <dsp:spPr>
        <a:xfrm>
          <a:off x="1032283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>
              <a:solidFill>
                <a:schemeClr val="bg1">
                  <a:lumMod val="50000"/>
                </a:schemeClr>
              </a:solidFill>
            </a:rPr>
            <a:t>Linha Mestra</a:t>
          </a:r>
        </a:p>
      </dsp:txBody>
      <dsp:txXfrm>
        <a:off x="1032283" y="3276600"/>
        <a:ext cx="3048000" cy="762000"/>
      </dsp:txXfrm>
    </dsp:sp>
    <dsp:sp modelId="{ABE70C3F-523E-4947-AFAD-87DE5BAF7315}">
      <dsp:nvSpPr>
        <dsp:cNvPr id="0" name=""/>
        <dsp:cNvSpPr/>
      </dsp:nvSpPr>
      <dsp:spPr>
        <a:xfrm>
          <a:off x="2104164" y="1390904"/>
          <a:ext cx="1143000" cy="1143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Marketing</a:t>
          </a:r>
          <a:endParaRPr lang="pt-BR" sz="1400" kern="1200" dirty="0"/>
        </a:p>
      </dsp:txBody>
      <dsp:txXfrm>
        <a:off x="2271552" y="1558292"/>
        <a:ext cx="808224" cy="808224"/>
      </dsp:txXfrm>
    </dsp:sp>
    <dsp:sp modelId="{C255A081-AB53-44C0-A973-643181400C4E}">
      <dsp:nvSpPr>
        <dsp:cNvPr id="0" name=""/>
        <dsp:cNvSpPr/>
      </dsp:nvSpPr>
      <dsp:spPr>
        <a:xfrm>
          <a:off x="1286283" y="533399"/>
          <a:ext cx="1143000" cy="1143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Foco</a:t>
          </a:r>
        </a:p>
      </dsp:txBody>
      <dsp:txXfrm>
        <a:off x="1453671" y="700787"/>
        <a:ext cx="808224" cy="808224"/>
      </dsp:txXfrm>
    </dsp:sp>
    <dsp:sp modelId="{B4D8ADDC-FA82-462E-91A3-7FB1F1EB9053}">
      <dsp:nvSpPr>
        <dsp:cNvPr id="0" name=""/>
        <dsp:cNvSpPr/>
      </dsp:nvSpPr>
      <dsp:spPr>
        <a:xfrm>
          <a:off x="2454684" y="257047"/>
          <a:ext cx="1143000" cy="1143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Ideia</a:t>
          </a:r>
        </a:p>
      </dsp:txBody>
      <dsp:txXfrm>
        <a:off x="2622072" y="424435"/>
        <a:ext cx="808224" cy="808224"/>
      </dsp:txXfrm>
    </dsp:sp>
    <dsp:sp modelId="{F5C3B903-5B7D-4E2C-9906-BB620F37032A}">
      <dsp:nvSpPr>
        <dsp:cNvPr id="0" name=""/>
        <dsp:cNvSpPr/>
      </dsp:nvSpPr>
      <dsp:spPr>
        <a:xfrm>
          <a:off x="778283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7F9AE-6C71-4309-AE20-B82692AD4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9A365-042F-4C65-81C8-5A142B3A8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D739C-19DB-4B17-81D4-FB55EEDE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0EFF40-0213-4C17-ACB0-13FB7775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D1A9FF-51B7-4735-9812-1D499352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44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4698C-5A0E-4BA8-B056-F94E0DD7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85BBFF-FD64-49B1-BBF6-C2F103E10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772B7-E105-497C-8A31-7C68DA1A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DD624-C343-46E3-8240-97CA07F6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772DA-DDE8-4FDD-B6E0-16ACBECC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EC7D28-2372-433F-ADF7-20A9DE582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9BEAA0-1FA8-4E4B-97AE-8F1F58A47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93202-756E-4AAF-85E0-EF38F23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60496B-B58B-415E-A0C4-FF759ECA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C856AB-F556-4E14-B877-0C110567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72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7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DADA0-1A56-4E72-83BC-A29531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DB968-46ED-4A57-A76E-FA9C1930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2F5062-90E6-4330-887E-F8D1C954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3C18C2-B417-4CE7-9078-AC2F7645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48EF9-747A-4B42-9908-A326F07B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1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7F88D-7C19-4DDE-A637-70D529D3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289B48-2E48-45F6-9081-D3790D6A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8ABF19-91B8-44BA-992C-FA3C5FF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8E614-D51E-4C00-8382-BB218B4F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81EB33-2672-46DC-91E9-2913F554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39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81846-46F8-4EE5-97AD-0CC47899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2B76B-9481-408D-9B6A-8CFA0DC96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5EFE5-C4C8-4490-A977-A75A9BA84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809AD5-B331-44C2-81B9-B82954F9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8EB61E-ECCF-45D4-A74F-FFA3898E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17EEF2-0186-41E0-8D49-7C68FFA6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14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633A9-DA79-404F-9DA3-2848F5FD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F7741-F1FF-4DC3-B1B8-329A4255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D5D165-4ACA-4EE2-AE72-18F56D26E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D2D76B-D481-4AB5-B41E-6D9713D05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5567C1-0BED-4D7C-9A41-BC3FA0010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05AC89-2DF0-463F-B0F8-8BDE9E9B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F72DE4-3400-4C5E-A031-6BAA7BC0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56E9B3-45E7-446A-91E2-1A655338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5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766D0-1DA7-4F4C-AFF3-5C2E245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9D4453-A87E-48E1-8338-E9CD2D2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85BD8A-959C-43B1-A607-4614D3BC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05AA68-0CBE-4B71-8D4A-88A5D3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12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FEA095-DE0E-4683-95AF-36579D36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1E305D-17EB-40F0-ABC8-FA56B35F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3BFBC2-6599-4962-A2CD-E0EE2841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0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6F99D-49A7-4457-B2F7-4F7A0C4A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A1668-269E-49DF-9769-A329A9E0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990440-BA47-4C32-A0E2-BF3354ED6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C1EF7F-2DD4-49E1-9DF4-F8DDDAC7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3D6E11-FE5F-4231-8271-43D01CB0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619B98-C386-43BF-84C7-B56736FA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9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965B6-0ABE-48B3-9314-79F30AD7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9CEA0F-3992-4578-BA7D-17461520E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6F3F0-7A1E-42E6-AA47-8A206C029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EAD27-21AA-406E-88AE-9E6750A6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DD5706-B529-412D-AAE5-963E807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0B8A5B-FAF1-4FF4-94A2-4DA6F46B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FA89CA-4330-4BE9-9721-5D670B25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68B3FF-CD2B-4202-9B78-1DDB9C42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4106A-0ED1-4D17-9DF0-B4AB3A955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0F8-8714-4139-8198-5D19A76CF9C4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0BF8D2-DF3F-43EA-95B5-06ECBC82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52CA5-22FA-4124-94B1-934BE2C0D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83EA-12C6-4E31-B954-FB0A06B8B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4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C44F3B5-6886-47E5-BD1C-994E2AB59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761158"/>
              </p:ext>
            </p:extLst>
          </p:nvPr>
        </p:nvGraphicFramePr>
        <p:xfrm>
          <a:off x="5807448" y="1916832"/>
          <a:ext cx="468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AC988941-0C51-4E5D-83F6-790767EC01B4}"/>
              </a:ext>
            </a:extLst>
          </p:cNvPr>
          <p:cNvSpPr/>
          <p:nvPr/>
        </p:nvSpPr>
        <p:spPr>
          <a:xfrm flipV="1">
            <a:off x="4173704" y="1926458"/>
            <a:ext cx="3866513" cy="3950374"/>
          </a:xfrm>
          <a:prstGeom prst="triangle">
            <a:avLst/>
          </a:prstGeom>
          <a:solidFill>
            <a:schemeClr val="bg2"/>
          </a:solidFill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EDED177-F640-4E6B-A223-6D239D9B9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302439"/>
              </p:ext>
            </p:extLst>
          </p:nvPr>
        </p:nvGraphicFramePr>
        <p:xfrm>
          <a:off x="1703512" y="1916832"/>
          <a:ext cx="468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16C4A76-3AFF-4BFC-A7BB-CD725AF09742}"/>
              </a:ext>
            </a:extLst>
          </p:cNvPr>
          <p:cNvCxnSpPr/>
          <p:nvPr/>
        </p:nvCxnSpPr>
        <p:spPr>
          <a:xfrm flipH="1">
            <a:off x="8537575" y="2349500"/>
            <a:ext cx="1798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5DFA578-44FF-4367-9F2B-D9DECAA47320}"/>
              </a:ext>
            </a:extLst>
          </p:cNvPr>
          <p:cNvCxnSpPr/>
          <p:nvPr/>
        </p:nvCxnSpPr>
        <p:spPr>
          <a:xfrm flipH="1">
            <a:off x="8759826" y="2852738"/>
            <a:ext cx="15843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707DA83-13B3-4F13-9FEB-73C3E9972BC7}"/>
              </a:ext>
            </a:extLst>
          </p:cNvPr>
          <p:cNvCxnSpPr/>
          <p:nvPr/>
        </p:nvCxnSpPr>
        <p:spPr>
          <a:xfrm flipH="1">
            <a:off x="8975726" y="3328988"/>
            <a:ext cx="13684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412FCA-7BC1-450C-9D14-3AED92328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9813" y="1974851"/>
            <a:ext cx="16700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 dirty="0">
                <a:solidFill>
                  <a:schemeClr val="tx2"/>
                </a:solidFill>
                <a:latin typeface="Calibri" panose="020F0502020204030204" pitchFamily="34" charset="0"/>
              </a:rPr>
              <a:t>Pontos Turísticos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6E7C5CE-D772-4A39-981E-C03F02F49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2484438"/>
            <a:ext cx="9731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 dirty="0">
                <a:solidFill>
                  <a:schemeClr val="tx2"/>
                </a:solidFill>
                <a:latin typeface="Calibri" panose="020F0502020204030204" pitchFamily="34" charset="0"/>
              </a:rPr>
              <a:t>Caminho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16FDE78-0988-44A4-B9B1-F12463C80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5438" y="2978151"/>
            <a:ext cx="103502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 dirty="0">
                <a:solidFill>
                  <a:schemeClr val="tx2"/>
                </a:solidFill>
                <a:latin typeface="Calibri" panose="020F0502020204030204" pitchFamily="34" charset="0"/>
              </a:rPr>
              <a:t>Propósito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E01815B-BA40-4B37-BBE8-8CC74E53AA64}"/>
              </a:ext>
            </a:extLst>
          </p:cNvPr>
          <p:cNvCxnSpPr/>
          <p:nvPr/>
        </p:nvCxnSpPr>
        <p:spPr>
          <a:xfrm>
            <a:off x="1847850" y="2349500"/>
            <a:ext cx="1798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A135A2B-10BD-4411-8646-39684F1A3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2470151"/>
            <a:ext cx="11874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>
                <a:solidFill>
                  <a:schemeClr val="tx2"/>
                </a:solidFill>
                <a:latin typeface="Calibri" panose="020F0502020204030204" pitchFamily="34" charset="0"/>
              </a:rPr>
              <a:t>Construção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18D71F3-0E2B-4667-BEA4-B70411460CAE}"/>
              </a:ext>
            </a:extLst>
          </p:cNvPr>
          <p:cNvCxnSpPr/>
          <p:nvPr/>
        </p:nvCxnSpPr>
        <p:spPr>
          <a:xfrm>
            <a:off x="1847850" y="2852738"/>
            <a:ext cx="15827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717A4D7-F960-4BE7-A15E-20B121635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074" y="2973458"/>
            <a:ext cx="93807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 dirty="0">
                <a:solidFill>
                  <a:schemeClr val="tx2"/>
                </a:solidFill>
                <a:latin typeface="Calibri" panose="020F0502020204030204" pitchFamily="34" charset="0"/>
              </a:rPr>
              <a:t>Objetivo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5B55C6C1-0F69-4F28-999A-284C2ADD8D0D}"/>
              </a:ext>
            </a:extLst>
          </p:cNvPr>
          <p:cNvCxnSpPr/>
          <p:nvPr/>
        </p:nvCxnSpPr>
        <p:spPr>
          <a:xfrm>
            <a:off x="1847850" y="3357563"/>
            <a:ext cx="13668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53F0B7C-3688-481F-AA31-3B377EFD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6" y="2036763"/>
            <a:ext cx="23034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 b="1">
                <a:solidFill>
                  <a:schemeClr val="tx2"/>
                </a:solidFill>
                <a:latin typeface="Calibri" panose="020F0502020204030204" pitchFamily="34" charset="0"/>
              </a:rPr>
              <a:t>O que falar?</a:t>
            </a:r>
          </a:p>
          <a:p>
            <a:pPr algn="ctr" eaLnBrk="1" hangingPunct="1"/>
            <a:endParaRPr lang="pt-BR" altLang="pt-BR" sz="2000" b="1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 eaLnBrk="1" hangingPunct="1"/>
            <a:r>
              <a:rPr lang="pt-BR" altLang="pt-BR" sz="2000" b="1">
                <a:solidFill>
                  <a:schemeClr val="tx2"/>
                </a:solidFill>
                <a:latin typeface="Calibri" panose="020F0502020204030204" pitchFamily="34" charset="0"/>
              </a:rPr>
              <a:t>Como falar?</a:t>
            </a:r>
          </a:p>
          <a:p>
            <a:pPr algn="ctr" eaLnBrk="1" hangingPunct="1"/>
            <a:endParaRPr lang="pt-BR" altLang="pt-BR" sz="2000" b="1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 eaLnBrk="1" hangingPunct="1"/>
            <a:r>
              <a:rPr lang="pt-BR" altLang="pt-BR" sz="2000" b="1">
                <a:solidFill>
                  <a:schemeClr val="tx2"/>
                </a:solidFill>
                <a:latin typeface="Calibri" panose="020F0502020204030204" pitchFamily="34" charset="0"/>
              </a:rPr>
              <a:t>Qual efeito?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C76F187-CD6B-48E3-9284-9DE8E2C4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4" y="1976438"/>
            <a:ext cx="8413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>
                <a:solidFill>
                  <a:schemeClr val="tx2"/>
                </a:solidFill>
                <a:latin typeface="Calibri" panose="020F0502020204030204" pitchFamily="34" charset="0"/>
              </a:rPr>
              <a:t>Tópicos</a:t>
            </a:r>
          </a:p>
        </p:txBody>
      </p:sp>
      <p:sp>
        <p:nvSpPr>
          <p:cNvPr id="22" name="12 CuadroTexto">
            <a:extLst>
              <a:ext uri="{FF2B5EF4-FFF2-40B4-BE49-F238E27FC236}">
                <a16:creationId xmlns:a16="http://schemas.microsoft.com/office/drawing/2014/main" id="{76BC80DB-F893-4A79-9CE2-ADE2828BB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00" y="229054"/>
            <a:ext cx="717581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8" grpId="0"/>
      <p:bldP spid="31" grpId="0"/>
      <p:bldP spid="33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>
            <a:extLst>
              <a:ext uri="{FF2B5EF4-FFF2-40B4-BE49-F238E27FC236}">
                <a16:creationId xmlns:a16="http://schemas.microsoft.com/office/drawing/2014/main" id="{57861BD7-B7B8-4931-ACCA-E40AF38A9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125539"/>
            <a:ext cx="8675687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Qual a ideia que você quer que inserir na mente dos seus ouvintes?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Quais os pontos cruciais para isso?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      Tudo</a:t>
            </a: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         Subexposição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      O que você puder apresentar com profundidade</a:t>
            </a: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         Impacto </a:t>
            </a: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  Limitação de tempo! Como condensar?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Qual a ideia que você quer que inserir na mente dos seus ouvintes?</a:t>
            </a: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Quais os pontos cruciais para isso? 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EFE9CC3-763D-4955-9D9B-AE1D94F7B78E}"/>
              </a:ext>
            </a:extLst>
          </p:cNvPr>
          <p:cNvSpPr/>
          <p:nvPr/>
        </p:nvSpPr>
        <p:spPr>
          <a:xfrm>
            <a:off x="2208214" y="3033714"/>
            <a:ext cx="249237" cy="250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449897-A138-4A59-B486-AEE0411A6F8E}"/>
              </a:ext>
            </a:extLst>
          </p:cNvPr>
          <p:cNvSpPr/>
          <p:nvPr/>
        </p:nvSpPr>
        <p:spPr>
          <a:xfrm>
            <a:off x="2208214" y="3940176"/>
            <a:ext cx="249237" cy="252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1986" name="Picture 2" descr="https://static8.depositphotos.com/1241729/873/v/950/depositphotos_8737960-stock-illustration-vector-red-x-cross-sign.jpg">
            <a:extLst>
              <a:ext uri="{FF2B5EF4-FFF2-40B4-BE49-F238E27FC236}">
                <a16:creationId xmlns:a16="http://schemas.microsoft.com/office/drawing/2014/main" id="{69A398E6-C5A4-46D0-8DFA-B1EBFFFB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2960689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 descr="http://images.clipartlogo.com/files/images/47/470832/green-check-mark-clip-art_f.jpg">
            <a:extLst>
              <a:ext uri="{FF2B5EF4-FFF2-40B4-BE49-F238E27FC236}">
                <a16:creationId xmlns:a16="http://schemas.microsoft.com/office/drawing/2014/main" id="{61FCE91D-4159-4B82-9DD4-58A4F02C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4" y="3889376"/>
            <a:ext cx="3889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 descr="https://imagem.biz/wp-content/uploads/2016/03/relogio-desenho.png">
            <a:extLst>
              <a:ext uri="{FF2B5EF4-FFF2-40B4-BE49-F238E27FC236}">
                <a16:creationId xmlns:a16="http://schemas.microsoft.com/office/drawing/2014/main" id="{0B50B732-E59B-4CB5-99C1-5EB3D2EE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50847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em Curva para a Esquerda 2">
            <a:extLst>
              <a:ext uri="{FF2B5EF4-FFF2-40B4-BE49-F238E27FC236}">
                <a16:creationId xmlns:a16="http://schemas.microsoft.com/office/drawing/2014/main" id="{81729EBE-AC7C-4370-AE17-1F12C5CC47CB}"/>
              </a:ext>
            </a:extLst>
          </p:cNvPr>
          <p:cNvSpPr/>
          <p:nvPr/>
        </p:nvSpPr>
        <p:spPr>
          <a:xfrm>
            <a:off x="9120188" y="1773238"/>
            <a:ext cx="1008062" cy="4608512"/>
          </a:xfrm>
          <a:prstGeom prst="curvedLeftArrow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12 CuadroTexto">
            <a:extLst>
              <a:ext uri="{FF2B5EF4-FFF2-40B4-BE49-F238E27FC236}">
                <a16:creationId xmlns:a16="http://schemas.microsoft.com/office/drawing/2014/main" id="{CA6CFF4F-6BC4-4E38-90F5-15BF6CDD9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6" y="64939"/>
            <a:ext cx="9647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</a:t>
            </a:r>
          </a:p>
          <a:p>
            <a:r>
              <a:rPr lang="pt-BR" altLang="es-ES" sz="3600" dirty="0">
                <a:solidFill>
                  <a:schemeClr val="bg2"/>
                </a:solidFill>
                <a:latin typeface="Calibri" panose="020F0502020204030204" pitchFamily="34" charset="0"/>
              </a:rPr>
              <a:t>O que falar? (tópicos / pontos turísticos)</a:t>
            </a:r>
            <a:endParaRPr lang="pt-BR" altLang="es-ES" sz="4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>
            <a:extLst>
              <a:ext uri="{FF2B5EF4-FFF2-40B4-BE49-F238E27FC236}">
                <a16:creationId xmlns:a16="http://schemas.microsoft.com/office/drawing/2014/main" id="{199BC7C3-08D4-4021-9F35-78DD6AFA9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125539"/>
            <a:ext cx="820737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Qual a estrutura que otimiza a sua entrega no tempo disponível?</a:t>
            </a:r>
          </a:p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 eaLnBrk="1" hangingPunct="1">
              <a:defRPr/>
            </a:pPr>
            <a:r>
              <a:rPr 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Garanta um fio único e coeso para a entrega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Ponto de Partida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       Contexto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      Conceitos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      Evoluções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       Relações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	            Decorrências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      Conclusão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Monte uma estrutura que potencialize o objetivo dentro do tempo disponível</a:t>
            </a:r>
          </a:p>
        </p:txBody>
      </p:sp>
      <p:pic>
        <p:nvPicPr>
          <p:cNvPr id="6" name="Picture 2" descr="https://thumbs.dreamstime.com/z/red-thread-spool-needle-sewing-sharp-inserted-41181209.jpg">
            <a:extLst>
              <a:ext uri="{FF2B5EF4-FFF2-40B4-BE49-F238E27FC236}">
                <a16:creationId xmlns:a16="http://schemas.microsoft.com/office/drawing/2014/main" id="{19B2AD1E-744B-4FCE-9589-A3689568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086100"/>
            <a:ext cx="287972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2" name="Picture 2" descr="http://contemgames.com.br/imagens/Games/1990-Super-Mario-World-3.jpg">
            <a:extLst>
              <a:ext uri="{FF2B5EF4-FFF2-40B4-BE49-F238E27FC236}">
                <a16:creationId xmlns:a16="http://schemas.microsoft.com/office/drawing/2014/main" id="{E757FA46-2D8A-4FA7-AEDC-5FC098D7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2747964"/>
            <a:ext cx="4751387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2 CuadroTexto">
            <a:extLst>
              <a:ext uri="{FF2B5EF4-FFF2-40B4-BE49-F238E27FC236}">
                <a16:creationId xmlns:a16="http://schemas.microsoft.com/office/drawing/2014/main" id="{88720321-8BDD-44BF-B5BC-FF7E58241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6" y="64939"/>
            <a:ext cx="9647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</a:t>
            </a:r>
          </a:p>
          <a:p>
            <a:r>
              <a:rPr lang="pt-BR" altLang="es-ES" sz="3600" dirty="0">
                <a:solidFill>
                  <a:schemeClr val="bg2"/>
                </a:solidFill>
                <a:latin typeface="Calibri" panose="020F0502020204030204" pitchFamily="34" charset="0"/>
              </a:rPr>
              <a:t>Como falar? (construção/ caminho)</a:t>
            </a:r>
            <a:endParaRPr lang="pt-BR" altLang="es-ES" sz="4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>
            <a:extLst>
              <a:ext uri="{FF2B5EF4-FFF2-40B4-BE49-F238E27FC236}">
                <a16:creationId xmlns:a16="http://schemas.microsoft.com/office/drawing/2014/main" id="{30674CCE-6AB9-405E-9B0E-67E4F6F1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987" y="1125539"/>
            <a:ext cx="820737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O que você vai causar?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Curiosidade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Questionamento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Empatia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Preocupação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Engajamento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Qual o efeito que você </a:t>
            </a:r>
            <a:r>
              <a:rPr lang="pt-BR" altLang="pt-BR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quer</a:t>
            </a: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causar? </a:t>
            </a:r>
          </a:p>
        </p:txBody>
      </p:sp>
      <p:pic>
        <p:nvPicPr>
          <p:cNvPr id="59396" name="Picture 4" descr="http://geradormemes.com/media/created/bo24v0.jpg">
            <a:extLst>
              <a:ext uri="{FF2B5EF4-FFF2-40B4-BE49-F238E27FC236}">
                <a16:creationId xmlns:a16="http://schemas.microsoft.com/office/drawing/2014/main" id="{DD7E4976-17E7-4CDF-A128-B642C81D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81" y="2276476"/>
            <a:ext cx="47625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2 CuadroTexto">
            <a:extLst>
              <a:ext uri="{FF2B5EF4-FFF2-40B4-BE49-F238E27FC236}">
                <a16:creationId xmlns:a16="http://schemas.microsoft.com/office/drawing/2014/main" id="{E02DBA78-0231-41D2-AF01-62E424828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6" y="64939"/>
            <a:ext cx="9647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</a:t>
            </a:r>
          </a:p>
          <a:p>
            <a:r>
              <a:rPr lang="pt-BR" altLang="es-ES" sz="3600" dirty="0">
                <a:solidFill>
                  <a:schemeClr val="bg2"/>
                </a:solidFill>
                <a:latin typeface="Calibri" panose="020F0502020204030204" pitchFamily="34" charset="0"/>
              </a:rPr>
              <a:t>Qual o efeito? (objetivo/ propósito)</a:t>
            </a:r>
            <a:endParaRPr lang="pt-BR" altLang="es-ES" sz="4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>
            <a:extLst>
              <a:ext uri="{FF2B5EF4-FFF2-40B4-BE49-F238E27FC236}">
                <a16:creationId xmlns:a16="http://schemas.microsoft.com/office/drawing/2014/main" id="{73D7BA3A-66BE-41FC-A8EE-61918EFE5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125538"/>
            <a:ext cx="82073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Resuma a sua linha mestra em quinze palavras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“Ter mais opções nos deixa menos felizes”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“Devemos valorizar a vulnerabilidade, </a:t>
            </a: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e não fugir dela”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“Você pode simular a linguagem corporal </a:t>
            </a: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até ela se tornar verdadeira”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“Um revolução </a:t>
            </a:r>
            <a:r>
              <a:rPr lang="pt-BR" altLang="pt-BR" sz="2000" dirty="0" err="1">
                <a:solidFill>
                  <a:schemeClr val="tx2"/>
                </a:solidFill>
                <a:latin typeface="Calibri" panose="020F0502020204030204" pitchFamily="34" charset="0"/>
              </a:rPr>
              <a:t>silênciosa</a:t>
            </a: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: um mundo </a:t>
            </a: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redesenhado para os introvertidos”</a:t>
            </a:r>
          </a:p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9458AE3-39A1-49D6-9027-C2AE69FAA49A}"/>
              </a:ext>
            </a:extLst>
          </p:cNvPr>
          <p:cNvGraphicFramePr/>
          <p:nvPr/>
        </p:nvGraphicFramePr>
        <p:xfrm>
          <a:off x="3611947" y="2325688"/>
          <a:ext cx="5112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2 CuadroTexto">
            <a:extLst>
              <a:ext uri="{FF2B5EF4-FFF2-40B4-BE49-F238E27FC236}">
                <a16:creationId xmlns:a16="http://schemas.microsoft.com/office/drawing/2014/main" id="{C94B6111-B51B-4F55-94F1-1058D9C9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6" y="64939"/>
            <a:ext cx="9647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 : Linha Mestra</a:t>
            </a:r>
          </a:p>
          <a:p>
            <a:r>
              <a:rPr lang="pt-BR" altLang="es-ES" sz="3600" dirty="0">
                <a:solidFill>
                  <a:schemeClr val="bg2"/>
                </a:solidFill>
                <a:latin typeface="Calibri" panose="020F0502020204030204" pitchFamily="34" charset="0"/>
              </a:rPr>
              <a:t>Dica!</a:t>
            </a:r>
            <a:endParaRPr lang="pt-BR" altLang="es-ES" sz="4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>
            <a:extLst>
              <a:ext uri="{FF2B5EF4-FFF2-40B4-BE49-F238E27FC236}">
                <a16:creationId xmlns:a16="http://schemas.microsoft.com/office/drawing/2014/main" id="{66DB40D6-0294-4801-902F-9D1550B5B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128712"/>
            <a:ext cx="85677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Qual a minha relação com o assunto?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O assunto faz diferença para a plateia?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As informações são novas ou já são conhecidas?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Eu consigo explicar o tema, e os exemplos necessários, no tempo?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Tenho uma entrega que vale o tempo dos ouvintes?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Quais são as quinze palavras que resumem o que vou falar?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Essas palavras fariam quem se interessar por ouvir?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TESTE, TESTE e TESTE!</a:t>
            </a: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24580" name="Picture 2" descr="http://www.epi-tuiuti.com.br/wp-content/uploads/2016/10/1-check-list.jpg">
            <a:extLst>
              <a:ext uri="{FF2B5EF4-FFF2-40B4-BE49-F238E27FC236}">
                <a16:creationId xmlns:a16="http://schemas.microsoft.com/office/drawing/2014/main" id="{C5B4CF25-BF0B-4A6A-93EB-EA5BD0C8C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6" y="404813"/>
            <a:ext cx="2519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2 CuadroTexto">
            <a:extLst>
              <a:ext uri="{FF2B5EF4-FFF2-40B4-BE49-F238E27FC236}">
                <a16:creationId xmlns:a16="http://schemas.microsoft.com/office/drawing/2014/main" id="{F9049911-2927-4EE2-BB35-55E5AE1E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6" y="64939"/>
            <a:ext cx="9647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 : Linha Mestra</a:t>
            </a:r>
          </a:p>
          <a:p>
            <a:r>
              <a:rPr lang="pt-BR" altLang="es-ES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Check</a:t>
            </a:r>
            <a:r>
              <a:rPr lang="pt-BR" altLang="es-ES" sz="3600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pt-BR" altLang="es-ES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List</a:t>
            </a:r>
            <a:endParaRPr lang="pt-BR" altLang="es-ES" sz="4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296</Words>
  <Application>Microsoft Office PowerPoint</Application>
  <PresentationFormat>Widescreen</PresentationFormat>
  <Paragraphs>118</Paragraphs>
  <Slides>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Nathália Moura</dc:creator>
  <cp:lastModifiedBy>Nathália Moura</cp:lastModifiedBy>
  <cp:revision>1</cp:revision>
  <dcterms:created xsi:type="dcterms:W3CDTF">2019-10-09T15:49:14Z</dcterms:created>
  <dcterms:modified xsi:type="dcterms:W3CDTF">2019-10-09T15:50:51Z</dcterms:modified>
</cp:coreProperties>
</file>