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2" r:id="rId4"/>
    <p:sldId id="261" r:id="rId5"/>
    <p:sldId id="263" r:id="rId6"/>
    <p:sldId id="260" r:id="rId7"/>
    <p:sldId id="265" r:id="rId8"/>
    <p:sldId id="266" r:id="rId9"/>
    <p:sldId id="258" r:id="rId10"/>
    <p:sldId id="259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6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7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5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2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608C6-5BFA-4A7C-8086-73E99DB02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534" y="1623192"/>
            <a:ext cx="9966960" cy="3035808"/>
          </a:xfrm>
        </p:spPr>
        <p:txBody>
          <a:bodyPr/>
          <a:lstStyle/>
          <a:p>
            <a:r>
              <a:rPr lang="es-CR" dirty="0"/>
              <a:t>Estilo Costero Chic</a:t>
            </a:r>
            <a:br>
              <a:rPr lang="es-CR" dirty="0"/>
            </a:br>
            <a:r>
              <a:rPr lang="es-CR" dirty="0"/>
              <a:t>Playa Tamarindo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E8569F-46DB-4241-80F9-788F3BB6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343" y="4699884"/>
            <a:ext cx="7891272" cy="1069848"/>
          </a:xfrm>
        </p:spPr>
        <p:txBody>
          <a:bodyPr/>
          <a:lstStyle/>
          <a:p>
            <a:r>
              <a:rPr lang="es-CR" dirty="0"/>
              <a:t> </a:t>
            </a:r>
          </a:p>
          <a:p>
            <a:r>
              <a:rPr lang="es-CR" dirty="0"/>
              <a:t>Natalia Chinchilla </a:t>
            </a:r>
          </a:p>
        </p:txBody>
      </p:sp>
    </p:spTree>
    <p:extLst>
      <p:ext uri="{BB962C8B-B14F-4D97-AF65-F5344CB8AC3E}">
        <p14:creationId xmlns:p14="http://schemas.microsoft.com/office/powerpoint/2010/main" val="72999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78DA11-F5CB-4A32-8BF5-990B4C81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88586"/>
            <a:ext cx="12192000" cy="595594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794C6EF-52CA-456A-A9B3-CA073B60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266917"/>
            <a:ext cx="4557485" cy="594242"/>
          </a:xfrm>
        </p:spPr>
        <p:txBody>
          <a:bodyPr>
            <a:normAutofit fontScale="90000"/>
          </a:bodyPr>
          <a:lstStyle/>
          <a:p>
            <a:r>
              <a:rPr lang="es-CR" dirty="0"/>
              <a:t>Habitación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096ABAD-B01B-4E9F-BD35-24F1AF5B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05" y="946863"/>
            <a:ext cx="7514190" cy="564422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C83AD08-4DF7-4775-BAE1-F15652C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266917"/>
            <a:ext cx="4557485" cy="594242"/>
          </a:xfrm>
        </p:spPr>
        <p:txBody>
          <a:bodyPr>
            <a:normAutofit fontScale="90000"/>
          </a:bodyPr>
          <a:lstStyle/>
          <a:p>
            <a:r>
              <a:rPr lang="es-CR" dirty="0"/>
              <a:t>S.S.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3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28CE676-4B7C-41F3-B46E-E41F79DC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21" y="675253"/>
            <a:ext cx="8443106" cy="618274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2449F7F-FF8E-499E-AE1C-D98C0932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266917"/>
            <a:ext cx="4557485" cy="594242"/>
          </a:xfrm>
        </p:spPr>
        <p:txBody>
          <a:bodyPr>
            <a:normAutofit fontScale="90000"/>
          </a:bodyPr>
          <a:lstStyle/>
          <a:p>
            <a:r>
              <a:rPr lang="es-CR" dirty="0"/>
              <a:t>Sala T.V.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0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E70C3-A0D2-47BF-B992-9CF004CD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1582899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FFFF"/>
                </a:solidFill>
              </a:rPr>
              <a:t>Presupuesto Terraza 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9B9B486-D9F7-43E9-91DE-A16E64AA8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25264"/>
              </p:ext>
            </p:extLst>
          </p:nvPr>
        </p:nvGraphicFramePr>
        <p:xfrm>
          <a:off x="5006850" y="372165"/>
          <a:ext cx="603953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Sillón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$3550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Almohadones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Monnroy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Alfombra </a:t>
                      </a:r>
                      <a:r>
                        <a:rPr lang="es-CR" dirty="0" err="1"/>
                        <a:t>Cañamo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Lámparas externas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Crate</a:t>
                      </a:r>
                      <a:r>
                        <a:rPr lang="es-CR" dirty="0"/>
                        <a:t> </a:t>
                      </a:r>
                      <a:r>
                        <a:rPr lang="es-CR" dirty="0" err="1"/>
                        <a:t>Barrel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16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C8F250-85DB-4881-B318-E30C879056B5}"/>
              </a:ext>
            </a:extLst>
          </p:cNvPr>
          <p:cNvSpPr txBox="1">
            <a:spLocks/>
          </p:cNvSpPr>
          <p:nvPr/>
        </p:nvSpPr>
        <p:spPr>
          <a:xfrm>
            <a:off x="643468" y="4029396"/>
            <a:ext cx="3686312" cy="158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200" dirty="0">
                <a:solidFill>
                  <a:srgbClr val="FFFFFF"/>
                </a:solidFill>
              </a:rPr>
              <a:t>Presupuesto </a:t>
            </a:r>
          </a:p>
          <a:p>
            <a:r>
              <a:rPr lang="es-CR" sz="3200" dirty="0">
                <a:solidFill>
                  <a:srgbClr val="FFFFFF"/>
                </a:solidFill>
              </a:rPr>
              <a:t>Habitación 2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71804A21-26CB-405C-AAF2-AF31017A7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678433"/>
              </p:ext>
            </p:extLst>
          </p:nvPr>
        </p:nvGraphicFramePr>
        <p:xfrm>
          <a:off x="5006850" y="3199076"/>
          <a:ext cx="603953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Lámpara techo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Casa Bohemia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 </a:t>
                      </a:r>
                      <a:r>
                        <a:rPr lang="es-CR" dirty="0" err="1"/>
                        <a:t>Wallpaper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Creative</a:t>
                      </a:r>
                      <a:r>
                        <a:rPr lang="es-CR" dirty="0"/>
                        <a:t> </a:t>
                      </a:r>
                      <a:r>
                        <a:rPr lang="es-CR" dirty="0" err="1"/>
                        <a:t>Walls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5010"/>
                  </a:ext>
                </a:extLst>
              </a:tr>
              <a:tr h="396425">
                <a:tc>
                  <a:txBody>
                    <a:bodyPr/>
                    <a:lstStyle/>
                    <a:p>
                      <a:r>
                        <a:rPr lang="es-CR" dirty="0"/>
                        <a:t>Cuadro Decorativo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Espejo </a:t>
                      </a:r>
                      <a:r>
                        <a:rPr lang="es-CR" dirty="0" err="1"/>
                        <a:t>Solstice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Marilou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Mesita noche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Puff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Alfombra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Living Spaces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29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E70C3-A0D2-47BF-B992-9CF004CD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4008045" cy="1582899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FFFF"/>
                </a:solidFill>
              </a:rPr>
              <a:t>Presupuesto</a:t>
            </a:r>
            <a:br>
              <a:rPr lang="es-CR" sz="3200" dirty="0">
                <a:solidFill>
                  <a:srgbClr val="FFFFFF"/>
                </a:solidFill>
              </a:rPr>
            </a:br>
            <a:r>
              <a:rPr lang="es-CR" sz="3200" dirty="0">
                <a:solidFill>
                  <a:srgbClr val="FFFFFF"/>
                </a:solidFill>
              </a:rPr>
              <a:t>Habitación 1 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C8F250-85DB-4881-B318-E30C879056B5}"/>
              </a:ext>
            </a:extLst>
          </p:cNvPr>
          <p:cNvSpPr txBox="1">
            <a:spLocks/>
          </p:cNvSpPr>
          <p:nvPr/>
        </p:nvSpPr>
        <p:spPr>
          <a:xfrm>
            <a:off x="643468" y="4029396"/>
            <a:ext cx="3686312" cy="158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s-CR" sz="32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71804A21-26CB-405C-AAF2-AF31017A7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372385"/>
              </p:ext>
            </p:extLst>
          </p:nvPr>
        </p:nvGraphicFramePr>
        <p:xfrm>
          <a:off x="5165876" y="288901"/>
          <a:ext cx="6039537" cy="406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Mesitas noche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Alfombra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Lámpara Techo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Persianas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Aliss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Cuadros Decorativos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$559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92824"/>
                  </a:ext>
                </a:extLst>
              </a:tr>
              <a:tr h="537816">
                <a:tc>
                  <a:txBody>
                    <a:bodyPr/>
                    <a:lstStyle/>
                    <a:p>
                      <a:r>
                        <a:rPr lang="es-CR" dirty="0"/>
                        <a:t>Coral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Crate</a:t>
                      </a:r>
                      <a:r>
                        <a:rPr lang="es-CR" dirty="0"/>
                        <a:t> </a:t>
                      </a:r>
                      <a:r>
                        <a:rPr lang="es-CR" dirty="0" err="1"/>
                        <a:t>Barrel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Puff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6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Lámparas mesita noche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$350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5913"/>
                  </a:ext>
                </a:extLst>
              </a:tr>
            </a:tbl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318A821D-79CF-4329-B188-E064A0B72089}"/>
              </a:ext>
            </a:extLst>
          </p:cNvPr>
          <p:cNvSpPr txBox="1">
            <a:spLocks/>
          </p:cNvSpPr>
          <p:nvPr/>
        </p:nvSpPr>
        <p:spPr>
          <a:xfrm>
            <a:off x="482601" y="4294440"/>
            <a:ext cx="4008045" cy="158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200" dirty="0">
                <a:solidFill>
                  <a:srgbClr val="FFFFFF"/>
                </a:solidFill>
              </a:rPr>
              <a:t>Presupuesto</a:t>
            </a:r>
            <a:br>
              <a:rPr lang="es-CR" sz="3200" dirty="0">
                <a:solidFill>
                  <a:srgbClr val="FFFFFF"/>
                </a:solidFill>
              </a:rPr>
            </a:br>
            <a:r>
              <a:rPr lang="es-CR" sz="3200" dirty="0">
                <a:solidFill>
                  <a:srgbClr val="FFFFFF"/>
                </a:solidFill>
              </a:rPr>
              <a:t>S.S.2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16" name="Tabla 4">
            <a:extLst>
              <a:ext uri="{FF2B5EF4-FFF2-40B4-BE49-F238E27FC236}">
                <a16:creationId xmlns:a16="http://schemas.microsoft.com/office/drawing/2014/main" id="{97A7D8B6-E556-4D36-B318-9ECA816E6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230180"/>
              </p:ext>
            </p:extLst>
          </p:nvPr>
        </p:nvGraphicFramePr>
        <p:xfrm>
          <a:off x="5130770" y="4640253"/>
          <a:ext cx="6039537" cy="192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Espejo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Alfombra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$590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32477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Lámpara </a:t>
                      </a:r>
                      <a:r>
                        <a:rPr lang="es-CR" dirty="0" err="1"/>
                        <a:t>Goni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9712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4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E70C3-A0D2-47BF-B992-9CF004CD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4008045" cy="1582899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FFFF"/>
                </a:solidFill>
              </a:rPr>
              <a:t>Presupuesto Cocina/Comedor  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C8F250-85DB-4881-B318-E30C879056B5}"/>
              </a:ext>
            </a:extLst>
          </p:cNvPr>
          <p:cNvSpPr txBox="1">
            <a:spLocks/>
          </p:cNvSpPr>
          <p:nvPr/>
        </p:nvSpPr>
        <p:spPr>
          <a:xfrm>
            <a:off x="643468" y="4029396"/>
            <a:ext cx="3686312" cy="158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200" dirty="0">
                <a:solidFill>
                  <a:srgbClr val="FFFFFF"/>
                </a:solidFill>
              </a:rPr>
              <a:t>Presupuesto Sala T.V.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71804A21-26CB-405C-AAF2-AF31017A7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960621"/>
              </p:ext>
            </p:extLst>
          </p:nvPr>
        </p:nvGraphicFramePr>
        <p:xfrm>
          <a:off x="5165876" y="288901"/>
          <a:ext cx="6039537" cy="276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Alfombra Cocina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/>
                        <a:t>Living Spaces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Cuadros Cocina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5010"/>
                  </a:ext>
                </a:extLst>
              </a:tr>
              <a:tr h="396425">
                <a:tc>
                  <a:txBody>
                    <a:bodyPr/>
                    <a:lstStyle/>
                    <a:p>
                      <a:r>
                        <a:rPr lang="es-CR" dirty="0"/>
                        <a:t>Persiana Cocina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Aliss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24910"/>
                  </a:ext>
                </a:extLst>
              </a:tr>
              <a:tr h="500083">
                <a:tc>
                  <a:txBody>
                    <a:bodyPr/>
                    <a:lstStyle/>
                    <a:p>
                      <a:r>
                        <a:rPr lang="es-CR" dirty="0"/>
                        <a:t>Lámparas Techo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Reloj Pared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Altea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5429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</a:tbl>
          </a:graphicData>
        </a:graphic>
      </p:graphicFrame>
      <p:graphicFrame>
        <p:nvGraphicFramePr>
          <p:cNvPr id="13" name="Tabla 4">
            <a:extLst>
              <a:ext uri="{FF2B5EF4-FFF2-40B4-BE49-F238E27FC236}">
                <a16:creationId xmlns:a16="http://schemas.microsoft.com/office/drawing/2014/main" id="{063FC230-AB39-44C5-A924-37571EF51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392230"/>
              </p:ext>
            </p:extLst>
          </p:nvPr>
        </p:nvGraphicFramePr>
        <p:xfrm>
          <a:off x="5165876" y="3297508"/>
          <a:ext cx="6039537" cy="341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Sillón T.V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Living Spaces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$495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Pufs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Ashley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4953"/>
                  </a:ext>
                </a:extLst>
              </a:tr>
              <a:tr h="437322">
                <a:tc>
                  <a:txBody>
                    <a:bodyPr/>
                    <a:lstStyle/>
                    <a:p>
                      <a:r>
                        <a:rPr lang="es-CR" dirty="0"/>
                        <a:t>Alfombra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4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Mesa Auxiliar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8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Almohadones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Aliss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2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Persianas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Aliss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77616"/>
                  </a:ext>
                </a:extLst>
              </a:tr>
              <a:tr h="265707">
                <a:tc>
                  <a:txBody>
                    <a:bodyPr/>
                    <a:lstStyle/>
                    <a:p>
                      <a:r>
                        <a:rPr lang="es-CR" dirty="0"/>
                        <a:t>Lámpara Techo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94801"/>
                  </a:ext>
                </a:extLst>
              </a:tr>
              <a:tr h="265707">
                <a:tc>
                  <a:txBody>
                    <a:bodyPr/>
                    <a:lstStyle/>
                    <a:p>
                      <a:r>
                        <a:rPr lang="es-CR" dirty="0"/>
                        <a:t>Librero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Duler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2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8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E70C3-A0D2-47BF-B992-9CF004CD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4008045" cy="1582899"/>
          </a:xfrm>
        </p:spPr>
        <p:txBody>
          <a:bodyPr>
            <a:normAutofit/>
          </a:bodyPr>
          <a:lstStyle/>
          <a:p>
            <a:r>
              <a:rPr lang="es-CR" sz="3200" dirty="0">
                <a:solidFill>
                  <a:srgbClr val="FFFFFF"/>
                </a:solidFill>
              </a:rPr>
              <a:t>Presupuesto</a:t>
            </a:r>
            <a:br>
              <a:rPr lang="es-CR" sz="3200" dirty="0">
                <a:solidFill>
                  <a:srgbClr val="FFFFFF"/>
                </a:solidFill>
              </a:rPr>
            </a:br>
            <a:r>
              <a:rPr lang="es-CR" sz="3200" dirty="0">
                <a:solidFill>
                  <a:srgbClr val="FFFFFF"/>
                </a:solidFill>
              </a:rPr>
              <a:t> S.S. 1.</a:t>
            </a:r>
            <a:br>
              <a:rPr lang="es-CR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4C8F250-85DB-4881-B318-E30C879056B5}"/>
              </a:ext>
            </a:extLst>
          </p:cNvPr>
          <p:cNvSpPr txBox="1">
            <a:spLocks/>
          </p:cNvSpPr>
          <p:nvPr/>
        </p:nvSpPr>
        <p:spPr>
          <a:xfrm>
            <a:off x="643468" y="4029396"/>
            <a:ext cx="3686312" cy="158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s-CR" sz="32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71804A21-26CB-405C-AAF2-AF31017A7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197888"/>
              </p:ext>
            </p:extLst>
          </p:nvPr>
        </p:nvGraphicFramePr>
        <p:xfrm>
          <a:off x="5165876" y="288901"/>
          <a:ext cx="6039537" cy="261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Espejo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Living Spaces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Canasta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Crate</a:t>
                      </a:r>
                      <a:r>
                        <a:rPr lang="es-CR" dirty="0"/>
                        <a:t> and </a:t>
                      </a:r>
                      <a:r>
                        <a:rPr lang="es-CR" dirty="0" err="1"/>
                        <a:t>Barrel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Alfombra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Living Spaces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5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Almohadón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6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45913"/>
                  </a:ext>
                </a:extLst>
              </a:tr>
            </a:tbl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318A821D-79CF-4329-B188-E064A0B72089}"/>
              </a:ext>
            </a:extLst>
          </p:cNvPr>
          <p:cNvSpPr txBox="1">
            <a:spLocks/>
          </p:cNvSpPr>
          <p:nvPr/>
        </p:nvSpPr>
        <p:spPr>
          <a:xfrm>
            <a:off x="482601" y="4294440"/>
            <a:ext cx="4008045" cy="158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200" dirty="0">
                <a:solidFill>
                  <a:srgbClr val="FFFFFF"/>
                </a:solidFill>
              </a:rPr>
              <a:t>Presupuesto</a:t>
            </a:r>
          </a:p>
          <a:p>
            <a:r>
              <a:rPr lang="es-CR" sz="3200" dirty="0">
                <a:solidFill>
                  <a:srgbClr val="FFFFFF"/>
                </a:solidFill>
              </a:rPr>
              <a:t>Plantas 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16" name="Tabla 4">
            <a:extLst>
              <a:ext uri="{FF2B5EF4-FFF2-40B4-BE49-F238E27FC236}">
                <a16:creationId xmlns:a16="http://schemas.microsoft.com/office/drawing/2014/main" id="{97A7D8B6-E556-4D36-B318-9ECA816E6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913795"/>
              </p:ext>
            </p:extLst>
          </p:nvPr>
        </p:nvGraphicFramePr>
        <p:xfrm>
          <a:off x="5165876" y="3429000"/>
          <a:ext cx="6039537" cy="76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14911362"/>
                    </a:ext>
                  </a:extLst>
                </a:gridCol>
                <a:gridCol w="2013179">
                  <a:extLst>
                    <a:ext uri="{9D8B030D-6E8A-4147-A177-3AD203B41FA5}">
                      <a16:colId xmlns:a16="http://schemas.microsoft.com/office/drawing/2014/main" val="99544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Artículo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Proveedor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Presupuesto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Plantas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</a:tbl>
          </a:graphicData>
        </a:graphic>
      </p:graphicFrame>
      <p:graphicFrame>
        <p:nvGraphicFramePr>
          <p:cNvPr id="13" name="Tabla 4">
            <a:extLst>
              <a:ext uri="{FF2B5EF4-FFF2-40B4-BE49-F238E27FC236}">
                <a16:creationId xmlns:a16="http://schemas.microsoft.com/office/drawing/2014/main" id="{914CC2A0-9502-47BD-A48E-CEDF9C34A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962350"/>
              </p:ext>
            </p:extLst>
          </p:nvPr>
        </p:nvGraphicFramePr>
        <p:xfrm>
          <a:off x="9192234" y="4836602"/>
          <a:ext cx="2013179" cy="76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179">
                  <a:extLst>
                    <a:ext uri="{9D8B030D-6E8A-4147-A177-3AD203B41FA5}">
                      <a16:colId xmlns:a16="http://schemas.microsoft.com/office/drawing/2014/main" val="227179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Total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8704"/>
                  </a:ext>
                </a:extLst>
              </a:tr>
              <a:tr h="389391">
                <a:tc>
                  <a:txBody>
                    <a:bodyPr/>
                    <a:lstStyle/>
                    <a:p>
                      <a:r>
                        <a:rPr lang="es-CR" dirty="0"/>
                        <a:t>$12184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1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9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BF4F7-BEC3-48F4-82B1-82D7FEF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4" y="266917"/>
            <a:ext cx="2554514" cy="594242"/>
          </a:xfrm>
        </p:spPr>
        <p:txBody>
          <a:bodyPr>
            <a:normAutofit fontScale="90000"/>
          </a:bodyPr>
          <a:lstStyle/>
          <a:p>
            <a:r>
              <a:rPr lang="es-CR" dirty="0"/>
              <a:t>Terraza 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839D7-1A1A-4665-9B86-A6C863B0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82" y="1078874"/>
            <a:ext cx="12266163" cy="57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8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04930D-6947-4BB5-A542-E3FF07A4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0" y="977273"/>
            <a:ext cx="11537400" cy="599684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BA3BA14-AC32-4B12-B5ED-46EBD3FD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266917"/>
            <a:ext cx="4557485" cy="594242"/>
          </a:xfrm>
        </p:spPr>
        <p:txBody>
          <a:bodyPr>
            <a:normAutofit fontScale="90000"/>
          </a:bodyPr>
          <a:lstStyle/>
          <a:p>
            <a:r>
              <a:rPr lang="es-CR" dirty="0"/>
              <a:t>Comedor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B5B668-9D3B-414E-BDA1-609CD02D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6" y="1190765"/>
            <a:ext cx="10796927" cy="566723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ADF42B1-0582-48F6-ACAE-3E5CC3BC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266917"/>
            <a:ext cx="4557485" cy="594242"/>
          </a:xfrm>
        </p:spPr>
        <p:txBody>
          <a:bodyPr>
            <a:normAutofit fontScale="90000"/>
          </a:bodyPr>
          <a:lstStyle/>
          <a:p>
            <a:r>
              <a:rPr lang="es-CR" dirty="0"/>
              <a:t>Cocina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3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359F5-FB28-4A24-8BF0-95B4B76F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AD0674-C66F-4B78-A565-EE194EAB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" y="979714"/>
            <a:ext cx="12086196" cy="587828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BEEB2D2-DA5B-40E3-B439-2C31EBAC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266917"/>
            <a:ext cx="4557485" cy="594242"/>
          </a:xfrm>
        </p:spPr>
        <p:txBody>
          <a:bodyPr>
            <a:normAutofit fontScale="90000"/>
          </a:bodyPr>
          <a:lstStyle/>
          <a:p>
            <a:r>
              <a:rPr lang="es-CR" dirty="0"/>
              <a:t>Habitación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6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etras en made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768</TotalTime>
  <Words>293</Words>
  <Application>Microsoft Office PowerPoint</Application>
  <PresentationFormat>Panorámica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Georgia</vt:lpstr>
      <vt:lpstr>Rockwell Extra Bold</vt:lpstr>
      <vt:lpstr>Trebuchet MS</vt:lpstr>
      <vt:lpstr>Wingdings</vt:lpstr>
      <vt:lpstr>Letras en madera</vt:lpstr>
      <vt:lpstr>Estilo Costero Chic Playa Tamarindo  </vt:lpstr>
      <vt:lpstr>Presupuesto Terraza </vt:lpstr>
      <vt:lpstr>Presupuesto Habitación 1 </vt:lpstr>
      <vt:lpstr>Presupuesto Cocina/Comedor  </vt:lpstr>
      <vt:lpstr>Presupuesto  S.S. 1. </vt:lpstr>
      <vt:lpstr>Terraza </vt:lpstr>
      <vt:lpstr>Comedor </vt:lpstr>
      <vt:lpstr>Cocina</vt:lpstr>
      <vt:lpstr>Habitación 1</vt:lpstr>
      <vt:lpstr>Habitación 2</vt:lpstr>
      <vt:lpstr>S.S. 2</vt:lpstr>
      <vt:lpstr>Sala T.V.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</dc:title>
  <dc:creator>Mario E. Mora</dc:creator>
  <cp:lastModifiedBy>Mario E. Mora</cp:lastModifiedBy>
  <cp:revision>20</cp:revision>
  <dcterms:created xsi:type="dcterms:W3CDTF">2021-06-21T02:15:13Z</dcterms:created>
  <dcterms:modified xsi:type="dcterms:W3CDTF">2022-01-11T04:51:05Z</dcterms:modified>
</cp:coreProperties>
</file>