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4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59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2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1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9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9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A5722-2C39-4915-86D5-0DB24705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917" y="2632086"/>
            <a:ext cx="9578008" cy="1013764"/>
          </a:xfrm>
        </p:spPr>
        <p:txBody>
          <a:bodyPr/>
          <a:lstStyle/>
          <a:p>
            <a:r>
              <a:rPr lang="es-CR" dirty="0">
                <a:latin typeface="Abadi" panose="020B0604020104020204" pitchFamily="34" charset="0"/>
              </a:rPr>
              <a:t>Estilo Nórdico o Escandinavo 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9E7EBC-05E6-4E42-8F1C-711CBC193C57}"/>
              </a:ext>
            </a:extLst>
          </p:cNvPr>
          <p:cNvSpPr txBox="1">
            <a:spLocks/>
          </p:cNvSpPr>
          <p:nvPr/>
        </p:nvSpPr>
        <p:spPr>
          <a:xfrm>
            <a:off x="8894700" y="5181599"/>
            <a:ext cx="2952744" cy="43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1800" dirty="0">
                <a:latin typeface="Abadi" panose="020B0604020104020204" pitchFamily="34" charset="0"/>
              </a:rPr>
              <a:t>Natalia Chinchilla H.</a:t>
            </a:r>
            <a:endParaRPr lang="en-US" sz="1800" dirty="0">
              <a:latin typeface="Abadi" panose="020B06040201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A9E9C2-A059-45ED-850A-584A76FAC9B1}"/>
              </a:ext>
            </a:extLst>
          </p:cNvPr>
          <p:cNvSpPr txBox="1">
            <a:spLocks/>
          </p:cNvSpPr>
          <p:nvPr/>
        </p:nvSpPr>
        <p:spPr>
          <a:xfrm>
            <a:off x="1943934" y="850448"/>
            <a:ext cx="9578008" cy="1013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2000">
                <a:latin typeface="Abadi" panose="020B0604020104020204" pitchFamily="34" charset="0"/>
              </a:rPr>
              <a:t>Detalles </a:t>
            </a:r>
            <a:r>
              <a:rPr lang="es-CR" sz="2000" dirty="0">
                <a:latin typeface="Abadi" panose="020B0604020104020204" pitchFamily="34" charset="0"/>
              </a:rPr>
              <a:t>y Acabados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8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CFDA49-6728-479A-BD97-192988B07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7" r="1" b="1"/>
          <a:stretch/>
        </p:blipFill>
        <p:spPr>
          <a:xfrm>
            <a:off x="1011872" y="1020062"/>
            <a:ext cx="9546634" cy="48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FC777FA-1F02-4264-8C6A-2B9E7425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189823"/>
              </p:ext>
            </p:extLst>
          </p:nvPr>
        </p:nvGraphicFramePr>
        <p:xfrm>
          <a:off x="4713144" y="805368"/>
          <a:ext cx="6832213" cy="5226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29">
                  <a:extLst>
                    <a:ext uri="{9D8B030D-6E8A-4147-A177-3AD203B41FA5}">
                      <a16:colId xmlns:a16="http://schemas.microsoft.com/office/drawing/2014/main" val="2850019690"/>
                    </a:ext>
                  </a:extLst>
                </a:gridCol>
                <a:gridCol w="2724158">
                  <a:extLst>
                    <a:ext uri="{9D8B030D-6E8A-4147-A177-3AD203B41FA5}">
                      <a16:colId xmlns:a16="http://schemas.microsoft.com/office/drawing/2014/main" val="92642516"/>
                    </a:ext>
                  </a:extLst>
                </a:gridCol>
                <a:gridCol w="1555326">
                  <a:extLst>
                    <a:ext uri="{9D8B030D-6E8A-4147-A177-3AD203B41FA5}">
                      <a16:colId xmlns:a16="http://schemas.microsoft.com/office/drawing/2014/main" val="2971479905"/>
                    </a:ext>
                  </a:extLst>
                </a:gridCol>
              </a:tblGrid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Acabado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Proveedor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Precio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740752070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Sofa Rusi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Altea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$469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1446562390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Mesa de centro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Altea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$215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2687455794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2 Mesas de lado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Altea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$236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3354888138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Almohadones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Crate and Barrel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$120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3327802978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Lampara de piso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200"/>
                        <a:t>Crate and Barrel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$199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3894853465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Cortinas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200"/>
                        <a:t>Crate and Barrel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$69.95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269693842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Alfombra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Atmosphere Home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$207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3769002816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Espejos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KARE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/>
                        <a:t>$998</a:t>
                      </a:r>
                      <a:endParaRPr lang="en-US" sz="220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2479400914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r>
                        <a:rPr lang="es-CR" sz="2200"/>
                        <a:t>Costo Total </a:t>
                      </a:r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2208" marR="112208" marT="56104" marB="56104"/>
                </a:tc>
                <a:tc>
                  <a:txBody>
                    <a:bodyPr/>
                    <a:lstStyle/>
                    <a:p>
                      <a:r>
                        <a:rPr lang="es-CR" sz="2200" dirty="0"/>
                        <a:t>$2513.95</a:t>
                      </a:r>
                      <a:endParaRPr lang="en-US" sz="2200" dirty="0"/>
                    </a:p>
                  </a:txBody>
                  <a:tcPr marL="112208" marR="112208" marT="56104" marB="56104"/>
                </a:tc>
                <a:extLst>
                  <a:ext uri="{0D108BD9-81ED-4DB2-BD59-A6C34878D82A}">
                    <a16:rowId xmlns:a16="http://schemas.microsoft.com/office/drawing/2014/main" val="101789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9278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65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Abadi</vt:lpstr>
      <vt:lpstr>Arial</vt:lpstr>
      <vt:lpstr>Century Gothic</vt:lpstr>
      <vt:lpstr>Wingdings 3</vt:lpstr>
      <vt:lpstr>Espiral</vt:lpstr>
      <vt:lpstr>Estilo Nórdico o Escandinavo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 Nórdico o Escandinavo </dc:title>
  <dc:creator>Mario E. Mora</dc:creator>
  <cp:lastModifiedBy>Mario E. Mora</cp:lastModifiedBy>
  <cp:revision>4</cp:revision>
  <dcterms:created xsi:type="dcterms:W3CDTF">2021-05-23T03:50:27Z</dcterms:created>
  <dcterms:modified xsi:type="dcterms:W3CDTF">2022-01-11T05:11:51Z</dcterms:modified>
</cp:coreProperties>
</file>