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5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0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2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C1C5A8-5DA7-4A63-A902-C3433EAE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164" y="1724568"/>
            <a:ext cx="7772400" cy="1463040"/>
          </a:xfrm>
        </p:spPr>
        <p:txBody>
          <a:bodyPr/>
          <a:lstStyle/>
          <a:p>
            <a:r>
              <a:rPr lang="es-CR" dirty="0"/>
              <a:t>Materiales y Acabados</a:t>
            </a:r>
            <a:br>
              <a:rPr lang="es-CR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6F4FD4-37F0-4EA4-A59E-C7D275F11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907" y="5146198"/>
            <a:ext cx="8915399" cy="1126283"/>
          </a:xfrm>
        </p:spPr>
        <p:txBody>
          <a:bodyPr>
            <a:normAutofit/>
          </a:bodyPr>
          <a:lstStyle/>
          <a:p>
            <a:r>
              <a:rPr lang="es-CR" dirty="0">
                <a:latin typeface="Abadi Extra Light" panose="020B0204020104020204" pitchFamily="34" charset="0"/>
              </a:rPr>
              <a:t>Recibidor , Estilo Costero, Naval , Playero </a:t>
            </a:r>
          </a:p>
          <a:p>
            <a:r>
              <a:rPr lang="es-CR" dirty="0">
                <a:latin typeface="Abadi Extra Light" panose="020B0204020104020204" pitchFamily="34" charset="0"/>
              </a:rPr>
              <a:t>Natalia Chinchilla Herrera </a:t>
            </a: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F19053E-C761-4CFE-8211-0FC3B04E8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62765"/>
              </p:ext>
            </p:extLst>
          </p:nvPr>
        </p:nvGraphicFramePr>
        <p:xfrm>
          <a:off x="2323548" y="914400"/>
          <a:ext cx="8127999" cy="461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280890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36242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4831174"/>
                    </a:ext>
                  </a:extLst>
                </a:gridCol>
              </a:tblGrid>
              <a:tr h="535179">
                <a:tc>
                  <a:txBody>
                    <a:bodyPr/>
                    <a:lstStyle/>
                    <a:p>
                      <a:r>
                        <a:rPr lang="en-US" dirty="0" err="1"/>
                        <a:t>Artículo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Proveedor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75745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s-CR" dirty="0"/>
                        <a:t>Espejo Rustico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$190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69979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s-CR" dirty="0"/>
                        <a:t>Recibidor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Studio </a:t>
                      </a:r>
                      <a:r>
                        <a:rPr lang="es-CR" dirty="0" err="1"/>
                        <a:t>Muebleria</a:t>
                      </a:r>
                      <a:r>
                        <a:rPr lang="es-CR" dirty="0"/>
                        <a:t> Premium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$240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5323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s-CR" dirty="0"/>
                        <a:t>Cojín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Casa Bohemia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63287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s-CR" dirty="0" err="1"/>
                        <a:t>Frasada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Monrry</a:t>
                      </a:r>
                      <a:r>
                        <a:rPr lang="es-C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$54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21837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s-CR" dirty="0"/>
                        <a:t>Lampara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Crate</a:t>
                      </a:r>
                      <a:r>
                        <a:rPr lang="es-CR" dirty="0"/>
                        <a:t> </a:t>
                      </a:r>
                      <a:r>
                        <a:rPr lang="en-US" dirty="0"/>
                        <a:t>&amp; Barrel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22424"/>
                  </a:ext>
                </a:extLst>
              </a:tr>
              <a:tr h="349130">
                <a:tc>
                  <a:txBody>
                    <a:bodyPr/>
                    <a:lstStyle/>
                    <a:p>
                      <a:r>
                        <a:rPr lang="en-US" dirty="0" err="1"/>
                        <a:t>Velero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</a:t>
                      </a:r>
                      <a:r>
                        <a:rPr lang="en-US" dirty="0" err="1"/>
                        <a:t>Armario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86104"/>
                  </a:ext>
                </a:extLst>
              </a:tr>
              <a:tr h="602609">
                <a:tc>
                  <a:txBody>
                    <a:bodyPr/>
                    <a:lstStyle/>
                    <a:p>
                      <a:r>
                        <a:rPr lang="en-US" dirty="0"/>
                        <a:t>Table Top Mobile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Crate</a:t>
                      </a:r>
                      <a:r>
                        <a:rPr lang="es-CR" dirty="0"/>
                        <a:t> </a:t>
                      </a:r>
                      <a:r>
                        <a:rPr lang="en-US" dirty="0"/>
                        <a:t>&amp; Barrel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3081"/>
                  </a:ext>
                </a:extLst>
              </a:tr>
              <a:tr h="602609">
                <a:tc>
                  <a:txBody>
                    <a:bodyPr/>
                    <a:lstStyle/>
                    <a:p>
                      <a:r>
                        <a:rPr lang="en-US" dirty="0"/>
                        <a:t>Vaso </a:t>
                      </a:r>
                      <a:r>
                        <a:rPr lang="en-US" dirty="0" err="1"/>
                        <a:t>Ceramico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R" dirty="0" err="1"/>
                        <a:t>Crate</a:t>
                      </a:r>
                      <a:r>
                        <a:rPr lang="es-CR" dirty="0"/>
                        <a:t> </a:t>
                      </a:r>
                      <a:r>
                        <a:rPr lang="en-US" dirty="0"/>
                        <a:t>&amp; Barrel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1005"/>
                  </a:ext>
                </a:extLst>
              </a:tr>
              <a:tr h="602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9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3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C506E8-C69A-4833-A499-D7DD1952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14" y="508180"/>
            <a:ext cx="4273037" cy="59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1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</TotalTime>
  <Words>68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Abadi Extra Light</vt:lpstr>
      <vt:lpstr>Tw Cen MT</vt:lpstr>
      <vt:lpstr>Tw Cen MT Condensed</vt:lpstr>
      <vt:lpstr>Wingdings 3</vt:lpstr>
      <vt:lpstr>Integral</vt:lpstr>
      <vt:lpstr>Materiales y Acabados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Materiales y Acabados </dc:title>
  <dc:creator>Mario E. Mora</dc:creator>
  <cp:lastModifiedBy>Mario E. Mora</cp:lastModifiedBy>
  <cp:revision>4</cp:revision>
  <dcterms:created xsi:type="dcterms:W3CDTF">2021-06-01T22:51:13Z</dcterms:created>
  <dcterms:modified xsi:type="dcterms:W3CDTF">2021-06-01T23:26:52Z</dcterms:modified>
</cp:coreProperties>
</file>