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caracterizar e discutir sobre a qualidade dos dados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Shape 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8" name="Shape 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Shape 7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3" name="Shape 8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2" name="Shape 9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Shape 9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Shape 9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9" name="Shape 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Shape 10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6" name="Shape 10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Shape 10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Shape 1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Shape 1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Shape 1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transparencia.dadosabertos.mg.gov.b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DataWarehouse, OLAP, ETL e Data Mining </a:t>
            </a:r>
            <a:endParaRPr/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Arrecadação e Despesas do Governo de MG em 2015 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-150475" y="64430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485875" y="2984050"/>
            <a:ext cx="79068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Barbara Poliana </a:t>
            </a:r>
            <a:endParaRPr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Daniela Lourenço </a:t>
            </a:r>
            <a:endParaRPr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Natalia Natsumy </a:t>
            </a:r>
            <a:br>
              <a:rPr lang="pt-BR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Thiago Alexandre</a:t>
            </a:r>
            <a:endParaRPr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Qualitativa - Dificuldades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Em ambos os bancos, o ID de tempo era diferente;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Na Arrecadação são 15 meses úteis no total, enquanto na Despesa são 12;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ID da unidade orçamentária era diferente nos dois;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Campos de valores tiveram que ser convertidos para Varchar.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Qualitativa - Facilidades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Ambos</a:t>
            </a:r>
            <a:r>
              <a:rPr lang="pt-BR" sz="1800"/>
              <a:t> os dataSets construídos na perspectiva de Data Warehouse;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Dimensão ‘Unidade Orçamentária’ coincidente em ambos Data Marts;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Dimensão de ‘Tempo’ sem necessidade de alterações;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A1A1A"/>
                </a:solidFill>
              </a:rPr>
              <a:t>Metodologia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Data Warehouse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 fim de se estabelecer as </a:t>
            </a:r>
            <a:r>
              <a:rPr lang="pt-BR" sz="1800"/>
              <a:t>dimensões</a:t>
            </a:r>
            <a:r>
              <a:rPr lang="pt-BR" sz="1800"/>
              <a:t> e fato para modelagem, os dados foram analisados, buscando-se uma </a:t>
            </a:r>
            <a:r>
              <a:rPr lang="pt-BR" sz="1800"/>
              <a:t>conexão</a:t>
            </a:r>
            <a:r>
              <a:rPr lang="pt-BR" sz="1800"/>
              <a:t> entre as </a:t>
            </a:r>
            <a:r>
              <a:rPr lang="pt-BR" sz="1800"/>
              <a:t>informações</a:t>
            </a:r>
            <a:r>
              <a:rPr lang="pt-BR" sz="1800"/>
              <a:t> apresentadas nas </a:t>
            </a:r>
            <a:r>
              <a:rPr lang="pt-BR" sz="1800"/>
              <a:t>coleções</a:t>
            </a:r>
            <a:r>
              <a:rPr lang="pt-BR" sz="1800"/>
              <a:t> de </a:t>
            </a:r>
            <a:r>
              <a:rPr lang="pt-BR" sz="1800"/>
              <a:t>arrecadação</a:t>
            </a:r>
            <a:r>
              <a:rPr lang="pt-BR" sz="1800"/>
              <a:t> e despesa estadual.</a:t>
            </a:r>
            <a:endParaRPr sz="1800"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729450" y="3295875"/>
            <a:ext cx="76884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Dimen</a:t>
            </a:r>
            <a:r>
              <a:rPr b="1" lang="pt-BR" sz="1800"/>
              <a:t>sões</a:t>
            </a:r>
            <a:r>
              <a:rPr b="1" lang="pt-BR" sz="1800"/>
              <a:t>: DimTempo, DimFonte, DimPoder, DimUnidadeOrcamentaria</a:t>
            </a:r>
            <a:endParaRPr b="1"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Fato: FatoReceita</a:t>
            </a:r>
            <a:endParaRPr b="1"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Estrela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925" y="1976675"/>
            <a:ext cx="4857824" cy="28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Aquisição dos Dados em arquivos CSV;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AutoNum type="arabicPeriod"/>
            </a:pPr>
            <a:r>
              <a:rPr lang="pt-BR" sz="1600"/>
              <a:t>Criação de tabelas para os Data Marts;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Carga dos dados (Talend);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Tratamento (SqlServer);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Junção dos dados em uma só tabela;</a:t>
            </a:r>
            <a:endParaRPr sz="1600"/>
          </a:p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pt-BR" sz="1600"/>
              <a:t>Exportação em arquivo CSV.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pt-BR" sz="1600"/>
              <a:t>Criação do Data Warehouse;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pt-BR" sz="1600"/>
              <a:t>2ª Carga de Dados;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pt-BR" sz="1600"/>
              <a:t>Exportação do DW para ferramenta OLAP (...);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pt-BR" sz="1600"/>
              <a:t>Análises.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OLAP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presente trabalho visa analisar e correlacionar duas coleções de dados disponibilizadas pelo Portal da Transparência do Estado de Minas Gerais (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http://www.transparencia.dadosabertos.mg.gov.br/</a:t>
            </a:r>
            <a:r>
              <a:rPr lang="pt-BR" sz="1800"/>
              <a:t>) fazendo a modelagem, o ETL e criando a visualização dos dados utilizando as ferramentas OLAP estudadas em aula.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4200">
                <a:solidFill>
                  <a:srgbClr val="1A1A1A"/>
                </a:solidFill>
              </a:rPr>
              <a:t>Coleções de Dados Escolhidas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Arrecadação Estadual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29325" y="2078875"/>
            <a:ext cx="76884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coleção de dados apresenta informações sobre os tributos arrecadados pelo governo do Estado, incluindo Administrações direta e indireta. 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9450" y="2930675"/>
            <a:ext cx="37257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Dimensões e granularidades:</a:t>
            </a:r>
            <a:endParaRPr b="1"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Tempo: ano, mês, dia</a:t>
            </a:r>
            <a:endParaRPr b="1"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800"/>
              <a:t>Fonte: nomeFonte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Despesa com pessoal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Apresenta as despesas com pessoal ativo, inativo, pensionistas e contratados relativas a mandatos eletivos, cargos, funções ou empregos, civis, militares e de membros do Poder.</a:t>
            </a:r>
            <a:endParaRPr sz="1800"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29450" y="3166075"/>
            <a:ext cx="37257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Dimensões e granularidades:</a:t>
            </a:r>
            <a:endParaRPr b="1"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Poder: nomePoder</a:t>
            </a:r>
            <a:endParaRPr b="1"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A1A1A"/>
                </a:solidFill>
              </a:rPr>
              <a:t>Análise de dados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Caracterização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29450" y="2078875"/>
            <a:ext cx="348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Arrecadação Estadual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8569 registros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14 colunas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Topologia em constelação;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Foco em informações sobre:</a:t>
            </a:r>
            <a:endParaRPr sz="18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Valor previsto (inicial e atual) e efetivado;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Fonte;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Unidade orçamentária.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839" y="0"/>
            <a:ext cx="49341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Caracterização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Despesa Estadual 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3995 registros;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11 colunas;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Topologia em estrela;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Foco em informações sobre:</a:t>
            </a:r>
            <a:endParaRPr sz="18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Despesa com pessoal ativo, inativo e pensionistas;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Poder (Executivo, Legislativo, Judiciário);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Unidade orçamentária.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046" y="0"/>
            <a:ext cx="43899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Qualitativa - Dificuldades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29325" y="2078875"/>
            <a:ext cx="3842700" cy="25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Arrecadação Estadual 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Valores previstos de receita pouco confiáveis (diversos 0’s);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 coluna sem título, dificultando o uso da informação;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Não continha informação sobre o qual área do Poder público. </a:t>
            </a:r>
            <a:endParaRPr sz="18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25" y="2078875"/>
            <a:ext cx="3842700" cy="25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Despesa Estadual 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3 colunas sem título;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Valores para pensionista e contratado pouco confiáveis;</a:t>
            </a:r>
            <a:endParaRPr sz="1800"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