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9" r:id="rId2"/>
    <p:sldId id="306" r:id="rId3"/>
    <p:sldId id="316" r:id="rId4"/>
    <p:sldId id="318" r:id="rId5"/>
    <p:sldId id="345" r:id="rId6"/>
    <p:sldId id="346" r:id="rId7"/>
    <p:sldId id="347" r:id="rId8"/>
    <p:sldId id="348" r:id="rId9"/>
    <p:sldId id="350" r:id="rId10"/>
    <p:sldId id="351" r:id="rId11"/>
    <p:sldId id="352" r:id="rId12"/>
    <p:sldId id="353" r:id="rId13"/>
    <p:sldId id="336" r:id="rId14"/>
    <p:sldId id="321" r:id="rId1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110" autoAdjust="0"/>
  </p:normalViewPr>
  <p:slideViewPr>
    <p:cSldViewPr snapToGrid="0" snapToObjects="1">
      <p:cViewPr varScale="1">
        <p:scale>
          <a:sx n="27" d="100"/>
          <a:sy n="27" d="100"/>
        </p:scale>
        <p:origin x="120" y="71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AJAX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85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pen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send 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r>
              <a:rPr lang="en-US" altLang="zh-CN" dirty="0" smtClean="0"/>
              <a:t>GET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POST</a:t>
            </a:r>
            <a:r>
              <a:rPr lang="zh-CN" altLang="en-US" dirty="0"/>
              <a:t>请求</a:t>
            </a:r>
          </a:p>
          <a:p>
            <a:r>
              <a:rPr lang="zh-CN" altLang="en-US" dirty="0" smtClean="0"/>
              <a:t>设置</a:t>
            </a:r>
            <a:r>
              <a:rPr lang="zh-CN" altLang="en-US" dirty="0"/>
              <a:t>请求头</a:t>
            </a:r>
          </a:p>
          <a:p>
            <a:r>
              <a:rPr lang="zh-CN" altLang="en-US" dirty="0" smtClean="0"/>
              <a:t>同步</a:t>
            </a:r>
            <a:r>
              <a:rPr lang="zh-CN" altLang="en-US" dirty="0"/>
              <a:t>与异步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49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基础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响应的接收与处理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8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readyState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onreadystatechange</a:t>
            </a:r>
            <a:r>
              <a:rPr lang="zh-CN" altLang="en-US" dirty="0"/>
              <a:t>事件</a:t>
            </a:r>
          </a:p>
          <a:p>
            <a:r>
              <a:rPr lang="en-US" altLang="zh-CN" dirty="0" smtClean="0"/>
              <a:t>response</a:t>
            </a:r>
            <a:r>
              <a:rPr lang="zh-CN" altLang="en-US" dirty="0"/>
              <a:t>返回信息</a:t>
            </a:r>
          </a:p>
          <a:p>
            <a:r>
              <a:rPr lang="zh-CN" altLang="en-US" dirty="0" smtClean="0"/>
              <a:t>处理</a:t>
            </a:r>
            <a:r>
              <a:rPr lang="zh-CN" altLang="en-US" dirty="0"/>
              <a:t>响应结果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9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Node.js</a:t>
            </a:r>
            <a:r>
              <a:rPr lang="zh-CN" altLang="en-US" dirty="0"/>
              <a:t>的后端应用简介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通过本课程的学习，你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XMLHttpRequest</a:t>
            </a:r>
            <a:r>
              <a:rPr lang="en-US" altLang="zh-CN" dirty="0" smtClean="0"/>
              <a:t> API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掌握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编程方法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7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AJAX 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AJAX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搜索框提示功能实例演示</a:t>
            </a:r>
            <a:endParaRPr lang="en-US" altLang="zh-CN" dirty="0" smtClean="0"/>
          </a:p>
          <a:p>
            <a:r>
              <a:rPr lang="en-US" altLang="zh-CN" dirty="0" err="1" smtClean="0"/>
              <a:t>XMLHttpRequest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r>
              <a:rPr lang="en-US" altLang="zh-CN" dirty="0" smtClean="0"/>
              <a:t>AJAX </a:t>
            </a:r>
            <a:r>
              <a:rPr lang="zh-CN" altLang="en-US" dirty="0" smtClean="0"/>
              <a:t>请求的发起</a:t>
            </a:r>
            <a:endParaRPr lang="en-US" altLang="zh-CN" dirty="0" smtClean="0"/>
          </a:p>
          <a:p>
            <a:r>
              <a:rPr lang="zh-CN" altLang="en-US" dirty="0" smtClean="0"/>
              <a:t>响应的接收与处理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基础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概述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概述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AJAX </a:t>
            </a:r>
            <a:r>
              <a:rPr lang="zh-CN" altLang="en-US" dirty="0" smtClean="0"/>
              <a:t>概念</a:t>
            </a:r>
            <a:endParaRPr lang="zh-CN" altLang="en-US" dirty="0"/>
          </a:p>
          <a:p>
            <a:r>
              <a:rPr lang="en-US" altLang="zh-CN" dirty="0" smtClean="0"/>
              <a:t>AJAX </a:t>
            </a:r>
            <a:r>
              <a:rPr lang="zh-CN" altLang="en-US" dirty="0" smtClean="0"/>
              <a:t>的</a:t>
            </a:r>
            <a:r>
              <a:rPr lang="zh-CN" altLang="en-US" dirty="0"/>
              <a:t>应用场景</a:t>
            </a:r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相关</a:t>
            </a:r>
            <a:r>
              <a:rPr lang="zh-CN" altLang="en-US" dirty="0"/>
              <a:t>的技术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基础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搜索框提示功能实例演示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2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搜索框提示功能实例演示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示例演示</a:t>
            </a:r>
          </a:p>
          <a:p>
            <a:r>
              <a:rPr lang="zh-CN" altLang="en-US" dirty="0" smtClean="0"/>
              <a:t>代码</a:t>
            </a:r>
            <a:r>
              <a:rPr lang="zh-CN" altLang="en-US" dirty="0"/>
              <a:t>简介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3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基础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8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创建 </a:t>
            </a:r>
            <a:r>
              <a:rPr lang="en-US" altLang="zh-CN" dirty="0" err="1" smtClean="0"/>
              <a:t>XMLHttpRequest</a:t>
            </a:r>
            <a:endParaRPr lang="en-US" altLang="zh-CN" dirty="0"/>
          </a:p>
          <a:p>
            <a:r>
              <a:rPr lang="zh-CN" altLang="en-US" dirty="0" smtClean="0"/>
              <a:t>浏览器</a:t>
            </a:r>
            <a:r>
              <a:rPr lang="zh-CN" altLang="en-US" dirty="0"/>
              <a:t>兼容性</a:t>
            </a:r>
          </a:p>
          <a:p>
            <a:r>
              <a:rPr lang="en-US" altLang="zh-CN" dirty="0" err="1" smtClean="0"/>
              <a:t>XMLHttpRequest</a:t>
            </a:r>
            <a:r>
              <a:rPr lang="en-US" altLang="zh-CN" dirty="0" smtClean="0"/>
              <a:t> </a:t>
            </a:r>
            <a:r>
              <a:rPr lang="en-US" altLang="zh-CN" dirty="0"/>
              <a:t>Level 2</a:t>
            </a:r>
            <a:r>
              <a:rPr lang="zh-CN" altLang="en-US" dirty="0"/>
              <a:t>新功能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25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基础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请求的发起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7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1478</TotalTime>
  <Words>147</Words>
  <Application>Microsoft Office PowerPoint</Application>
  <PresentationFormat>自定义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AJAX 基础</vt:lpstr>
      <vt:lpstr>AJAX 基础 — 课程概要</vt:lpstr>
      <vt:lpstr>AJAX 基础 </vt:lpstr>
      <vt:lpstr>AJAX 概述</vt:lpstr>
      <vt:lpstr>AJAX 基础 </vt:lpstr>
      <vt:lpstr>搜索框提示功能实例演示</vt:lpstr>
      <vt:lpstr>AJAX 基础 </vt:lpstr>
      <vt:lpstr>XMLHttpRequest 的创建</vt:lpstr>
      <vt:lpstr>AJAX 基础 </vt:lpstr>
      <vt:lpstr>XMLHttpRequest 的创建</vt:lpstr>
      <vt:lpstr>AJAX 基础 </vt:lpstr>
      <vt:lpstr>XMLHttpRequest 的创建</vt:lpstr>
      <vt:lpstr>基于Node.js的后端应用简介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Vulcan</cp:lastModifiedBy>
  <cp:revision>147</cp:revision>
  <dcterms:created xsi:type="dcterms:W3CDTF">2015-03-23T11:35:35Z</dcterms:created>
  <dcterms:modified xsi:type="dcterms:W3CDTF">2015-07-31T08:54:08Z</dcterms:modified>
</cp:coreProperties>
</file>