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Impact" charset="1" panose="020B0806030902050204"/>
      <p:regular r:id="rId12"/>
    </p:embeddedFont>
    <p:embeddedFont>
      <p:font typeface="Poppins" charset="1" panose="00000500000000000000"/>
      <p:regular r:id="rId13"/>
    </p:embeddedFont>
    <p:embeddedFont>
      <p:font typeface="Anton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66517">
            <a:off x="8626826" y="-1821709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69" y="0"/>
                </a:lnTo>
                <a:lnTo>
                  <a:pt x="12307769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493551">
            <a:off x="-3091661" y="3509943"/>
            <a:ext cx="15325477" cy="8242765"/>
          </a:xfrm>
          <a:custGeom>
            <a:avLst/>
            <a:gdLst/>
            <a:ahLst/>
            <a:cxnLst/>
            <a:rect r="r" b="b" t="t" l="l"/>
            <a:pathLst>
              <a:path h="8242765" w="15325477">
                <a:moveTo>
                  <a:pt x="0" y="0"/>
                </a:moveTo>
                <a:lnTo>
                  <a:pt x="15325477" y="0"/>
                </a:lnTo>
                <a:lnTo>
                  <a:pt x="15325477" y="8242765"/>
                </a:lnTo>
                <a:lnTo>
                  <a:pt x="0" y="82427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0042" y="349542"/>
            <a:ext cx="9587917" cy="9587917"/>
          </a:xfrm>
          <a:custGeom>
            <a:avLst/>
            <a:gdLst/>
            <a:ahLst/>
            <a:cxnLst/>
            <a:rect r="r" b="b" t="t" l="l"/>
            <a:pathLst>
              <a:path h="9587917" w="9587917">
                <a:moveTo>
                  <a:pt x="0" y="0"/>
                </a:moveTo>
                <a:lnTo>
                  <a:pt x="9587916" y="0"/>
                </a:lnTo>
                <a:lnTo>
                  <a:pt x="9587916" y="9587916"/>
                </a:lnTo>
                <a:lnTo>
                  <a:pt x="0" y="95879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99096" y="2944086"/>
            <a:ext cx="8440911" cy="2677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39"/>
              </a:lnSpc>
            </a:pPr>
            <a:r>
              <a:rPr lang="en-US" sz="7242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PHP E CONEXÃO COM BANCO DE DADOS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70539" y="5545069"/>
            <a:ext cx="9298024" cy="396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8"/>
              </a:lnSpc>
            </a:pPr>
            <a:r>
              <a:rPr lang="en-US" sz="2106" spc="48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GERENCIAMENTO DE DADOS EM SITES HTML/CSS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82217" y="9731713"/>
            <a:ext cx="3841890" cy="34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8"/>
              </a:lnSpc>
            </a:pPr>
            <a:r>
              <a:rPr lang="en-US" sz="1830" spc="42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ALUNA: NAUANE RIBEIRO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588" y="5806884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70319">
            <a:off x="13118233" y="-2296292"/>
            <a:ext cx="7060793" cy="6649983"/>
          </a:xfrm>
          <a:custGeom>
            <a:avLst/>
            <a:gdLst/>
            <a:ahLst/>
            <a:cxnLst/>
            <a:rect r="r" b="b" t="t" l="l"/>
            <a:pathLst>
              <a:path h="6649983" w="7060793">
                <a:moveTo>
                  <a:pt x="0" y="0"/>
                </a:moveTo>
                <a:lnTo>
                  <a:pt x="7060793" y="0"/>
                </a:lnTo>
                <a:lnTo>
                  <a:pt x="7060793" y="6649984"/>
                </a:lnTo>
                <a:lnTo>
                  <a:pt x="0" y="66499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4664621" y="-75312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786943" y="4108747"/>
            <a:ext cx="4126889" cy="412688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45465" t="0" r="-45465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806616" y="3649677"/>
            <a:ext cx="6345206" cy="4238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5"/>
              </a:lnSpc>
            </a:pPr>
            <a:r>
              <a:rPr lang="en-US" sz="299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HTML estrutura o site e o CSS cuida do estilo, cores e layout. PHP permite criar páginas dinâmicas que processam informações, gerenciam sessões e interagem com bancos de dados, tornando o site responsivo às ações do usuário.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39721" y="2282229"/>
            <a:ext cx="6478995" cy="1266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53"/>
              </a:lnSpc>
            </a:pPr>
            <a:r>
              <a:rPr lang="en-US" sz="7658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INTRODUÇÃO E PHP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92224" y="-3732007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57345" y="1028700"/>
            <a:ext cx="4932403" cy="10808055"/>
          </a:xfrm>
          <a:custGeom>
            <a:avLst/>
            <a:gdLst/>
            <a:ahLst/>
            <a:cxnLst/>
            <a:rect r="r" b="b" t="t" l="l"/>
            <a:pathLst>
              <a:path h="10808055" w="4932403">
                <a:moveTo>
                  <a:pt x="0" y="0"/>
                </a:moveTo>
                <a:lnTo>
                  <a:pt x="4932404" y="0"/>
                </a:lnTo>
                <a:lnTo>
                  <a:pt x="4932404" y="10808055"/>
                </a:lnTo>
                <a:lnTo>
                  <a:pt x="0" y="108080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917121" y="4900273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964052" y="3383350"/>
            <a:ext cx="7367759" cy="403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6"/>
              </a:lnSpc>
            </a:pPr>
            <a:r>
              <a:rPr lang="en-US" sz="326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Bancos de dados relacionais organizam dados em tabelas com linhas e colunas. SQL permite criar, ler, atualizar e excluir dados. MySQL e MariaDB são amplamente utilizados e oferecem integração eficiente com PHP.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43092" y="1759772"/>
            <a:ext cx="8609678" cy="1071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338"/>
              </a:lnSpc>
            </a:pPr>
            <a:r>
              <a:rPr lang="en-US" sz="6494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BANCO DE DADOS RELACIONAL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30674" y="6426980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421900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67725" y="1468796"/>
            <a:ext cx="12552549" cy="1177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6"/>
              </a:lnSpc>
            </a:pPr>
            <a:r>
              <a:rPr lang="en-US" sz="7129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INTEGRAÇÃO PHP + BANCO COM PDO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783217" y="-964573"/>
            <a:ext cx="4952166" cy="4114800"/>
          </a:xfrm>
          <a:custGeom>
            <a:avLst/>
            <a:gdLst/>
            <a:ahLst/>
            <a:cxnLst/>
            <a:rect r="r" b="b" t="t" l="l"/>
            <a:pathLst>
              <a:path h="4114800" w="4952166">
                <a:moveTo>
                  <a:pt x="0" y="0"/>
                </a:moveTo>
                <a:lnTo>
                  <a:pt x="4952166" y="0"/>
                </a:lnTo>
                <a:lnTo>
                  <a:pt x="49521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39509" y="3054977"/>
            <a:ext cx="6154647" cy="5544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78"/>
              </a:lnSpc>
            </a:pPr>
            <a:r>
              <a:rPr lang="en-US" sz="312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PDO conecta PHP a diferentes bancos de forma segura. Prepared statements aumentam a segurança contra ataques de SQL Injection. PDO também facilita a portabilidade, permitindo que o mesmo código funcione em MySQL, MariaDB ou outros sistemas de banco de dados.</a:t>
            </a:r>
          </a:p>
        </p:txBody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928982" y="4775464"/>
            <a:ext cx="2198747" cy="2198747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6350000"/>
                  </a:moveTo>
                  <a:lnTo>
                    <a:pt x="1270000" y="6350000"/>
                  </a:lnTo>
                  <a:cubicBezTo>
                    <a:pt x="568960" y="6350000"/>
                    <a:pt x="0" y="5781040"/>
                    <a:pt x="0" y="5080000"/>
                  </a:cubicBezTo>
                  <a:lnTo>
                    <a:pt x="0" y="1270000"/>
                  </a:lnTo>
                  <a:cubicBezTo>
                    <a:pt x="0" y="568960"/>
                    <a:pt x="568960" y="0"/>
                    <a:pt x="1270000" y="0"/>
                  </a:cubicBezTo>
                  <a:lnTo>
                    <a:pt x="5080000" y="0"/>
                  </a:lnTo>
                  <a:cubicBezTo>
                    <a:pt x="5781040" y="0"/>
                    <a:pt x="6350000" y="568960"/>
                    <a:pt x="6350000" y="1270000"/>
                  </a:cubicBezTo>
                  <a:lnTo>
                    <a:pt x="6350000" y="5080000"/>
                  </a:lnTo>
                  <a:cubicBezTo>
                    <a:pt x="6350000" y="5781040"/>
                    <a:pt x="5781040" y="6350000"/>
                    <a:pt x="50800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100410" t="-37629" r="-15673" b="-6164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5080000" y="19050"/>
                  </a:moveTo>
                  <a:cubicBezTo>
                    <a:pt x="5769610" y="19050"/>
                    <a:pt x="6330950" y="580390"/>
                    <a:pt x="6330950" y="1270000"/>
                  </a:cubicBezTo>
                  <a:lnTo>
                    <a:pt x="6330950" y="5080000"/>
                  </a:lnTo>
                  <a:cubicBezTo>
                    <a:pt x="6330950" y="5769610"/>
                    <a:pt x="5769610" y="6330950"/>
                    <a:pt x="5080000" y="6330950"/>
                  </a:cubicBezTo>
                  <a:lnTo>
                    <a:pt x="1270000" y="6330950"/>
                  </a:lnTo>
                  <a:cubicBezTo>
                    <a:pt x="580390" y="6330950"/>
                    <a:pt x="19050" y="5769610"/>
                    <a:pt x="19050" y="5080000"/>
                  </a:cubicBezTo>
                  <a:lnTo>
                    <a:pt x="19050" y="1270000"/>
                  </a:lnTo>
                  <a:cubicBezTo>
                    <a:pt x="19050" y="580390"/>
                    <a:pt x="580390" y="19050"/>
                    <a:pt x="1270000" y="19050"/>
                  </a:cubicBezTo>
                  <a:lnTo>
                    <a:pt x="5080000" y="19050"/>
                  </a:lnTo>
                  <a:moveTo>
                    <a:pt x="5080000" y="0"/>
                  </a:moveTo>
                  <a:lnTo>
                    <a:pt x="1270000" y="0"/>
                  </a:lnTo>
                  <a:cubicBezTo>
                    <a:pt x="568960" y="0"/>
                    <a:pt x="0" y="568960"/>
                    <a:pt x="0" y="1270000"/>
                  </a:cubicBezTo>
                  <a:lnTo>
                    <a:pt x="0" y="5080000"/>
                  </a:lnTo>
                  <a:cubicBezTo>
                    <a:pt x="0" y="5781040"/>
                    <a:pt x="568960" y="6350000"/>
                    <a:pt x="1270000" y="6350000"/>
                  </a:cubicBezTo>
                  <a:lnTo>
                    <a:pt x="5080000" y="6350000"/>
                  </a:lnTo>
                  <a:cubicBezTo>
                    <a:pt x="5781040" y="6350000"/>
                    <a:pt x="6350000" y="5781040"/>
                    <a:pt x="6350000" y="5080000"/>
                  </a:cubicBezTo>
                  <a:lnTo>
                    <a:pt x="6350000" y="1270000"/>
                  </a:lnTo>
                  <a:cubicBezTo>
                    <a:pt x="6350000" y="568960"/>
                    <a:pt x="5781040" y="0"/>
                    <a:pt x="5080000" y="0"/>
                  </a:cubicBezTo>
                  <a:lnTo>
                    <a:pt x="50800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27735" y="218510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0" y="0"/>
                </a:moveTo>
                <a:lnTo>
                  <a:pt x="4609246" y="0"/>
                </a:lnTo>
                <a:lnTo>
                  <a:pt x="46092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42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4954677" y="7065815"/>
            <a:ext cx="4609246" cy="4114800"/>
          </a:xfrm>
          <a:custGeom>
            <a:avLst/>
            <a:gdLst/>
            <a:ahLst/>
            <a:cxnLst/>
            <a:rect r="r" b="b" t="t" l="l"/>
            <a:pathLst>
              <a:path h="4114800" w="4609246">
                <a:moveTo>
                  <a:pt x="4609246" y="0"/>
                </a:moveTo>
                <a:lnTo>
                  <a:pt x="0" y="0"/>
                </a:lnTo>
                <a:lnTo>
                  <a:pt x="0" y="4114800"/>
                </a:lnTo>
                <a:lnTo>
                  <a:pt x="4609246" y="4114800"/>
                </a:lnTo>
                <a:lnTo>
                  <a:pt x="46092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12894" y="4333310"/>
            <a:ext cx="4449609" cy="3331645"/>
          </a:xfrm>
          <a:custGeom>
            <a:avLst/>
            <a:gdLst/>
            <a:ahLst/>
            <a:cxnLst/>
            <a:rect r="r" b="b" t="t" l="l"/>
            <a:pathLst>
              <a:path h="3331645" w="4449609">
                <a:moveTo>
                  <a:pt x="0" y="0"/>
                </a:moveTo>
                <a:lnTo>
                  <a:pt x="4449609" y="0"/>
                </a:lnTo>
                <a:lnTo>
                  <a:pt x="4449609" y="3331645"/>
                </a:lnTo>
                <a:lnTo>
                  <a:pt x="0" y="33316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60296" y="4151213"/>
            <a:ext cx="7283704" cy="417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6"/>
              </a:lnSpc>
            </a:pPr>
            <a:r>
              <a:rPr lang="en-US" sz="295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 PDO é possível inserir, consultar, atualizar e excluir dados de forma segura e eficiente. Para sites confiáveis, é importante validar os dados, tratar erros, proteger credenciais e usar HTTPS. PHP com banco de dados permite criar sites dinâmicos, personalizados e seguros.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52792" y="2093162"/>
            <a:ext cx="11982415" cy="1157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8"/>
              </a:lnSpc>
            </a:pPr>
            <a:r>
              <a:rPr lang="en-US" sz="706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EXEMPLO DE CRUD E BOAS PRÁTICAS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75015" y="542925"/>
            <a:ext cx="9201150" cy="9201150"/>
          </a:xfrm>
          <a:custGeom>
            <a:avLst/>
            <a:gdLst/>
            <a:ahLst/>
            <a:cxnLst/>
            <a:rect r="r" b="b" t="t" l="l"/>
            <a:pathLst>
              <a:path h="9201150" w="9201150">
                <a:moveTo>
                  <a:pt x="0" y="0"/>
                </a:moveTo>
                <a:lnTo>
                  <a:pt x="9201150" y="0"/>
                </a:lnTo>
                <a:lnTo>
                  <a:pt x="9201150" y="9201150"/>
                </a:lnTo>
                <a:lnTo>
                  <a:pt x="0" y="9201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578375">
            <a:off x="8323700" y="-4291982"/>
            <a:ext cx="15959856" cy="8583964"/>
          </a:xfrm>
          <a:custGeom>
            <a:avLst/>
            <a:gdLst/>
            <a:ahLst/>
            <a:cxnLst/>
            <a:rect r="r" b="b" t="t" l="l"/>
            <a:pathLst>
              <a:path h="8583964" w="15959856">
                <a:moveTo>
                  <a:pt x="0" y="0"/>
                </a:moveTo>
                <a:lnTo>
                  <a:pt x="15959857" y="0"/>
                </a:lnTo>
                <a:lnTo>
                  <a:pt x="15959857" y="8583964"/>
                </a:lnTo>
                <a:lnTo>
                  <a:pt x="0" y="858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49571" y="3875986"/>
            <a:ext cx="12788858" cy="227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622"/>
              </a:lnSpc>
            </a:pPr>
            <a:r>
              <a:rPr lang="en-US" sz="13301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OBRIGADO!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1366517">
            <a:off x="-1768901" y="4979430"/>
            <a:ext cx="12307770" cy="7200900"/>
          </a:xfrm>
          <a:custGeom>
            <a:avLst/>
            <a:gdLst/>
            <a:ahLst/>
            <a:cxnLst/>
            <a:rect r="r" b="b" t="t" l="l"/>
            <a:pathLst>
              <a:path h="7200900" w="12307770">
                <a:moveTo>
                  <a:pt x="0" y="0"/>
                </a:moveTo>
                <a:lnTo>
                  <a:pt x="12307770" y="0"/>
                </a:lnTo>
                <a:lnTo>
                  <a:pt x="12307770" y="7200900"/>
                </a:lnTo>
                <a:lnTo>
                  <a:pt x="0" y="72009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DAG1CbXKByA</dc:identifier>
  <dcterms:modified xsi:type="dcterms:W3CDTF">2011-08-01T06:04:30Z</dcterms:modified>
  <cp:revision>1</cp:revision>
  <dc:title>technology</dc:title>
</cp:coreProperties>
</file>