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4CFC6-CED2-44FB-BC4F-B5DF1D8265A5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sv-SE"/>
        </a:p>
      </dgm:t>
    </dgm:pt>
    <dgm:pt modelId="{DD044B9A-F62C-49C1-853A-F7330E9C8779}">
      <dgm:prSet phldrT="[Text]" custT="1"/>
      <dgm:spPr/>
      <dgm:t>
        <a:bodyPr/>
        <a:lstStyle/>
        <a:p>
          <a:pPr algn="ctr"/>
          <a:r>
            <a:rPr lang="sv-SE" sz="2400" dirty="0" smtClean="0"/>
            <a:t>App</a:t>
          </a:r>
        </a:p>
        <a:p>
          <a:pPr algn="l"/>
          <a:r>
            <a:rPr lang="sv-SE" sz="1800" dirty="0" smtClean="0"/>
            <a:t>Function: One for each api request</a:t>
          </a:r>
        </a:p>
        <a:p>
          <a:pPr algn="l"/>
          <a:r>
            <a:rPr lang="sv-SE" sz="1800" dirty="0" smtClean="0"/>
            <a:t>Render: &lt;Menu /&gt; &lt;Quizz /&gt; &lt;Start /&gt;</a:t>
          </a:r>
          <a:endParaRPr lang="sv-SE" sz="1800" dirty="0"/>
        </a:p>
      </dgm:t>
    </dgm:pt>
    <dgm:pt modelId="{25FC8D51-DA4E-461D-B547-BFACC0E829AB}" type="parTrans" cxnId="{75016BAB-896E-442E-A5C5-E27666D7FE51}">
      <dgm:prSet/>
      <dgm:spPr/>
      <dgm:t>
        <a:bodyPr/>
        <a:lstStyle/>
        <a:p>
          <a:endParaRPr lang="sv-SE"/>
        </a:p>
      </dgm:t>
    </dgm:pt>
    <dgm:pt modelId="{F45D9181-2AB0-420D-9E16-46FA66EF304B}" type="sibTrans" cxnId="{75016BAB-896E-442E-A5C5-E27666D7FE51}">
      <dgm:prSet/>
      <dgm:spPr/>
      <dgm:t>
        <a:bodyPr/>
        <a:lstStyle/>
        <a:p>
          <a:endParaRPr lang="sv-SE"/>
        </a:p>
      </dgm:t>
    </dgm:pt>
    <dgm:pt modelId="{65D42DBB-F56F-451B-ABE0-F234B56B1A61}" type="asst">
      <dgm:prSet phldrT="[Text]" phldr="1"/>
      <dgm:spPr/>
      <dgm:t>
        <a:bodyPr/>
        <a:lstStyle/>
        <a:p>
          <a:endParaRPr lang="sv-SE"/>
        </a:p>
      </dgm:t>
    </dgm:pt>
    <dgm:pt modelId="{8FEC6632-7781-43EB-B447-F4B1F042FB48}" type="parTrans" cxnId="{669B56A5-F91D-4BAA-92FE-C2BC40CACDB3}">
      <dgm:prSet/>
      <dgm:spPr/>
      <dgm:t>
        <a:bodyPr/>
        <a:lstStyle/>
        <a:p>
          <a:endParaRPr lang="sv-SE"/>
        </a:p>
      </dgm:t>
    </dgm:pt>
    <dgm:pt modelId="{A2B72272-1118-41D3-88E5-C3667898FD46}" type="sibTrans" cxnId="{669B56A5-F91D-4BAA-92FE-C2BC40CACDB3}">
      <dgm:prSet/>
      <dgm:spPr/>
      <dgm:t>
        <a:bodyPr/>
        <a:lstStyle/>
        <a:p>
          <a:endParaRPr lang="sv-SE"/>
        </a:p>
      </dgm:t>
    </dgm:pt>
    <dgm:pt modelId="{1FD0CD01-7BC7-4A98-867C-BF1CE08E6A74}" type="asst">
      <dgm:prSet/>
      <dgm:spPr/>
      <dgm:t>
        <a:bodyPr/>
        <a:lstStyle/>
        <a:p>
          <a:endParaRPr lang="sv-SE"/>
        </a:p>
      </dgm:t>
    </dgm:pt>
    <dgm:pt modelId="{8568BB22-92B1-4DE0-BEE3-5C1434CCE125}" type="parTrans" cxnId="{631513B4-28C9-48D1-8A01-512DA2F05FE5}">
      <dgm:prSet/>
      <dgm:spPr/>
      <dgm:t>
        <a:bodyPr/>
        <a:lstStyle/>
        <a:p>
          <a:endParaRPr lang="sv-SE"/>
        </a:p>
      </dgm:t>
    </dgm:pt>
    <dgm:pt modelId="{6113F078-79B7-4E03-A784-B7383EFAC393}" type="sibTrans" cxnId="{631513B4-28C9-48D1-8A01-512DA2F05FE5}">
      <dgm:prSet/>
      <dgm:spPr/>
      <dgm:t>
        <a:bodyPr/>
        <a:lstStyle/>
        <a:p>
          <a:endParaRPr lang="sv-SE"/>
        </a:p>
      </dgm:t>
    </dgm:pt>
    <dgm:pt modelId="{59D43E47-C521-441B-BC29-F6A249596B16}">
      <dgm:prSet/>
      <dgm:spPr/>
      <dgm:t>
        <a:bodyPr/>
        <a:lstStyle/>
        <a:p>
          <a:r>
            <a:rPr lang="sv-SE" dirty="0" smtClean="0"/>
            <a:t>Start</a:t>
          </a:r>
          <a:endParaRPr lang="sv-SE" dirty="0"/>
        </a:p>
      </dgm:t>
    </dgm:pt>
    <dgm:pt modelId="{EF3F27D7-DD43-467A-8BE8-D9E823856EB1}" type="parTrans" cxnId="{F1B2115D-BE6F-4186-9122-5A4DF55FE2D8}">
      <dgm:prSet/>
      <dgm:spPr/>
      <dgm:t>
        <a:bodyPr/>
        <a:lstStyle/>
        <a:p>
          <a:endParaRPr lang="sv-SE"/>
        </a:p>
      </dgm:t>
    </dgm:pt>
    <dgm:pt modelId="{97251ABE-32E4-494C-8458-4CD7A8CA98A6}" type="sibTrans" cxnId="{F1B2115D-BE6F-4186-9122-5A4DF55FE2D8}">
      <dgm:prSet/>
      <dgm:spPr/>
      <dgm:t>
        <a:bodyPr/>
        <a:lstStyle/>
        <a:p>
          <a:endParaRPr lang="sv-SE"/>
        </a:p>
      </dgm:t>
    </dgm:pt>
    <dgm:pt modelId="{745140F2-4BA5-4010-875F-29BD4D190949}" type="pres">
      <dgm:prSet presAssocID="{0634CFC6-CED2-44FB-BC4F-B5DF1D8265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9E6FC6-AC69-4CA1-A993-E9A8E019A2D4}" type="pres">
      <dgm:prSet presAssocID="{DD044B9A-F62C-49C1-853A-F7330E9C8779}" presName="hierRoot1" presStyleCnt="0">
        <dgm:presLayoutVars>
          <dgm:hierBranch val="init"/>
        </dgm:presLayoutVars>
      </dgm:prSet>
      <dgm:spPr/>
    </dgm:pt>
    <dgm:pt modelId="{3AE962C5-CCDB-406C-8FE5-9D6551D24793}" type="pres">
      <dgm:prSet presAssocID="{DD044B9A-F62C-49C1-853A-F7330E9C8779}" presName="rootComposite1" presStyleCnt="0"/>
      <dgm:spPr/>
    </dgm:pt>
    <dgm:pt modelId="{44945309-F7D1-4C16-97F5-43A1BFCD2B74}" type="pres">
      <dgm:prSet presAssocID="{DD044B9A-F62C-49C1-853A-F7330E9C8779}" presName="rootText1" presStyleLbl="node0" presStyleIdx="0" presStyleCnt="2" custLinFactNeighborX="-54836" custLinFactNeighborY="-2873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0852006-75FA-458F-AA5D-3B108F443365}" type="pres">
      <dgm:prSet presAssocID="{DD044B9A-F62C-49C1-853A-F7330E9C8779}" presName="rootConnector1" presStyleLbl="node1" presStyleIdx="0" presStyleCnt="0"/>
      <dgm:spPr/>
    </dgm:pt>
    <dgm:pt modelId="{ADDE9012-B06E-4F12-95F8-3B837B9A8921}" type="pres">
      <dgm:prSet presAssocID="{DD044B9A-F62C-49C1-853A-F7330E9C8779}" presName="hierChild2" presStyleCnt="0"/>
      <dgm:spPr/>
    </dgm:pt>
    <dgm:pt modelId="{FF63A565-CA8D-454F-A9EA-BF797BFD546E}" type="pres">
      <dgm:prSet presAssocID="{DD044B9A-F62C-49C1-853A-F7330E9C8779}" presName="hierChild3" presStyleCnt="0"/>
      <dgm:spPr/>
    </dgm:pt>
    <dgm:pt modelId="{3101CAC8-7E53-4D2E-A845-C02FD817B7B0}" type="pres">
      <dgm:prSet presAssocID="{8FEC6632-7781-43EB-B447-F4B1F042FB48}" presName="Name111" presStyleLbl="parChTrans1D2" presStyleIdx="0" presStyleCnt="2"/>
      <dgm:spPr/>
    </dgm:pt>
    <dgm:pt modelId="{FCEA5259-3C35-441D-B8AC-00D04EBCE845}" type="pres">
      <dgm:prSet presAssocID="{65D42DBB-F56F-451B-ABE0-F234B56B1A61}" presName="hierRoot3" presStyleCnt="0">
        <dgm:presLayoutVars>
          <dgm:hierBranch val="init"/>
        </dgm:presLayoutVars>
      </dgm:prSet>
      <dgm:spPr/>
    </dgm:pt>
    <dgm:pt modelId="{43CE6B2C-DABD-4054-A21C-68804F58CBB7}" type="pres">
      <dgm:prSet presAssocID="{65D42DBB-F56F-451B-ABE0-F234B56B1A61}" presName="rootComposite3" presStyleCnt="0"/>
      <dgm:spPr/>
    </dgm:pt>
    <dgm:pt modelId="{9A22D159-D793-4192-9E7F-E3E24D826957}" type="pres">
      <dgm:prSet presAssocID="{65D42DBB-F56F-451B-ABE0-F234B56B1A61}" presName="rootText3" presStyleLbl="asst1" presStyleIdx="0" presStyleCnt="2" custLinFactNeighborX="10258" custLinFactNeighborY="29726">
        <dgm:presLayoutVars>
          <dgm:chPref val="3"/>
        </dgm:presLayoutVars>
      </dgm:prSet>
      <dgm:spPr/>
    </dgm:pt>
    <dgm:pt modelId="{F63E1FA6-45AE-45BC-A802-3D4D80C21A07}" type="pres">
      <dgm:prSet presAssocID="{65D42DBB-F56F-451B-ABE0-F234B56B1A61}" presName="rootConnector3" presStyleLbl="asst1" presStyleIdx="0" presStyleCnt="2"/>
      <dgm:spPr/>
    </dgm:pt>
    <dgm:pt modelId="{817DB0F2-455B-4B90-9C75-16717978FA02}" type="pres">
      <dgm:prSet presAssocID="{65D42DBB-F56F-451B-ABE0-F234B56B1A61}" presName="hierChild6" presStyleCnt="0"/>
      <dgm:spPr/>
    </dgm:pt>
    <dgm:pt modelId="{E8D17C5F-91AC-4D14-B55B-25162C95091F}" type="pres">
      <dgm:prSet presAssocID="{65D42DBB-F56F-451B-ABE0-F234B56B1A61}" presName="hierChild7" presStyleCnt="0"/>
      <dgm:spPr/>
    </dgm:pt>
    <dgm:pt modelId="{18B9E622-9B16-43C5-87CC-27186F2C5686}" type="pres">
      <dgm:prSet presAssocID="{8568BB22-92B1-4DE0-BEE3-5C1434CCE125}" presName="Name111" presStyleLbl="parChTrans1D2" presStyleIdx="1" presStyleCnt="2"/>
      <dgm:spPr/>
    </dgm:pt>
    <dgm:pt modelId="{4B7F27F5-5E3E-4654-A6E4-66602F27638B}" type="pres">
      <dgm:prSet presAssocID="{1FD0CD01-7BC7-4A98-867C-BF1CE08E6A74}" presName="hierRoot3" presStyleCnt="0">
        <dgm:presLayoutVars>
          <dgm:hierBranch val="init"/>
        </dgm:presLayoutVars>
      </dgm:prSet>
      <dgm:spPr/>
    </dgm:pt>
    <dgm:pt modelId="{855FC47B-A67F-4EF4-8DB2-3F40BB524CE7}" type="pres">
      <dgm:prSet presAssocID="{1FD0CD01-7BC7-4A98-867C-BF1CE08E6A74}" presName="rootComposite3" presStyleCnt="0"/>
      <dgm:spPr/>
    </dgm:pt>
    <dgm:pt modelId="{04FD200C-D0D9-4759-8C48-4AE791CE5AD4}" type="pres">
      <dgm:prSet presAssocID="{1FD0CD01-7BC7-4A98-867C-BF1CE08E6A74}" presName="rootText3" presStyleLbl="asst1" presStyleIdx="1" presStyleCnt="2" custLinFactNeighborX="5864" custLinFactNeighborY="-50035">
        <dgm:presLayoutVars>
          <dgm:chPref val="3"/>
        </dgm:presLayoutVars>
      </dgm:prSet>
      <dgm:spPr/>
    </dgm:pt>
    <dgm:pt modelId="{5C0DB94C-C03B-4AE5-96D2-0274C4D66E98}" type="pres">
      <dgm:prSet presAssocID="{1FD0CD01-7BC7-4A98-867C-BF1CE08E6A74}" presName="rootConnector3" presStyleLbl="asst1" presStyleIdx="1" presStyleCnt="2"/>
      <dgm:spPr/>
    </dgm:pt>
    <dgm:pt modelId="{2F8967B9-6C4A-40DE-9BD1-5859817D3B71}" type="pres">
      <dgm:prSet presAssocID="{1FD0CD01-7BC7-4A98-867C-BF1CE08E6A74}" presName="hierChild6" presStyleCnt="0"/>
      <dgm:spPr/>
    </dgm:pt>
    <dgm:pt modelId="{FD56519D-3085-47B8-840A-5E4026AF9077}" type="pres">
      <dgm:prSet presAssocID="{1FD0CD01-7BC7-4A98-867C-BF1CE08E6A74}" presName="hierChild7" presStyleCnt="0"/>
      <dgm:spPr/>
    </dgm:pt>
    <dgm:pt modelId="{1A9DB0A8-E811-43C7-BAAC-32AB4773D1B6}" type="pres">
      <dgm:prSet presAssocID="{59D43E47-C521-441B-BC29-F6A249596B16}" presName="hierRoot1" presStyleCnt="0">
        <dgm:presLayoutVars>
          <dgm:hierBranch val="init"/>
        </dgm:presLayoutVars>
      </dgm:prSet>
      <dgm:spPr/>
    </dgm:pt>
    <dgm:pt modelId="{B7C7A08B-CB63-458C-84F8-C13F5349F38D}" type="pres">
      <dgm:prSet presAssocID="{59D43E47-C521-441B-BC29-F6A249596B16}" presName="rootComposite1" presStyleCnt="0"/>
      <dgm:spPr/>
    </dgm:pt>
    <dgm:pt modelId="{401AE73C-4560-4F5B-A09C-B26495656627}" type="pres">
      <dgm:prSet presAssocID="{59D43E47-C521-441B-BC29-F6A249596B16}" presName="rootText1" presStyleLbl="node0" presStyleIdx="1" presStyleCnt="2" custLinFactNeighborX="-4685" custLinFactNeighborY="-32072">
        <dgm:presLayoutVars>
          <dgm:chPref val="3"/>
        </dgm:presLayoutVars>
      </dgm:prSet>
      <dgm:spPr/>
    </dgm:pt>
    <dgm:pt modelId="{F177BAEC-4CFF-4C88-9CBF-30D2F2E2C815}" type="pres">
      <dgm:prSet presAssocID="{59D43E47-C521-441B-BC29-F6A249596B16}" presName="rootConnector1" presStyleLbl="node1" presStyleIdx="0" presStyleCnt="0"/>
      <dgm:spPr/>
    </dgm:pt>
    <dgm:pt modelId="{94B8EEFE-24AC-49D7-AAC5-287466C96F7F}" type="pres">
      <dgm:prSet presAssocID="{59D43E47-C521-441B-BC29-F6A249596B16}" presName="hierChild2" presStyleCnt="0"/>
      <dgm:spPr/>
    </dgm:pt>
    <dgm:pt modelId="{3F85B3AF-E326-4727-B175-FB328663DE05}" type="pres">
      <dgm:prSet presAssocID="{59D43E47-C521-441B-BC29-F6A249596B16}" presName="hierChild3" presStyleCnt="0"/>
      <dgm:spPr/>
    </dgm:pt>
  </dgm:ptLst>
  <dgm:cxnLst>
    <dgm:cxn modelId="{631513B4-28C9-48D1-8A01-512DA2F05FE5}" srcId="{DD044B9A-F62C-49C1-853A-F7330E9C8779}" destId="{1FD0CD01-7BC7-4A98-867C-BF1CE08E6A74}" srcOrd="1" destOrd="0" parTransId="{8568BB22-92B1-4DE0-BEE3-5C1434CCE125}" sibTransId="{6113F078-79B7-4E03-A784-B7383EFAC393}"/>
    <dgm:cxn modelId="{06CEA9E6-FD33-4D13-9BAF-4608BC13799C}" type="presOf" srcId="{8FEC6632-7781-43EB-B447-F4B1F042FB48}" destId="{3101CAC8-7E53-4D2E-A845-C02FD817B7B0}" srcOrd="0" destOrd="0" presId="urn:microsoft.com/office/officeart/2005/8/layout/orgChart1"/>
    <dgm:cxn modelId="{BD835F4E-E0EA-4229-9994-435F88AFEDEC}" type="presOf" srcId="{59D43E47-C521-441B-BC29-F6A249596B16}" destId="{401AE73C-4560-4F5B-A09C-B26495656627}" srcOrd="0" destOrd="0" presId="urn:microsoft.com/office/officeart/2005/8/layout/orgChart1"/>
    <dgm:cxn modelId="{85003970-4928-4974-9CB6-EFD8C1333230}" type="presOf" srcId="{65D42DBB-F56F-451B-ABE0-F234B56B1A61}" destId="{9A22D159-D793-4192-9E7F-E3E24D826957}" srcOrd="0" destOrd="0" presId="urn:microsoft.com/office/officeart/2005/8/layout/orgChart1"/>
    <dgm:cxn modelId="{F1B2115D-BE6F-4186-9122-5A4DF55FE2D8}" srcId="{0634CFC6-CED2-44FB-BC4F-B5DF1D8265A5}" destId="{59D43E47-C521-441B-BC29-F6A249596B16}" srcOrd="1" destOrd="0" parTransId="{EF3F27D7-DD43-467A-8BE8-D9E823856EB1}" sibTransId="{97251ABE-32E4-494C-8458-4CD7A8CA98A6}"/>
    <dgm:cxn modelId="{1A60E396-90BB-47D6-9000-9D470FF99077}" type="presOf" srcId="{DD044B9A-F62C-49C1-853A-F7330E9C8779}" destId="{44945309-F7D1-4C16-97F5-43A1BFCD2B74}" srcOrd="0" destOrd="0" presId="urn:microsoft.com/office/officeart/2005/8/layout/orgChart1"/>
    <dgm:cxn modelId="{630CA2C1-1EF0-49FB-AD54-D41066285FE6}" type="presOf" srcId="{0634CFC6-CED2-44FB-BC4F-B5DF1D8265A5}" destId="{745140F2-4BA5-4010-875F-29BD4D190949}" srcOrd="0" destOrd="0" presId="urn:microsoft.com/office/officeart/2005/8/layout/orgChart1"/>
    <dgm:cxn modelId="{5824DE18-1D01-48EC-A7C4-6C36823D96B5}" type="presOf" srcId="{59D43E47-C521-441B-BC29-F6A249596B16}" destId="{F177BAEC-4CFF-4C88-9CBF-30D2F2E2C815}" srcOrd="1" destOrd="0" presId="urn:microsoft.com/office/officeart/2005/8/layout/orgChart1"/>
    <dgm:cxn modelId="{FA5F84B1-5098-43A7-A356-7A651D00DCBD}" type="presOf" srcId="{8568BB22-92B1-4DE0-BEE3-5C1434CCE125}" destId="{18B9E622-9B16-43C5-87CC-27186F2C5686}" srcOrd="0" destOrd="0" presId="urn:microsoft.com/office/officeart/2005/8/layout/orgChart1"/>
    <dgm:cxn modelId="{669B56A5-F91D-4BAA-92FE-C2BC40CACDB3}" srcId="{DD044B9A-F62C-49C1-853A-F7330E9C8779}" destId="{65D42DBB-F56F-451B-ABE0-F234B56B1A61}" srcOrd="0" destOrd="0" parTransId="{8FEC6632-7781-43EB-B447-F4B1F042FB48}" sibTransId="{A2B72272-1118-41D3-88E5-C3667898FD46}"/>
    <dgm:cxn modelId="{A05A8849-C751-458F-85FA-91A9F6086B85}" type="presOf" srcId="{1FD0CD01-7BC7-4A98-867C-BF1CE08E6A74}" destId="{5C0DB94C-C03B-4AE5-96D2-0274C4D66E98}" srcOrd="1" destOrd="0" presId="urn:microsoft.com/office/officeart/2005/8/layout/orgChart1"/>
    <dgm:cxn modelId="{4C768C50-4CDB-449E-A99A-2215FBC0D5B9}" type="presOf" srcId="{DD044B9A-F62C-49C1-853A-F7330E9C8779}" destId="{50852006-75FA-458F-AA5D-3B108F443365}" srcOrd="1" destOrd="0" presId="urn:microsoft.com/office/officeart/2005/8/layout/orgChart1"/>
    <dgm:cxn modelId="{9462698F-E869-4B74-BA19-37AE6F6FF2E6}" type="presOf" srcId="{65D42DBB-F56F-451B-ABE0-F234B56B1A61}" destId="{F63E1FA6-45AE-45BC-A802-3D4D80C21A07}" srcOrd="1" destOrd="0" presId="urn:microsoft.com/office/officeart/2005/8/layout/orgChart1"/>
    <dgm:cxn modelId="{4E289E01-2E9F-4D42-AC9B-6056DCF20005}" type="presOf" srcId="{1FD0CD01-7BC7-4A98-867C-BF1CE08E6A74}" destId="{04FD200C-D0D9-4759-8C48-4AE791CE5AD4}" srcOrd="0" destOrd="0" presId="urn:microsoft.com/office/officeart/2005/8/layout/orgChart1"/>
    <dgm:cxn modelId="{75016BAB-896E-442E-A5C5-E27666D7FE51}" srcId="{0634CFC6-CED2-44FB-BC4F-B5DF1D8265A5}" destId="{DD044B9A-F62C-49C1-853A-F7330E9C8779}" srcOrd="0" destOrd="0" parTransId="{25FC8D51-DA4E-461D-B547-BFACC0E829AB}" sibTransId="{F45D9181-2AB0-420D-9E16-46FA66EF304B}"/>
    <dgm:cxn modelId="{679BB2C2-63D5-4BC8-BF0E-615935CB2B4A}" type="presParOf" srcId="{745140F2-4BA5-4010-875F-29BD4D190949}" destId="{F99E6FC6-AC69-4CA1-A993-E9A8E019A2D4}" srcOrd="0" destOrd="0" presId="urn:microsoft.com/office/officeart/2005/8/layout/orgChart1"/>
    <dgm:cxn modelId="{B82532F0-12CF-4457-B06B-CAB56F6EDB49}" type="presParOf" srcId="{F99E6FC6-AC69-4CA1-A993-E9A8E019A2D4}" destId="{3AE962C5-CCDB-406C-8FE5-9D6551D24793}" srcOrd="0" destOrd="0" presId="urn:microsoft.com/office/officeart/2005/8/layout/orgChart1"/>
    <dgm:cxn modelId="{FB320FA7-90EC-464F-9BF8-5D89A4FDB3C9}" type="presParOf" srcId="{3AE962C5-CCDB-406C-8FE5-9D6551D24793}" destId="{44945309-F7D1-4C16-97F5-43A1BFCD2B74}" srcOrd="0" destOrd="0" presId="urn:microsoft.com/office/officeart/2005/8/layout/orgChart1"/>
    <dgm:cxn modelId="{A35B3060-ED95-4819-8363-3FB88A86B8B9}" type="presParOf" srcId="{3AE962C5-CCDB-406C-8FE5-9D6551D24793}" destId="{50852006-75FA-458F-AA5D-3B108F443365}" srcOrd="1" destOrd="0" presId="urn:microsoft.com/office/officeart/2005/8/layout/orgChart1"/>
    <dgm:cxn modelId="{720BBD38-729E-4920-A31B-1D90DBF687F2}" type="presParOf" srcId="{F99E6FC6-AC69-4CA1-A993-E9A8E019A2D4}" destId="{ADDE9012-B06E-4F12-95F8-3B837B9A8921}" srcOrd="1" destOrd="0" presId="urn:microsoft.com/office/officeart/2005/8/layout/orgChart1"/>
    <dgm:cxn modelId="{5FC9BA16-B0E8-4FDD-AE36-832A4DF5EC46}" type="presParOf" srcId="{F99E6FC6-AC69-4CA1-A993-E9A8E019A2D4}" destId="{FF63A565-CA8D-454F-A9EA-BF797BFD546E}" srcOrd="2" destOrd="0" presId="urn:microsoft.com/office/officeart/2005/8/layout/orgChart1"/>
    <dgm:cxn modelId="{A8EBE5BC-196B-4D0B-9704-AEA9105F474D}" type="presParOf" srcId="{FF63A565-CA8D-454F-A9EA-BF797BFD546E}" destId="{3101CAC8-7E53-4D2E-A845-C02FD817B7B0}" srcOrd="0" destOrd="0" presId="urn:microsoft.com/office/officeart/2005/8/layout/orgChart1"/>
    <dgm:cxn modelId="{D4500919-DFF6-4912-B78D-14C23F209028}" type="presParOf" srcId="{FF63A565-CA8D-454F-A9EA-BF797BFD546E}" destId="{FCEA5259-3C35-441D-B8AC-00D04EBCE845}" srcOrd="1" destOrd="0" presId="urn:microsoft.com/office/officeart/2005/8/layout/orgChart1"/>
    <dgm:cxn modelId="{DA8585F0-2176-46FE-BA68-CE2EB1503F45}" type="presParOf" srcId="{FCEA5259-3C35-441D-B8AC-00D04EBCE845}" destId="{43CE6B2C-DABD-4054-A21C-68804F58CBB7}" srcOrd="0" destOrd="0" presId="urn:microsoft.com/office/officeart/2005/8/layout/orgChart1"/>
    <dgm:cxn modelId="{0C62968C-DA54-4369-91C4-4179BAC8C52D}" type="presParOf" srcId="{43CE6B2C-DABD-4054-A21C-68804F58CBB7}" destId="{9A22D159-D793-4192-9E7F-E3E24D826957}" srcOrd="0" destOrd="0" presId="urn:microsoft.com/office/officeart/2005/8/layout/orgChart1"/>
    <dgm:cxn modelId="{22E74382-2274-432C-A872-4CF850B67995}" type="presParOf" srcId="{43CE6B2C-DABD-4054-A21C-68804F58CBB7}" destId="{F63E1FA6-45AE-45BC-A802-3D4D80C21A07}" srcOrd="1" destOrd="0" presId="urn:microsoft.com/office/officeart/2005/8/layout/orgChart1"/>
    <dgm:cxn modelId="{F1755E15-8B31-4B82-9FA4-6ABBCA2B0389}" type="presParOf" srcId="{FCEA5259-3C35-441D-B8AC-00D04EBCE845}" destId="{817DB0F2-455B-4B90-9C75-16717978FA02}" srcOrd="1" destOrd="0" presId="urn:microsoft.com/office/officeart/2005/8/layout/orgChart1"/>
    <dgm:cxn modelId="{B1C4A884-56BC-402B-80A6-2366BB82FEBB}" type="presParOf" srcId="{FCEA5259-3C35-441D-B8AC-00D04EBCE845}" destId="{E8D17C5F-91AC-4D14-B55B-25162C95091F}" srcOrd="2" destOrd="0" presId="urn:microsoft.com/office/officeart/2005/8/layout/orgChart1"/>
    <dgm:cxn modelId="{A6118A76-2648-4E7D-9344-F7F26D875991}" type="presParOf" srcId="{FF63A565-CA8D-454F-A9EA-BF797BFD546E}" destId="{18B9E622-9B16-43C5-87CC-27186F2C5686}" srcOrd="2" destOrd="0" presId="urn:microsoft.com/office/officeart/2005/8/layout/orgChart1"/>
    <dgm:cxn modelId="{0DE925AB-0EF2-4E88-B261-E67C7E7BE7BB}" type="presParOf" srcId="{FF63A565-CA8D-454F-A9EA-BF797BFD546E}" destId="{4B7F27F5-5E3E-4654-A6E4-66602F27638B}" srcOrd="3" destOrd="0" presId="urn:microsoft.com/office/officeart/2005/8/layout/orgChart1"/>
    <dgm:cxn modelId="{5D12A78B-FB61-40BF-B4DF-5EBA70C76C19}" type="presParOf" srcId="{4B7F27F5-5E3E-4654-A6E4-66602F27638B}" destId="{855FC47B-A67F-4EF4-8DB2-3F40BB524CE7}" srcOrd="0" destOrd="0" presId="urn:microsoft.com/office/officeart/2005/8/layout/orgChart1"/>
    <dgm:cxn modelId="{25336B2C-B3ED-4CBB-AE02-1796B52DD83B}" type="presParOf" srcId="{855FC47B-A67F-4EF4-8DB2-3F40BB524CE7}" destId="{04FD200C-D0D9-4759-8C48-4AE791CE5AD4}" srcOrd="0" destOrd="0" presId="urn:microsoft.com/office/officeart/2005/8/layout/orgChart1"/>
    <dgm:cxn modelId="{D6218E8B-8C48-459E-8FE0-192E1DB87A88}" type="presParOf" srcId="{855FC47B-A67F-4EF4-8DB2-3F40BB524CE7}" destId="{5C0DB94C-C03B-4AE5-96D2-0274C4D66E98}" srcOrd="1" destOrd="0" presId="urn:microsoft.com/office/officeart/2005/8/layout/orgChart1"/>
    <dgm:cxn modelId="{9B5D6778-4FD4-4E27-8814-8FFBE09E083D}" type="presParOf" srcId="{4B7F27F5-5E3E-4654-A6E4-66602F27638B}" destId="{2F8967B9-6C4A-40DE-9BD1-5859817D3B71}" srcOrd="1" destOrd="0" presId="urn:microsoft.com/office/officeart/2005/8/layout/orgChart1"/>
    <dgm:cxn modelId="{133FDCC8-8DDC-4029-ADE8-AB9272EA926F}" type="presParOf" srcId="{4B7F27F5-5E3E-4654-A6E4-66602F27638B}" destId="{FD56519D-3085-47B8-840A-5E4026AF9077}" srcOrd="2" destOrd="0" presId="urn:microsoft.com/office/officeart/2005/8/layout/orgChart1"/>
    <dgm:cxn modelId="{B77A6ED6-09EF-47AA-924A-DD5DB3FC86F6}" type="presParOf" srcId="{745140F2-4BA5-4010-875F-29BD4D190949}" destId="{1A9DB0A8-E811-43C7-BAAC-32AB4773D1B6}" srcOrd="1" destOrd="0" presId="urn:microsoft.com/office/officeart/2005/8/layout/orgChart1"/>
    <dgm:cxn modelId="{53B677B0-EB26-47D5-AB80-5115D43AEC81}" type="presParOf" srcId="{1A9DB0A8-E811-43C7-BAAC-32AB4773D1B6}" destId="{B7C7A08B-CB63-458C-84F8-C13F5349F38D}" srcOrd="0" destOrd="0" presId="urn:microsoft.com/office/officeart/2005/8/layout/orgChart1"/>
    <dgm:cxn modelId="{9D51BECE-3DB2-4623-8A55-6CCDB6F97813}" type="presParOf" srcId="{B7C7A08B-CB63-458C-84F8-C13F5349F38D}" destId="{401AE73C-4560-4F5B-A09C-B26495656627}" srcOrd="0" destOrd="0" presId="urn:microsoft.com/office/officeart/2005/8/layout/orgChart1"/>
    <dgm:cxn modelId="{DB37DFE3-0FEA-4240-8618-723391AA9EBD}" type="presParOf" srcId="{B7C7A08B-CB63-458C-84F8-C13F5349F38D}" destId="{F177BAEC-4CFF-4C88-9CBF-30D2F2E2C815}" srcOrd="1" destOrd="0" presId="urn:microsoft.com/office/officeart/2005/8/layout/orgChart1"/>
    <dgm:cxn modelId="{6F447854-8A28-4615-8AC5-39BA69664F49}" type="presParOf" srcId="{1A9DB0A8-E811-43C7-BAAC-32AB4773D1B6}" destId="{94B8EEFE-24AC-49D7-AAC5-287466C96F7F}" srcOrd="1" destOrd="0" presId="urn:microsoft.com/office/officeart/2005/8/layout/orgChart1"/>
    <dgm:cxn modelId="{170CF0FC-4962-44F1-BDFB-A004B3ABDFC3}" type="presParOf" srcId="{1A9DB0A8-E811-43C7-BAAC-32AB4773D1B6}" destId="{3F85B3AF-E326-4727-B175-FB328663DE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9E622-9B16-43C5-87CC-27186F2C5686}">
      <dsp:nvSpPr>
        <dsp:cNvPr id="0" name=""/>
        <dsp:cNvSpPr/>
      </dsp:nvSpPr>
      <dsp:spPr>
        <a:xfrm>
          <a:off x="2411011" y="2351948"/>
          <a:ext cx="3083599" cy="1531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037"/>
              </a:lnTo>
              <a:lnTo>
                <a:pt x="3083599" y="153103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1CAC8-7E53-4D2E-A845-C02FD817B7B0}">
      <dsp:nvSpPr>
        <dsp:cNvPr id="0" name=""/>
        <dsp:cNvSpPr/>
      </dsp:nvSpPr>
      <dsp:spPr>
        <a:xfrm>
          <a:off x="444524" y="2351948"/>
          <a:ext cx="1966487" cy="3258221"/>
        </a:xfrm>
        <a:custGeom>
          <a:avLst/>
          <a:gdLst/>
          <a:ahLst/>
          <a:cxnLst/>
          <a:rect l="0" t="0" r="0" b="0"/>
          <a:pathLst>
            <a:path>
              <a:moveTo>
                <a:pt x="1966487" y="0"/>
              </a:moveTo>
              <a:lnTo>
                <a:pt x="0" y="325822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45309-F7D1-4C16-97F5-43A1BFCD2B74}">
      <dsp:nvSpPr>
        <dsp:cNvPr id="0" name=""/>
        <dsp:cNvSpPr/>
      </dsp:nvSpPr>
      <dsp:spPr>
        <a:xfrm>
          <a:off x="245562" y="186499"/>
          <a:ext cx="4330898" cy="21654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App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Function: One for each api request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Render: &lt;Menu /&gt; &lt;Quizz /&gt; &lt;Start /&gt;</a:t>
          </a:r>
          <a:endParaRPr lang="sv-SE" sz="1800" kern="1200" dirty="0"/>
        </a:p>
      </dsp:txBody>
      <dsp:txXfrm>
        <a:off x="245562" y="186499"/>
        <a:ext cx="4330898" cy="2165449"/>
      </dsp:txXfrm>
    </dsp:sp>
    <dsp:sp modelId="{9A22D159-D793-4192-9E7F-E3E24D826957}">
      <dsp:nvSpPr>
        <dsp:cNvPr id="0" name=""/>
        <dsp:cNvSpPr/>
      </dsp:nvSpPr>
      <dsp:spPr>
        <a:xfrm>
          <a:off x="444524" y="4527445"/>
          <a:ext cx="4330898" cy="21654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6500" kern="1200"/>
        </a:p>
      </dsp:txBody>
      <dsp:txXfrm>
        <a:off x="444524" y="4527445"/>
        <a:ext cx="4330898" cy="2165449"/>
      </dsp:txXfrm>
    </dsp:sp>
    <dsp:sp modelId="{04FD200C-D0D9-4759-8C48-4AE791CE5AD4}">
      <dsp:nvSpPr>
        <dsp:cNvPr id="0" name=""/>
        <dsp:cNvSpPr/>
      </dsp:nvSpPr>
      <dsp:spPr>
        <a:xfrm>
          <a:off x="5494611" y="2800261"/>
          <a:ext cx="4330898" cy="21654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6500" kern="1200"/>
        </a:p>
      </dsp:txBody>
      <dsp:txXfrm>
        <a:off x="5494611" y="2800261"/>
        <a:ext cx="4330898" cy="2165449"/>
      </dsp:txXfrm>
    </dsp:sp>
    <dsp:sp modelId="{401AE73C-4560-4F5B-A09C-B26495656627}">
      <dsp:nvSpPr>
        <dsp:cNvPr id="0" name=""/>
        <dsp:cNvSpPr/>
      </dsp:nvSpPr>
      <dsp:spPr>
        <a:xfrm>
          <a:off x="7657938" y="114303"/>
          <a:ext cx="4330898" cy="21654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6500" kern="1200" dirty="0" smtClean="0"/>
            <a:t>Start</a:t>
          </a:r>
          <a:endParaRPr lang="sv-SE" sz="6500" kern="1200" dirty="0"/>
        </a:p>
      </dsp:txBody>
      <dsp:txXfrm>
        <a:off x="7657938" y="114303"/>
        <a:ext cx="4330898" cy="2165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072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168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679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152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0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01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22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7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698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360F-4ABC-4E57-A94E-4E2A65CC2F0D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28DE-3D5B-4DDB-82D8-3F82D39D93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276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19073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73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Rikard</dc:creator>
  <cp:lastModifiedBy>Rikard</cp:lastModifiedBy>
  <cp:revision>3</cp:revision>
  <dcterms:created xsi:type="dcterms:W3CDTF">2017-04-28T10:27:18Z</dcterms:created>
  <dcterms:modified xsi:type="dcterms:W3CDTF">2017-04-28T10:59:22Z</dcterms:modified>
</cp:coreProperties>
</file>