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C04-E9C1-43DA-867A-07E797DA72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C8AA-0106-4B96-BA65-12D61BFD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C04-E9C1-43DA-867A-07E797DA72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C8AA-0106-4B96-BA65-12D61BFD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C04-E9C1-43DA-867A-07E797DA72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C8AA-0106-4B96-BA65-12D61BFD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C04-E9C1-43DA-867A-07E797DA72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C8AA-0106-4B96-BA65-12D61BFD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1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C04-E9C1-43DA-867A-07E797DA72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C8AA-0106-4B96-BA65-12D61BFD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C04-E9C1-43DA-867A-07E797DA72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C8AA-0106-4B96-BA65-12D61BFD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C04-E9C1-43DA-867A-07E797DA72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C8AA-0106-4B96-BA65-12D61BFD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2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C04-E9C1-43DA-867A-07E797DA72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C8AA-0106-4B96-BA65-12D61BFD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C04-E9C1-43DA-867A-07E797DA72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C8AA-0106-4B96-BA65-12D61BFD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C04-E9C1-43DA-867A-07E797DA72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C8AA-0106-4B96-BA65-12D61BFD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C04-E9C1-43DA-867A-07E797DA72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C8AA-0106-4B96-BA65-12D61BFD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DC04-E9C1-43DA-867A-07E797DA72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2C8AA-0106-4B96-BA65-12D61BFD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DC2C-FBB6-4995-B768-C7B986611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Rewrite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7A485-C973-4BA4-9DDE-8F4A69BE9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847C-9699-48F9-ADFC-9DC0ACE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7557-FFB0-4E9F-9375-C5927F77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6949751" cy="4758710"/>
          </a:xfrm>
        </p:spPr>
        <p:txBody>
          <a:bodyPr>
            <a:normAutofit/>
          </a:bodyPr>
          <a:lstStyle/>
          <a:p>
            <a:r>
              <a:rPr lang="en-US" dirty="0"/>
              <a:t>Separate Bluetooth communication from </a:t>
            </a:r>
            <a:r>
              <a:rPr lang="en-US" dirty="0" err="1"/>
              <a:t>exo</a:t>
            </a:r>
            <a:r>
              <a:rPr lang="en-US" dirty="0"/>
              <a:t> control</a:t>
            </a:r>
          </a:p>
          <a:p>
            <a:pPr lvl="1"/>
            <a:r>
              <a:rPr lang="en-US" dirty="0"/>
              <a:t>Have nano for COMs and Teensy for control</a:t>
            </a:r>
          </a:p>
          <a:p>
            <a:r>
              <a:rPr lang="en-US" dirty="0"/>
              <a:t>Prevent need to reflash boards when switching systems</a:t>
            </a:r>
          </a:p>
          <a:p>
            <a:pPr lvl="1"/>
            <a:r>
              <a:rPr lang="en-US" dirty="0"/>
              <a:t>Use SD card with config file</a:t>
            </a:r>
          </a:p>
          <a:p>
            <a:pPr lvl="1"/>
            <a:r>
              <a:rPr lang="en-US" dirty="0"/>
              <a:t>Have single file that compiles for both boards with preprocessor directives</a:t>
            </a:r>
          </a:p>
          <a:p>
            <a:r>
              <a:rPr lang="en-US" dirty="0"/>
              <a:t>Update for use with CAN motors</a:t>
            </a:r>
          </a:p>
          <a:p>
            <a:r>
              <a:rPr lang="en-US" dirty="0"/>
              <a:t>Make code more modular and flexible</a:t>
            </a:r>
          </a:p>
          <a:p>
            <a:pPr lvl="1"/>
            <a:r>
              <a:rPr lang="en-US" dirty="0"/>
              <a:t>Use object-oriented programing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Picture of the dual microcontroller board">
            <a:extLst>
              <a:ext uri="{FF2B5EF4-FFF2-40B4-BE49-F238E27FC236}">
                <a16:creationId xmlns:a16="http://schemas.microsoft.com/office/drawing/2014/main" id="{2C685805-D9DC-4B2D-A72D-CF7E49289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" t="17823" r="9244" b="9931"/>
          <a:stretch/>
        </p:blipFill>
        <p:spPr>
          <a:xfrm>
            <a:off x="7787951" y="1102659"/>
            <a:ext cx="4404049" cy="49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8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3348-0E01-4C96-9D71-24D22CEC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5FE6-84A7-4573-9EA3-8D85B656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de Diagram">
            <a:extLst>
              <a:ext uri="{FF2B5EF4-FFF2-40B4-BE49-F238E27FC236}">
                <a16:creationId xmlns:a16="http://schemas.microsoft.com/office/drawing/2014/main" id="{F535950D-54D2-4CCC-9121-CFD3F9048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223"/>
            <a:ext cx="12192000" cy="54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pulls updates from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pushes data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4859-A59D-4083-9697-830FC53C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52DE-BF5D-40B8-9233-7B2F1FC9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pPr lvl="1"/>
            <a:r>
              <a:rPr lang="en-US" dirty="0"/>
              <a:t>Config file reading done</a:t>
            </a:r>
          </a:p>
          <a:p>
            <a:pPr lvl="1"/>
            <a:r>
              <a:rPr lang="en-US" dirty="0" err="1"/>
              <a:t>ExoData</a:t>
            </a:r>
            <a:r>
              <a:rPr lang="en-US" dirty="0"/>
              <a:t> structure in place and compiles on both boards</a:t>
            </a:r>
          </a:p>
          <a:p>
            <a:r>
              <a:rPr lang="en-US" dirty="0"/>
              <a:t>Partially Done</a:t>
            </a:r>
          </a:p>
          <a:p>
            <a:pPr lvl="1"/>
            <a:r>
              <a:rPr lang="en-US" dirty="0"/>
              <a:t>Exo structure in place but needs functions filled in</a:t>
            </a:r>
          </a:p>
          <a:p>
            <a:pPr lvl="1"/>
            <a:r>
              <a:rPr lang="en-US" dirty="0"/>
              <a:t>LED objects work but need to be update to new style guide</a:t>
            </a:r>
          </a:p>
          <a:p>
            <a:r>
              <a:rPr lang="en-US" dirty="0"/>
              <a:t>To Do</a:t>
            </a:r>
          </a:p>
          <a:p>
            <a:pPr lvl="1"/>
            <a:r>
              <a:rPr lang="en-US" dirty="0"/>
              <a:t>Board to board COMs</a:t>
            </a:r>
          </a:p>
          <a:p>
            <a:pPr lvl="1"/>
            <a:r>
              <a:rPr lang="en-US" dirty="0"/>
              <a:t>Nano to UI COMs</a:t>
            </a:r>
          </a:p>
          <a:p>
            <a:pPr lvl="1"/>
            <a:r>
              <a:rPr lang="en-US" dirty="0"/>
              <a:t>Battery Monitor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9A50-011A-4594-9391-68E5104C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36525-68B7-4597-AA49-11AE61C7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Functions</a:t>
            </a:r>
          </a:p>
          <a:p>
            <a:pPr lvl="1"/>
            <a:r>
              <a:rPr lang="en-US" dirty="0"/>
              <a:t>Start with external interfaces and work in from there.</a:t>
            </a:r>
          </a:p>
        </p:txBody>
      </p:sp>
    </p:spTree>
    <p:extLst>
      <p:ext uri="{BB962C8B-B14F-4D97-AF65-F5344CB8AC3E}">
        <p14:creationId xmlns:p14="http://schemas.microsoft.com/office/powerpoint/2010/main" val="99238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010A-D8EF-4E6B-8903-25FB457A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A62C-2E3D-410A-823C-5527D095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missing or needs changed in the style guide?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things we should consider in the rewrite?</a:t>
            </a:r>
          </a:p>
          <a:p>
            <a:endParaRPr lang="en-US" dirty="0"/>
          </a:p>
          <a:p>
            <a:r>
              <a:rPr lang="en-US" dirty="0"/>
              <a:t>SPI protocol data as large chunk or just read specific updates.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0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36C3-8704-4A45-B17A-86C74AB5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ExoData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ExoStatus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sync_led_state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LegData</a:t>
            </a:r>
            <a:r>
              <a:rPr lang="en-US" dirty="0"/>
              <a:t> : left, right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percent_gait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heel_fsr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toe_fsr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is_left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is_used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JointData</a:t>
            </a:r>
            <a:r>
              <a:rPr lang="en-US" dirty="0"/>
              <a:t> : hip, knee, ankle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id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torque_reading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is_left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is_used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motor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id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motor_type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is_left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p</a:t>
            </a:r>
          </a:p>
          <a:p>
            <a:pPr marL="0" indent="0">
              <a:buNone/>
            </a:pPr>
            <a:r>
              <a:rPr lang="en-US" dirty="0"/>
              <a:t>                v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p_des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v_des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kp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kd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t_ff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controller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controller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JointType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setpoint</a:t>
            </a:r>
          </a:p>
          <a:p>
            <a:pPr marL="0" indent="0">
              <a:buNone/>
            </a:pPr>
            <a:r>
              <a:rPr lang="en-US" dirty="0"/>
              <a:t>                parameter1</a:t>
            </a:r>
          </a:p>
          <a:p>
            <a:pPr marL="0" indent="0">
              <a:buNone/>
            </a:pPr>
            <a:r>
              <a:rPr lang="en-US" dirty="0"/>
              <a:t>                parameter2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11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</TotalTime>
  <Words>342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Public Sans</vt:lpstr>
      <vt:lpstr>Office Theme</vt:lpstr>
      <vt:lpstr>Code Rewrite</vt:lpstr>
      <vt:lpstr>Goals</vt:lpstr>
      <vt:lpstr>System Structure</vt:lpstr>
      <vt:lpstr>Concept of Operations</vt:lpstr>
      <vt:lpstr>Current Status</vt:lpstr>
      <vt:lpstr>Next Steps</vt:lpstr>
      <vt:lpstr>Open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Rewrite</dc:title>
  <dc:creator>Paul R Stegall</dc:creator>
  <cp:lastModifiedBy>Paul R Stegall</cp:lastModifiedBy>
  <cp:revision>7</cp:revision>
  <dcterms:created xsi:type="dcterms:W3CDTF">2022-01-27T22:31:54Z</dcterms:created>
  <dcterms:modified xsi:type="dcterms:W3CDTF">2022-01-28T21:34:34Z</dcterms:modified>
</cp:coreProperties>
</file>