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1" r:id="rId4"/>
    <p:sldId id="272" r:id="rId5"/>
    <p:sldId id="265" r:id="rId6"/>
    <p:sldId id="266" r:id="rId7"/>
    <p:sldId id="267" r:id="rId8"/>
    <p:sldId id="268" r:id="rId9"/>
    <p:sldId id="269" r:id="rId10"/>
    <p:sldId id="273" r:id="rId11"/>
    <p:sldId id="274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12" autoAdjust="0"/>
    <p:restoredTop sz="94660"/>
  </p:normalViewPr>
  <p:slideViewPr>
    <p:cSldViewPr snapToGrid="0">
      <p:cViewPr>
        <p:scale>
          <a:sx n="100" d="100"/>
          <a:sy n="100" d="100"/>
        </p:scale>
        <p:origin x="72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DCFE-D1AE-48D3-804A-3BD6B86CD6AD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691-420F-46EE-8B07-2F656B92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DCFE-D1AE-48D3-804A-3BD6B86CD6AD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691-420F-46EE-8B07-2F656B92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51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DCFE-D1AE-48D3-804A-3BD6B86CD6AD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691-420F-46EE-8B07-2F656B92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49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DCFE-D1AE-48D3-804A-3BD6B86CD6AD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691-420F-46EE-8B07-2F656B92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75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DCFE-D1AE-48D3-804A-3BD6B86CD6AD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691-420F-46EE-8B07-2F656B92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DCFE-D1AE-48D3-804A-3BD6B86CD6AD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691-420F-46EE-8B07-2F656B92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39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DCFE-D1AE-48D3-804A-3BD6B86CD6AD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691-420F-46EE-8B07-2F656B92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10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DCFE-D1AE-48D3-804A-3BD6B86CD6AD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691-420F-46EE-8B07-2F656B92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2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DCFE-D1AE-48D3-804A-3BD6B86CD6AD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691-420F-46EE-8B07-2F656B92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77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DCFE-D1AE-48D3-804A-3BD6B86CD6AD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691-420F-46EE-8B07-2F656B92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64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DCFE-D1AE-48D3-804A-3BD6B86CD6AD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691-420F-46EE-8B07-2F656B92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69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DDCFE-D1AE-48D3-804A-3BD6B86CD6AD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53691-420F-46EE-8B07-2F656B92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883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EC3D3-D0F9-E04C-EDF5-D6727990F3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 Code 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1470A1-707D-9261-4359-467838316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Paul </a:t>
            </a:r>
            <a:r>
              <a:rPr lang="en-US" dirty="0" err="1"/>
              <a:t>Pridham</a:t>
            </a:r>
            <a:endParaRPr lang="en-US" dirty="0"/>
          </a:p>
          <a:p>
            <a:r>
              <a:rPr lang="en-US" dirty="0"/>
              <a:t>9/14/2022</a:t>
            </a:r>
          </a:p>
        </p:txBody>
      </p:sp>
    </p:spTree>
    <p:extLst>
      <p:ext uri="{BB962C8B-B14F-4D97-AF65-F5344CB8AC3E}">
        <p14:creationId xmlns:p14="http://schemas.microsoft.com/office/powerpoint/2010/main" val="3124306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7204BE10-8FD2-9BDB-7362-6CFCD6F03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3312"/>
            <a:ext cx="12209545" cy="55046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F3A68D-4487-866D-593F-7056B7118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LED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A7C482-B665-EB4C-415B-CF4459EB7181}"/>
              </a:ext>
            </a:extLst>
          </p:cNvPr>
          <p:cNvSpPr txBox="1"/>
          <p:nvPr/>
        </p:nvSpPr>
        <p:spPr>
          <a:xfrm>
            <a:off x="7353299" y="1236213"/>
            <a:ext cx="4851299" cy="569386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Displays messages based on exoskeleton status.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Colors (RGB)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Patterns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Solid (Color)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Blink (Color, Freq)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Pulse (Color, Freq)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Rainbow (Freq)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9E5F634-8E82-9A64-89AE-8DD931163E50}"/>
              </a:ext>
            </a:extLst>
          </p:cNvPr>
          <p:cNvSpPr/>
          <p:nvPr/>
        </p:nvSpPr>
        <p:spPr>
          <a:xfrm>
            <a:off x="2490108" y="5375808"/>
            <a:ext cx="1605641" cy="769257"/>
          </a:xfrm>
          <a:prstGeom prst="ellipse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90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0241B0B5-0C6A-EE15-C3EC-092070ABE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3312"/>
            <a:ext cx="12209545" cy="55046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F3A68D-4487-866D-593F-7056B7118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 LED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B742F3F-CE10-6F56-F636-AD263691DD94}"/>
              </a:ext>
            </a:extLst>
          </p:cNvPr>
          <p:cNvSpPr/>
          <p:nvPr/>
        </p:nvSpPr>
        <p:spPr>
          <a:xfrm>
            <a:off x="4838702" y="5326743"/>
            <a:ext cx="1605641" cy="769257"/>
          </a:xfrm>
          <a:prstGeom prst="ellipse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A7C482-B665-EB4C-415B-CF4459EB7181}"/>
              </a:ext>
            </a:extLst>
          </p:cNvPr>
          <p:cNvSpPr txBox="1"/>
          <p:nvPr/>
        </p:nvSpPr>
        <p:spPr>
          <a:xfrm>
            <a:off x="7353299" y="1236213"/>
            <a:ext cx="4851299" cy="569386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Used to synchronize the exoskeleton with infrared(IR) motion capture through an IR 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Pulse Pattern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Long pulse at start and 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Small pulses in middle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D75A28-87D7-35C3-603D-B0107C9F81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599" y="5398109"/>
            <a:ext cx="4288698" cy="101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98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68E12A94-65DE-53FA-47F1-F3B3D7A0E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3312"/>
            <a:ext cx="12209545" cy="55046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F3A68D-4487-866D-593F-7056B7118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Nano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B742F3F-CE10-6F56-F636-AD263691DD94}"/>
              </a:ext>
            </a:extLst>
          </p:cNvPr>
          <p:cNvSpPr/>
          <p:nvPr/>
        </p:nvSpPr>
        <p:spPr>
          <a:xfrm>
            <a:off x="6946433" y="1342035"/>
            <a:ext cx="3632083" cy="4942651"/>
          </a:xfrm>
          <a:prstGeom prst="ellipse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A7C482-B665-EB4C-415B-CF4459EB7181}"/>
              </a:ext>
            </a:extLst>
          </p:cNvPr>
          <p:cNvSpPr txBox="1"/>
          <p:nvPr/>
        </p:nvSpPr>
        <p:spPr>
          <a:xfrm>
            <a:off x="-1" y="1250302"/>
            <a:ext cx="6667501" cy="5724644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Handles Bluetooth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Mirrors </a:t>
            </a:r>
            <a:r>
              <a:rPr lang="en-US" sz="2800" dirty="0" err="1"/>
              <a:t>ExoData</a:t>
            </a:r>
            <a:r>
              <a:rPr lang="en-US" sz="2800" dirty="0"/>
              <a:t> stored on the Teensy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Handles low frequency sensor reading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253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388BE65A-4ECF-04FC-09E3-0AD96C570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3312"/>
            <a:ext cx="12209545" cy="55046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F3A68D-4487-866D-593F-7056B7118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Host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B742F3F-CE10-6F56-F636-AD263691DD94}"/>
              </a:ext>
            </a:extLst>
          </p:cNvPr>
          <p:cNvSpPr/>
          <p:nvPr/>
        </p:nvSpPr>
        <p:spPr>
          <a:xfrm>
            <a:off x="10871200" y="1195405"/>
            <a:ext cx="1333399" cy="1201046"/>
          </a:xfrm>
          <a:prstGeom prst="ellipse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A7C482-B665-EB4C-415B-CF4459EB7181}"/>
              </a:ext>
            </a:extLst>
          </p:cNvPr>
          <p:cNvSpPr txBox="1"/>
          <p:nvPr/>
        </p:nvSpPr>
        <p:spPr>
          <a:xfrm>
            <a:off x="-1" y="1250302"/>
            <a:ext cx="6667501" cy="569386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Interface the user touches, app on phone or tablet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Packages and sends individual Bluetooth messages.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0081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A68D-4487-866D-593F-7056B7118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9A00A6C2-8081-54AE-78AE-E81B7E9A0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3312"/>
            <a:ext cx="12209545" cy="5504688"/>
          </a:xfrm>
        </p:spPr>
      </p:pic>
    </p:spTree>
    <p:extLst>
      <p:ext uri="{BB962C8B-B14F-4D97-AF65-F5344CB8AC3E}">
        <p14:creationId xmlns:p14="http://schemas.microsoft.com/office/powerpoint/2010/main" val="181703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582D4A47-D164-5809-7AC4-7FB20DDDE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3312"/>
            <a:ext cx="12209545" cy="55046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F3A68D-4487-866D-593F-7056B7118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Exo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B742F3F-CE10-6F56-F636-AD263691DD94}"/>
              </a:ext>
            </a:extLst>
          </p:cNvPr>
          <p:cNvSpPr/>
          <p:nvPr/>
        </p:nvSpPr>
        <p:spPr>
          <a:xfrm>
            <a:off x="2264229" y="2002971"/>
            <a:ext cx="2322285" cy="3657600"/>
          </a:xfrm>
          <a:prstGeom prst="ellipse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A7C482-B665-EB4C-415B-CF4459EB7181}"/>
              </a:ext>
            </a:extLst>
          </p:cNvPr>
          <p:cNvSpPr txBox="1"/>
          <p:nvPr/>
        </p:nvSpPr>
        <p:spPr>
          <a:xfrm>
            <a:off x="7353299" y="1236213"/>
            <a:ext cx="4851299" cy="569386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Handles most of the computation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Configures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Does primary sensor readings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FSR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Torque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Does primary output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Motors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Sync 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Status LED</a:t>
            </a:r>
          </a:p>
        </p:txBody>
      </p:sp>
    </p:spTree>
    <p:extLst>
      <p:ext uri="{BB962C8B-B14F-4D97-AF65-F5344CB8AC3E}">
        <p14:creationId xmlns:p14="http://schemas.microsoft.com/office/powerpoint/2010/main" val="2810090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6F7FC19B-8E47-55AF-D7F8-15E72A7C3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3312"/>
            <a:ext cx="12209545" cy="55046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F3A68D-4487-866D-593F-7056B7118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ExoData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B742F3F-CE10-6F56-F636-AD263691DD94}"/>
              </a:ext>
            </a:extLst>
          </p:cNvPr>
          <p:cNvSpPr/>
          <p:nvPr/>
        </p:nvSpPr>
        <p:spPr>
          <a:xfrm>
            <a:off x="4238171" y="1690688"/>
            <a:ext cx="2264330" cy="3577998"/>
          </a:xfrm>
          <a:prstGeom prst="ellipse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A7C482-B665-EB4C-415B-CF4459EB7181}"/>
              </a:ext>
            </a:extLst>
          </p:cNvPr>
          <p:cNvSpPr txBox="1"/>
          <p:nvPr/>
        </p:nvSpPr>
        <p:spPr>
          <a:xfrm>
            <a:off x="7353299" y="1236213"/>
            <a:ext cx="4851299" cy="569386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Stores the data and parameters used to control the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Mirrors setup of Exo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05985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98D0A072-D252-B600-2D01-9CDAAC4FE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3312"/>
            <a:ext cx="12209545" cy="55046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F3A68D-4487-866D-593F-7056B7118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Teensy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B742F3F-CE10-6F56-F636-AD263691DD94}"/>
              </a:ext>
            </a:extLst>
          </p:cNvPr>
          <p:cNvSpPr/>
          <p:nvPr/>
        </p:nvSpPr>
        <p:spPr>
          <a:xfrm>
            <a:off x="1504950" y="1027905"/>
            <a:ext cx="5772150" cy="5611019"/>
          </a:xfrm>
          <a:prstGeom prst="ellipse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A7C482-B665-EB4C-415B-CF4459EB7181}"/>
              </a:ext>
            </a:extLst>
          </p:cNvPr>
          <p:cNvSpPr txBox="1"/>
          <p:nvPr/>
        </p:nvSpPr>
        <p:spPr>
          <a:xfrm>
            <a:off x="7353299" y="1236213"/>
            <a:ext cx="4851299" cy="569386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Handles most of the computation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Configures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Does primary sensor readings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FSR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Torque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Does primary output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Motors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Sync 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Status LED</a:t>
            </a:r>
          </a:p>
        </p:txBody>
      </p:sp>
    </p:spTree>
    <p:extLst>
      <p:ext uri="{BB962C8B-B14F-4D97-AF65-F5344CB8AC3E}">
        <p14:creationId xmlns:p14="http://schemas.microsoft.com/office/powerpoint/2010/main" val="1662590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B42005F2-4544-DAAF-E109-D73B68AFC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3312"/>
            <a:ext cx="12209545" cy="55046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F3A68D-4487-866D-593F-7056B7118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 Card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B742F3F-CE10-6F56-F636-AD263691DD94}"/>
              </a:ext>
            </a:extLst>
          </p:cNvPr>
          <p:cNvSpPr/>
          <p:nvPr/>
        </p:nvSpPr>
        <p:spPr>
          <a:xfrm>
            <a:off x="0" y="1355542"/>
            <a:ext cx="1435100" cy="930458"/>
          </a:xfrm>
          <a:prstGeom prst="ellipse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A7C482-B665-EB4C-415B-CF4459EB7181}"/>
              </a:ext>
            </a:extLst>
          </p:cNvPr>
          <p:cNvSpPr txBox="1"/>
          <p:nvPr/>
        </p:nvSpPr>
        <p:spPr>
          <a:xfrm>
            <a:off x="7353299" y="1236213"/>
            <a:ext cx="4851299" cy="569386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Stores system 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Till app fully set up: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Contains parameter sets for different controllers.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0059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6B720A65-F7C0-7EA0-FC05-7B61CE2E7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3312"/>
            <a:ext cx="12209545" cy="55046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F3A68D-4487-866D-593F-7056B7118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Motors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B742F3F-CE10-6F56-F636-AD263691DD94}"/>
              </a:ext>
            </a:extLst>
          </p:cNvPr>
          <p:cNvSpPr/>
          <p:nvPr/>
        </p:nvSpPr>
        <p:spPr>
          <a:xfrm>
            <a:off x="146050" y="3926840"/>
            <a:ext cx="1384300" cy="825500"/>
          </a:xfrm>
          <a:prstGeom prst="ellipse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A7C482-B665-EB4C-415B-CF4459EB7181}"/>
              </a:ext>
            </a:extLst>
          </p:cNvPr>
          <p:cNvSpPr txBox="1"/>
          <p:nvPr/>
        </p:nvSpPr>
        <p:spPr>
          <a:xfrm>
            <a:off x="7353299" y="1236213"/>
            <a:ext cx="4851299" cy="569386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Currently CAN motors but other types can be added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Takes in torque 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03531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0E67B302-5BA0-B81A-DC1E-64B4358E1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3312"/>
            <a:ext cx="12209545" cy="55046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F3A68D-4487-866D-593F-7056B7118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Torque Sensors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A7C482-B665-EB4C-415B-CF4459EB7181}"/>
              </a:ext>
            </a:extLst>
          </p:cNvPr>
          <p:cNvSpPr txBox="1"/>
          <p:nvPr/>
        </p:nvSpPr>
        <p:spPr>
          <a:xfrm>
            <a:off x="7353299" y="1236213"/>
            <a:ext cx="4851299" cy="569386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Measures torques at the joint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Controllers have flag to use PID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Select if torque sensor present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Don’t use if there is no torque sensor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39906D-CF64-B129-852D-D37F1B891416}"/>
              </a:ext>
            </a:extLst>
          </p:cNvPr>
          <p:cNvSpPr/>
          <p:nvPr/>
        </p:nvSpPr>
        <p:spPr>
          <a:xfrm>
            <a:off x="85090" y="4422648"/>
            <a:ext cx="1384300" cy="1028700"/>
          </a:xfrm>
          <a:prstGeom prst="ellipse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89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972FE292-D45D-AFE7-AF5E-4ED1DBE04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3312"/>
            <a:ext cx="12209545" cy="55046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F3A68D-4487-866D-593F-7056B7118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A7C482-B665-EB4C-415B-CF4459EB7181}"/>
              </a:ext>
            </a:extLst>
          </p:cNvPr>
          <p:cNvSpPr txBox="1"/>
          <p:nvPr/>
        </p:nvSpPr>
        <p:spPr>
          <a:xfrm>
            <a:off x="7353299" y="1236213"/>
            <a:ext cx="4851299" cy="569386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Used to determine pressure at the heel and toe.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Used to determine foot strike and percent gait based on that.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Some controllers use one or both of these sensors.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A0431A-07FF-8D61-1B68-EB06F705343F}"/>
              </a:ext>
            </a:extLst>
          </p:cNvPr>
          <p:cNvSpPr/>
          <p:nvPr/>
        </p:nvSpPr>
        <p:spPr>
          <a:xfrm>
            <a:off x="532673" y="2928198"/>
            <a:ext cx="929641" cy="636174"/>
          </a:xfrm>
          <a:prstGeom prst="ellipse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0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</TotalTime>
  <Words>257</Words>
  <Application>Microsoft Office PowerPoint</Application>
  <PresentationFormat>Widescreen</PresentationFormat>
  <Paragraphs>125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New Code Base</vt:lpstr>
      <vt:lpstr>Overview</vt:lpstr>
      <vt:lpstr>Exo</vt:lpstr>
      <vt:lpstr>ExoData</vt:lpstr>
      <vt:lpstr>Teensy</vt:lpstr>
      <vt:lpstr>SD Card</vt:lpstr>
      <vt:lpstr>Motors</vt:lpstr>
      <vt:lpstr>Torque Sensors</vt:lpstr>
      <vt:lpstr>FSR</vt:lpstr>
      <vt:lpstr>Status LED</vt:lpstr>
      <vt:lpstr>Sync LED</vt:lpstr>
      <vt:lpstr>Nano</vt:lpstr>
      <vt:lpstr>UI Host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Code Base</dc:title>
  <dc:creator>Paul R Stegall</dc:creator>
  <cp:lastModifiedBy>Paul R Stegall</cp:lastModifiedBy>
  <cp:revision>7</cp:revision>
  <dcterms:created xsi:type="dcterms:W3CDTF">2022-09-07T20:00:39Z</dcterms:created>
  <dcterms:modified xsi:type="dcterms:W3CDTF">2022-09-07T22:43:06Z</dcterms:modified>
</cp:coreProperties>
</file>