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6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981-00DD-7D4E-8D34-DA5BF583A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6C34-E9B6-0A4F-A708-A101B275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D60E-166F-4F4A-A622-5946928A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1266-AF18-8D46-AE4A-0EA29A6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E5EC-C0E4-E64E-A824-64D8979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21B0-08FD-F942-8FAD-D3CC594C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CDF5B-24E3-FB4F-809B-C9AC9C80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F4A5-0263-5E4C-A81B-B43C8C9E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1C85-7E1B-CA42-BA9F-DB89C32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4D33-F069-544A-8C48-EC92FACE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DFDAC-335E-4D42-96B0-126A49F6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09633-F3BE-9D43-9645-CA5F8898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B124-B79F-B043-A1B1-D7BB060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93F9-7A61-E542-B622-026A861F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C192-7206-D143-97AA-B7C07152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05-EC7D-E142-816F-A4BB1AD7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01C0-5B2D-4F44-8709-A5B0ACC1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7A35-A9C8-1E46-B70E-A605CE64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02FE-4036-E042-8B9B-F6A645BC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555D-FFCC-9F49-A403-9E7E0835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FA87-840A-474A-A2AC-AA34444A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CA7C-1DE0-2F45-994A-779841E7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4C5D-6BAC-BD4D-918F-CD90A93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CB75-759F-4944-92AE-4A9E0752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CF1E-7546-074A-88E4-55968A0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227E-2E54-1346-B26C-D6A827AE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759E-5D47-2F42-A8A0-223386796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FFC6A-D666-2147-ABFC-FD1E4DB9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7C362-CDBB-4744-8EA1-F0C8F939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F7D29-1564-AA4C-9296-82ED84EC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5A0F-4155-CD48-87F9-911C5587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927E-571D-664F-BE5B-121CB8C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7851-97BB-374D-8504-ECE88559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6B2F-D660-8B43-A53A-FE9211EAE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C6917-EA2C-594A-A538-23B047FAF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77932-E455-3049-B5B0-B3C28EA6B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3CAA2-3D28-4448-AE4A-37784B88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6595C-F056-3745-B383-8E9391E9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7BD0D-4725-D841-91C0-14DD10D8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B70C-D993-2546-9811-79FDCE59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E492D-D88E-CA40-9F2E-B4C942BA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1B11D-7C32-394E-949E-DE7D061D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ED41-AADB-4E40-BA76-E369C62E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3ACB0-219D-AB48-9967-F7206D05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D23AD-561D-9943-8168-DD713846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B4801-AFFC-3A4B-9B61-53A94705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6BF0-F70F-E84A-AFC6-077382A0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B288-DAC9-F04F-AA82-DBB2401D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87BA7-C22D-E047-9AD6-7BF555D97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C2BB7-FE22-204D-BE7A-3A5F51BC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E89C-6194-324C-9C94-FDED920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6DF5-3B34-134F-97B1-3DD9929D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DB9D-A387-B541-81D1-BFE6FE62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666D1-33C0-2B44-A204-77D8FD5C4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31F8B-2F6C-DD4D-ACE3-D08B03EA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9B6EA-9182-6545-B2D2-384AC31E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1381-8C4C-D84D-9D67-9B6C62EE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DE71-7E70-D14C-B889-C461DC1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C6A2E-5A5B-8740-BE54-E0F75F7B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EA23-864F-E64D-98FB-E710E2F7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4084-D650-F54F-A34F-0F39B4D40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10A9-6536-3C4C-93BB-E59F779581AC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7E44-4E19-EF4D-AAA0-BD3DE8C4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49C9-3541-0543-8298-FF3E853CD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DDEE-63FA-BB4E-8C5C-111FFC6BA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22D02-9477-7F4A-A0A4-04AA7FE9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33826-E5BE-164A-87C2-8E2B5366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B7A3A-83EE-4042-AD1F-010C6A1B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A8F543-6F32-D246-93AE-1509ED21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913819-0566-BC42-87F8-301AAD35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9A98F-9094-624E-8394-B0F38045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82FD3-EBB1-FC49-BB6E-32F38D5B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8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2025-03-06T14:18:31Z</dcterms:created>
  <dcterms:modified xsi:type="dcterms:W3CDTF">2025-03-06T14:24:34Z</dcterms:modified>
</cp:coreProperties>
</file>