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E952-0026-1F5D-3D60-F10740F32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1283C-F11F-1423-B0C3-421827927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2D40-7773-0876-60DD-D6731CE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D2D5-1F0B-E5EE-6D82-C2337C6A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128C-A4E5-B4BC-DE28-5D31008B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2F65-F048-D928-6421-1FBB63D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DEF2E-F3A2-6DA3-F62C-2A9ED08D9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331A-FFF8-2B94-7C5B-8C4B531E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C3FA3-913C-04C5-923B-EA5BB268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7DAE-504C-E9FB-B77A-1122722E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A7EC2-07A3-CA51-1BAC-0C46D17F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E3B4A-E777-5519-4061-9C80A29DE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1A5D1-E5A5-4265-1932-0E3D27CB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3929-3C4D-D9E2-B73D-61A2D83D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3C06-4646-B4D5-8FD3-3AA153D0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5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4648-F80D-E027-819F-09B0BCC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6B13-3E34-7B25-3D71-385C39B0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4A39A-12F5-0AEE-F1BF-3F2DA73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88C6-6845-A088-0D96-EA80CF7C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DB25B-CB4B-F93E-62E7-6A7FB88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CEB2-B625-0304-8953-D0DC652B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3090B-5AA4-B5E1-1156-8493B49E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BE48-B77F-F598-8760-7EACF275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B2BDF-4123-4E22-B765-7F6A7410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C07A-91F3-D38B-DA5D-E4EBFA27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3DAE-6DDE-3044-6696-623FBCE3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02FF-7F98-607D-98F2-F77E91E1B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0DAE-05B2-E89C-C8F7-FBA5CAA7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5252-3CEA-D5F4-90F4-28329856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993C-9FE0-E524-5229-F41C7DB1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3E1A-50BE-412D-8731-115821C3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1C02-4CB8-63CB-AE3D-6836890C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EA17-EDD5-A8F9-D9E3-71A14763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CFD46-CA96-C434-62FC-0D9FC170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A1B77-C261-B4B7-302C-08B790417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CB296-3DB4-169A-4FB7-D57CD24F1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125B9-3890-091E-E15C-F0644451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5800E-FE5F-44DE-B9BE-1FE39353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1B3F5-9315-0F8C-D2B1-F20C8E61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B8B-499D-32D6-AA40-A627FA3E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3C78B-5084-1489-5F6E-7823AD96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B970C-B66C-64F7-EC97-0C6A2534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67FA5-6892-EE2D-7507-81C37E88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E3156-5BFE-82DB-8708-6FF8E946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84319-58D0-F9D4-67BA-276A24BE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67C2-9B9A-DECD-CE47-62861A68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925A-CFA6-4B7D-7EFB-4A5ADB7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5603-BCED-7ED9-38ED-9F4808DF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577D6-9AF3-443F-135C-ECAEA5EB4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37E82-35C4-B4EC-A61A-439A30A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CFB3A-537F-9897-774B-0EF27C22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4B96-F910-C5B1-FC06-E1B396F2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9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A6DE-996B-C3B5-D9BB-E16F789B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B0B8-D57D-1FA6-FDF8-77D98177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23525-6652-8844-AAAE-1B189969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7206E-F40F-3E5E-B34B-22133212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316AA-EF5A-87F0-966E-D785500E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71816-ECF7-2F35-6E99-D006DDCF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30687-FDB8-745B-9AA4-9654E15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60B8-00CF-01A9-C112-EEC00F8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6FD3-742F-A8AD-43A7-A10970DB9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037E8-9E35-3F47-B0E8-CA7D12A81101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87EE-6CB9-5557-3F1A-2596FD789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1508-9D16-8D94-962F-5C16DF1FA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A169B-60B5-3246-A879-B9F88D6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sitting at a table with a computer and a book&#10;&#10;AI-generated content may be incorrect.">
            <a:extLst>
              <a:ext uri="{FF2B5EF4-FFF2-40B4-BE49-F238E27FC236}">
                <a16:creationId xmlns:a16="http://schemas.microsoft.com/office/drawing/2014/main" id="{2FE3DF29-E0A7-2EF9-CC43-0FC1DBC1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ge with black text&#10;&#10;AI-generated content may be incorrect.">
            <a:extLst>
              <a:ext uri="{FF2B5EF4-FFF2-40B4-BE49-F238E27FC236}">
                <a16:creationId xmlns:a16="http://schemas.microsoft.com/office/drawing/2014/main" id="{FFDA6AE1-456E-C3E9-6256-3CB139BC2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93BB803-5F86-A974-0A8C-A49DC13B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228495"/>
            <a:ext cx="11379570" cy="64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7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child upside down&#10;&#10;AI-generated content may be incorrect.">
            <a:extLst>
              <a:ext uri="{FF2B5EF4-FFF2-40B4-BE49-F238E27FC236}">
                <a16:creationId xmlns:a16="http://schemas.microsoft.com/office/drawing/2014/main" id="{876D9FFE-B689-2A1E-7100-99D381D0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8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Naufal Faiz Alfarizi</dc:creator>
  <cp:lastModifiedBy>Naufal Faiz Alfarizi</cp:lastModifiedBy>
  <cp:revision>1</cp:revision>
  <dcterms:created xsi:type="dcterms:W3CDTF">2025-03-09T09:38:03Z</dcterms:created>
  <dcterms:modified xsi:type="dcterms:W3CDTF">2025-03-09T10:47:17Z</dcterms:modified>
</cp:coreProperties>
</file>