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a:xfrm>
            <a:off x="5332412" y="5883275"/>
            <a:ext cx="4324044" cy="365125"/>
          </a:xfrm>
        </p:spPr>
        <p:txBody>
          <a:bodyPr/>
          <a:lstStyle/>
          <a:p>
            <a:endParaRPr lang="en-ID"/>
          </a:p>
        </p:txBody>
      </p:sp>
      <p:sp>
        <p:nvSpPr>
          <p:cNvPr id="6" name="Slide Number Placeholder 5"/>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323664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B3218F-C40F-43ED-A578-40C472089344}" type="datetimeFigureOut">
              <a:rPr lang="en-ID" smtClean="0"/>
              <a:t>28/04/2022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33817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680224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888286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241322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2656215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609448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4010529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416512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10951856" y="5867131"/>
            <a:ext cx="551167" cy="365125"/>
          </a:xfrm>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216919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3218F-C40F-43ED-A578-40C472089344}" type="datetimeFigureOut">
              <a:rPr lang="en-ID" smtClean="0"/>
              <a:t>28/04/2022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259118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3218F-C40F-43ED-A578-40C472089344}" type="datetimeFigureOut">
              <a:rPr lang="en-ID" smtClean="0"/>
              <a:t>28/04/2022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201811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3218F-C40F-43ED-A578-40C472089344}" type="datetimeFigureOut">
              <a:rPr lang="en-ID" smtClean="0"/>
              <a:t>28/04/2022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186096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3218F-C40F-43ED-A578-40C472089344}" type="datetimeFigureOut">
              <a:rPr lang="en-ID" smtClean="0"/>
              <a:t>28/04/2022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232635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3218F-C40F-43ED-A578-40C472089344}" type="datetimeFigureOut">
              <a:rPr lang="en-ID" smtClean="0"/>
              <a:t>28/04/2022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177958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B3218F-C40F-43ED-A578-40C472089344}" type="datetimeFigureOut">
              <a:rPr lang="en-ID" smtClean="0"/>
              <a:t>28/04/2022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397951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B3218F-C40F-43ED-A578-40C472089344}" type="datetimeFigureOut">
              <a:rPr lang="en-ID" smtClean="0"/>
              <a:t>28/04/2022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5B5B3FC-8936-4956-9A35-E819511FEC50}" type="slidenum">
              <a:rPr lang="en-ID" smtClean="0"/>
              <a:t>‹#›</a:t>
            </a:fld>
            <a:endParaRPr lang="en-ID"/>
          </a:p>
        </p:txBody>
      </p:sp>
    </p:spTree>
    <p:extLst>
      <p:ext uri="{BB962C8B-B14F-4D97-AF65-F5344CB8AC3E}">
        <p14:creationId xmlns:p14="http://schemas.microsoft.com/office/powerpoint/2010/main" val="399086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B3218F-C40F-43ED-A578-40C472089344}" type="datetimeFigureOut">
              <a:rPr lang="en-ID" smtClean="0"/>
              <a:t>28/04/2022</a:t>
            </a:fld>
            <a:endParaRPr lang="en-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B5B3FC-8936-4956-9A35-E819511FEC50}" type="slidenum">
              <a:rPr lang="en-ID" smtClean="0"/>
              <a:t>‹#›</a:t>
            </a:fld>
            <a:endParaRPr lang="en-ID"/>
          </a:p>
        </p:txBody>
      </p:sp>
    </p:spTree>
    <p:extLst>
      <p:ext uri="{BB962C8B-B14F-4D97-AF65-F5344CB8AC3E}">
        <p14:creationId xmlns:p14="http://schemas.microsoft.com/office/powerpoint/2010/main" val="1960875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3000/costumers/create" TargetMode="External"/><Relationship Id="rId2" Type="http://schemas.openxmlformats.org/officeDocument/2006/relationships/hyperlink" Target="http://localhost:3000/costumers" TargetMode="External"/><Relationship Id="rId1" Type="http://schemas.openxmlformats.org/officeDocument/2006/relationships/slideLayout" Target="../slideLayouts/slideLayout2.xml"/><Relationship Id="rId5" Type="http://schemas.openxmlformats.org/officeDocument/2006/relationships/hyperlink" Target="http://localhost:3000/costumers/delete" TargetMode="External"/><Relationship Id="rId4" Type="http://schemas.openxmlformats.org/officeDocument/2006/relationships/hyperlink" Target="http://localhost:3000/costumers/edi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3000/costumers/create" TargetMode="External"/><Relationship Id="rId2" Type="http://schemas.openxmlformats.org/officeDocument/2006/relationships/hyperlink" Target="http://localhost:3000/costumers" TargetMode="External"/><Relationship Id="rId1" Type="http://schemas.openxmlformats.org/officeDocument/2006/relationships/slideLayout" Target="../slideLayouts/slideLayout2.xml"/><Relationship Id="rId6" Type="http://schemas.openxmlformats.org/officeDocument/2006/relationships/hyperlink" Target="http://localhost:3000/costumers/delete" TargetMode="External"/><Relationship Id="rId5" Type="http://schemas.openxmlformats.org/officeDocument/2006/relationships/hyperlink" Target="http://localhost:3000/orders/delete" TargetMode="External"/><Relationship Id="rId4" Type="http://schemas.openxmlformats.org/officeDocument/2006/relationships/hyperlink" Target="http://localhost:3000/costumers/edit"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D876-20ED-429E-B9D4-C40C465A49B9}"/>
              </a:ext>
            </a:extLst>
          </p:cNvPr>
          <p:cNvSpPr>
            <a:spLocks noGrp="1"/>
          </p:cNvSpPr>
          <p:nvPr>
            <p:ph type="ctrTitle"/>
          </p:nvPr>
        </p:nvSpPr>
        <p:spPr>
          <a:xfrm>
            <a:off x="3338948" y="558974"/>
            <a:ext cx="8574622" cy="2616199"/>
          </a:xfrm>
        </p:spPr>
        <p:txBody>
          <a:bodyPr/>
          <a:lstStyle/>
          <a:p>
            <a:r>
              <a:rPr lang="en-US" dirty="0"/>
              <a:t>MINI PROJECT BACKEND</a:t>
            </a:r>
            <a:br>
              <a:rPr lang="en-US" dirty="0"/>
            </a:br>
            <a:r>
              <a:rPr lang="en-US" dirty="0"/>
              <a:t>GUNDAM STORE</a:t>
            </a:r>
            <a:endParaRPr lang="en-ID" dirty="0"/>
          </a:p>
        </p:txBody>
      </p:sp>
      <p:sp>
        <p:nvSpPr>
          <p:cNvPr id="3" name="Subtitle 2">
            <a:extLst>
              <a:ext uri="{FF2B5EF4-FFF2-40B4-BE49-F238E27FC236}">
                <a16:creationId xmlns:a16="http://schemas.microsoft.com/office/drawing/2014/main" id="{E0A24EC7-FE26-4AEF-8439-2B6B4FC8B02C}"/>
              </a:ext>
            </a:extLst>
          </p:cNvPr>
          <p:cNvSpPr>
            <a:spLocks noGrp="1"/>
          </p:cNvSpPr>
          <p:nvPr>
            <p:ph type="subTitle" idx="1"/>
          </p:nvPr>
        </p:nvSpPr>
        <p:spPr>
          <a:xfrm>
            <a:off x="4646005" y="3682828"/>
            <a:ext cx="6987645" cy="1388534"/>
          </a:xfrm>
        </p:spPr>
        <p:txBody>
          <a:bodyPr/>
          <a:lstStyle/>
          <a:p>
            <a:r>
              <a:rPr lang="en-US" dirty="0"/>
              <a:t>NAUFAL HERTANTYO</a:t>
            </a:r>
            <a:endParaRPr lang="en-ID" dirty="0"/>
          </a:p>
        </p:txBody>
      </p:sp>
    </p:spTree>
    <p:extLst>
      <p:ext uri="{BB962C8B-B14F-4D97-AF65-F5344CB8AC3E}">
        <p14:creationId xmlns:p14="http://schemas.microsoft.com/office/powerpoint/2010/main" val="304980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198DF-B819-4140-AD09-FE003A133A91}"/>
              </a:ext>
            </a:extLst>
          </p:cNvPr>
          <p:cNvSpPr>
            <a:spLocks noGrp="1"/>
          </p:cNvSpPr>
          <p:nvPr>
            <p:ph idx="1"/>
          </p:nvPr>
        </p:nvSpPr>
        <p:spPr>
          <a:xfrm>
            <a:off x="1605608" y="0"/>
            <a:ext cx="7314457" cy="1195874"/>
          </a:xfrm>
        </p:spPr>
        <p:txBody>
          <a:bodyPr/>
          <a:lstStyle/>
          <a:p>
            <a:pPr marL="0" indent="0">
              <a:buNone/>
            </a:pPr>
            <a:r>
              <a:rPr lang="en-US" dirty="0" err="1"/>
              <a:t>Tampilan</a:t>
            </a:r>
            <a:r>
              <a:rPr lang="en-US" dirty="0"/>
              <a:t> product page</a:t>
            </a:r>
            <a:endParaRPr lang="en-ID" dirty="0"/>
          </a:p>
        </p:txBody>
      </p:sp>
      <p:pic>
        <p:nvPicPr>
          <p:cNvPr id="5" name="Picture 4">
            <a:extLst>
              <a:ext uri="{FF2B5EF4-FFF2-40B4-BE49-F238E27FC236}">
                <a16:creationId xmlns:a16="http://schemas.microsoft.com/office/drawing/2014/main" id="{96EB548C-F1E2-4875-9962-1A0EEA7E3762}"/>
              </a:ext>
            </a:extLst>
          </p:cNvPr>
          <p:cNvPicPr>
            <a:picLocks noChangeAspect="1"/>
          </p:cNvPicPr>
          <p:nvPr/>
        </p:nvPicPr>
        <p:blipFill>
          <a:blip r:embed="rId2"/>
          <a:stretch>
            <a:fillRect/>
          </a:stretch>
        </p:blipFill>
        <p:spPr>
          <a:xfrm>
            <a:off x="1632454" y="899494"/>
            <a:ext cx="10559546" cy="4381634"/>
          </a:xfrm>
          <a:prstGeom prst="rect">
            <a:avLst/>
          </a:prstGeom>
        </p:spPr>
      </p:pic>
    </p:spTree>
    <p:extLst>
      <p:ext uri="{BB962C8B-B14F-4D97-AF65-F5344CB8AC3E}">
        <p14:creationId xmlns:p14="http://schemas.microsoft.com/office/powerpoint/2010/main" val="342605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C1410-D6F6-4F84-82DF-10DE7E45991B}"/>
              </a:ext>
            </a:extLst>
          </p:cNvPr>
          <p:cNvSpPr>
            <a:spLocks noGrp="1"/>
          </p:cNvSpPr>
          <p:nvPr>
            <p:ph idx="1"/>
          </p:nvPr>
        </p:nvSpPr>
        <p:spPr>
          <a:xfrm>
            <a:off x="1586947" y="1"/>
            <a:ext cx="7706343" cy="1315616"/>
          </a:xfrm>
        </p:spPr>
        <p:txBody>
          <a:bodyPr/>
          <a:lstStyle/>
          <a:p>
            <a:pPr marL="0" indent="0">
              <a:buNone/>
            </a:pPr>
            <a:r>
              <a:rPr lang="en-US" dirty="0" err="1"/>
              <a:t>Tampilan</a:t>
            </a:r>
            <a:r>
              <a:rPr lang="en-US" dirty="0"/>
              <a:t> order page</a:t>
            </a:r>
            <a:endParaRPr lang="en-ID" dirty="0"/>
          </a:p>
        </p:txBody>
      </p:sp>
      <p:pic>
        <p:nvPicPr>
          <p:cNvPr id="5" name="Picture 4">
            <a:extLst>
              <a:ext uri="{FF2B5EF4-FFF2-40B4-BE49-F238E27FC236}">
                <a16:creationId xmlns:a16="http://schemas.microsoft.com/office/drawing/2014/main" id="{899A3A45-C882-430F-AB1B-364D2E959B0B}"/>
              </a:ext>
            </a:extLst>
          </p:cNvPr>
          <p:cNvPicPr>
            <a:picLocks noChangeAspect="1"/>
          </p:cNvPicPr>
          <p:nvPr/>
        </p:nvPicPr>
        <p:blipFill>
          <a:blip r:embed="rId2"/>
          <a:stretch>
            <a:fillRect/>
          </a:stretch>
        </p:blipFill>
        <p:spPr>
          <a:xfrm>
            <a:off x="1723758" y="1110342"/>
            <a:ext cx="10238088" cy="4888239"/>
          </a:xfrm>
          <a:prstGeom prst="rect">
            <a:avLst/>
          </a:prstGeom>
        </p:spPr>
      </p:pic>
    </p:spTree>
    <p:extLst>
      <p:ext uri="{BB962C8B-B14F-4D97-AF65-F5344CB8AC3E}">
        <p14:creationId xmlns:p14="http://schemas.microsoft.com/office/powerpoint/2010/main" val="120463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F598-8561-4823-8CCB-EE9F965BCB84}"/>
              </a:ext>
            </a:extLst>
          </p:cNvPr>
          <p:cNvSpPr>
            <a:spLocks noGrp="1"/>
          </p:cNvSpPr>
          <p:nvPr>
            <p:ph type="title"/>
          </p:nvPr>
        </p:nvSpPr>
        <p:spPr/>
        <p:txBody>
          <a:bodyPr/>
          <a:lstStyle/>
          <a:p>
            <a:r>
              <a:rPr lang="en-US" dirty="0"/>
              <a:t>TENTANG GUNDAM STORE</a:t>
            </a:r>
            <a:endParaRPr lang="en-ID" dirty="0"/>
          </a:p>
        </p:txBody>
      </p:sp>
      <p:sp>
        <p:nvSpPr>
          <p:cNvPr id="3" name="Content Placeholder 2">
            <a:extLst>
              <a:ext uri="{FF2B5EF4-FFF2-40B4-BE49-F238E27FC236}">
                <a16:creationId xmlns:a16="http://schemas.microsoft.com/office/drawing/2014/main" id="{095AD0E6-1A0E-4624-9B54-FA9DCBF44124}"/>
              </a:ext>
            </a:extLst>
          </p:cNvPr>
          <p:cNvSpPr>
            <a:spLocks noGrp="1"/>
          </p:cNvSpPr>
          <p:nvPr>
            <p:ph idx="1"/>
          </p:nvPr>
        </p:nvSpPr>
        <p:spPr/>
        <p:txBody>
          <a:bodyPr>
            <a:normAutofit lnSpcReduction="10000"/>
          </a:bodyPr>
          <a:lstStyle/>
          <a:p>
            <a:pPr marL="0" indent="0">
              <a:buNone/>
            </a:pPr>
            <a:r>
              <a:rPr lang="en-US" dirty="0"/>
              <a:t>PROJECT INI DI BUAT UNTUK MEMBANTU MEMBUAT SEBUAH SISTEM INFORMASI  YANG ADA DALAM SEBUAH TOKO MAINAN, DI MULAI DARI MENDATA MAINAN YANG DIJUAL, MEMBUAT LIST ORDER ATAU TRANSAKSI YANG ADA, DAN MEMDATA COSTUMER YANG DATANG.</a:t>
            </a:r>
          </a:p>
          <a:p>
            <a:pPr marL="0" indent="0">
              <a:buNone/>
            </a:pPr>
            <a:endParaRPr lang="en-US" dirty="0"/>
          </a:p>
          <a:p>
            <a:pPr marL="0" indent="0">
              <a:buNone/>
            </a:pPr>
            <a:r>
              <a:rPr lang="en-US" dirty="0"/>
              <a:t>DISINI  YANG AKAN MENGGUNAKAN ADALAH TOKO </a:t>
            </a:r>
            <a:r>
              <a:rPr lang="en-US" dirty="0" err="1"/>
              <a:t>TOKO</a:t>
            </a:r>
            <a:r>
              <a:rPr lang="en-US" dirty="0"/>
              <a:t> MAINAN KONFENSIONAL, MEREKA BISA TERBANTU DALAM TRANSAKSI JIKA MENGGUNAKAN SISTEM INFORMASI INI</a:t>
            </a:r>
          </a:p>
          <a:p>
            <a:pPr marL="0" indent="0">
              <a:buNone/>
            </a:pPr>
            <a:endParaRPr lang="en-ID" dirty="0"/>
          </a:p>
        </p:txBody>
      </p:sp>
    </p:spTree>
    <p:extLst>
      <p:ext uri="{BB962C8B-B14F-4D97-AF65-F5344CB8AC3E}">
        <p14:creationId xmlns:p14="http://schemas.microsoft.com/office/powerpoint/2010/main" val="424014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C32C9-BC51-4D8A-AC90-D63C36A7C3AE}"/>
              </a:ext>
            </a:extLst>
          </p:cNvPr>
          <p:cNvSpPr>
            <a:spLocks noGrp="1"/>
          </p:cNvSpPr>
          <p:nvPr>
            <p:ph idx="1"/>
          </p:nvPr>
        </p:nvSpPr>
        <p:spPr>
          <a:xfrm>
            <a:off x="1484310" y="737117"/>
            <a:ext cx="10018713" cy="5054083"/>
          </a:xfrm>
        </p:spPr>
        <p:txBody>
          <a:bodyPr>
            <a:normAutofit lnSpcReduction="10000"/>
          </a:bodyPr>
          <a:lstStyle/>
          <a:p>
            <a:pPr marL="0" indent="0">
              <a:buNone/>
            </a:pPr>
            <a:r>
              <a:rPr lang="en-US" dirty="0"/>
              <a:t>SISTEM INFORMASI INI DI BUAT KARENA TERKADANG ADA KENDALA DALAM KETERLIBATAN SEHARI-HARI MENGENAI BARANG YANG ADA TENTANG KETERSEDIAANNYA</a:t>
            </a:r>
          </a:p>
          <a:p>
            <a:pPr marL="0" indent="0">
              <a:buNone/>
            </a:pPr>
            <a:endParaRPr lang="en-US" dirty="0"/>
          </a:p>
          <a:p>
            <a:pPr marL="0" indent="0">
              <a:buNone/>
            </a:pPr>
            <a:r>
              <a:rPr lang="en-US" dirty="0"/>
              <a:t>DISINI SISTEM INI DAPAT DIGUNAKAN DI KESEHARIAN PENGGUNA SAAT DI TOKO</a:t>
            </a:r>
          </a:p>
          <a:p>
            <a:pPr marL="0" indent="0">
              <a:buNone/>
            </a:pPr>
            <a:endParaRPr lang="en-US" dirty="0"/>
          </a:p>
          <a:p>
            <a:pPr marL="0" indent="0">
              <a:buNone/>
            </a:pPr>
            <a:r>
              <a:rPr lang="en-US" dirty="0"/>
              <a:t>SISTEM INI BIASANYA AKAN ADA DI TOKO </a:t>
            </a:r>
            <a:r>
              <a:rPr lang="en-US" dirty="0" err="1"/>
              <a:t>TOKO</a:t>
            </a:r>
            <a:r>
              <a:rPr lang="en-US" dirty="0"/>
              <a:t> MAINAN </a:t>
            </a:r>
          </a:p>
          <a:p>
            <a:pPr marL="0" indent="0">
              <a:buNone/>
            </a:pPr>
            <a:endParaRPr lang="en-US" dirty="0"/>
          </a:p>
          <a:p>
            <a:pPr marL="0" indent="0">
              <a:buNone/>
            </a:pPr>
            <a:r>
              <a:rPr lang="en-US" dirty="0"/>
              <a:t>SISTEM INI DAPAT MEMPERLIHATKAN SEMUA YANG DI PERLUKAN OLEH SEBUAH TOKO MAINAN</a:t>
            </a:r>
          </a:p>
          <a:p>
            <a:pPr marL="0" indent="0">
              <a:buNone/>
            </a:pPr>
            <a:endParaRPr lang="en-ID" dirty="0"/>
          </a:p>
        </p:txBody>
      </p:sp>
    </p:spTree>
    <p:extLst>
      <p:ext uri="{BB962C8B-B14F-4D97-AF65-F5344CB8AC3E}">
        <p14:creationId xmlns:p14="http://schemas.microsoft.com/office/powerpoint/2010/main" val="210625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365D-C3E5-47E3-A43F-443A44A10E19}"/>
              </a:ext>
            </a:extLst>
          </p:cNvPr>
          <p:cNvSpPr>
            <a:spLocks noGrp="1"/>
          </p:cNvSpPr>
          <p:nvPr>
            <p:ph type="title"/>
          </p:nvPr>
        </p:nvSpPr>
        <p:spPr>
          <a:xfrm>
            <a:off x="1484310" y="340568"/>
            <a:ext cx="10018713" cy="1752599"/>
          </a:xfrm>
        </p:spPr>
        <p:txBody>
          <a:bodyPr>
            <a:normAutofit/>
          </a:bodyPr>
          <a:lstStyle/>
          <a:p>
            <a:r>
              <a:rPr lang="en-US" sz="3200" dirty="0"/>
              <a:t>ERD YANG DIGUNAKAN</a:t>
            </a:r>
            <a:endParaRPr lang="en-ID" sz="3200" dirty="0"/>
          </a:p>
        </p:txBody>
      </p:sp>
      <p:sp>
        <p:nvSpPr>
          <p:cNvPr id="3" name="Content Placeholder 2">
            <a:extLst>
              <a:ext uri="{FF2B5EF4-FFF2-40B4-BE49-F238E27FC236}">
                <a16:creationId xmlns:a16="http://schemas.microsoft.com/office/drawing/2014/main" id="{8BA84BA2-6E9C-4A76-9FC5-E5BAFD2F4329}"/>
              </a:ext>
            </a:extLst>
          </p:cNvPr>
          <p:cNvSpPr>
            <a:spLocks noGrp="1"/>
          </p:cNvSpPr>
          <p:nvPr>
            <p:ph idx="1"/>
          </p:nvPr>
        </p:nvSpPr>
        <p:spPr>
          <a:xfrm>
            <a:off x="1484310" y="1894115"/>
            <a:ext cx="10018713" cy="3897086"/>
          </a:xfrm>
        </p:spPr>
        <p:txBody>
          <a:bodyPr/>
          <a:lstStyle/>
          <a:p>
            <a:pPr marL="0" indent="0">
              <a:buNone/>
            </a:pPr>
            <a:endParaRPr lang="en-ID" dirty="0"/>
          </a:p>
        </p:txBody>
      </p:sp>
      <p:sp>
        <p:nvSpPr>
          <p:cNvPr id="4" name="Rectangle 3">
            <a:extLst>
              <a:ext uri="{FF2B5EF4-FFF2-40B4-BE49-F238E27FC236}">
                <a16:creationId xmlns:a16="http://schemas.microsoft.com/office/drawing/2014/main" id="{06CE1833-0F64-4E35-B291-0DCAF0F56E37}"/>
              </a:ext>
            </a:extLst>
          </p:cNvPr>
          <p:cNvSpPr/>
          <p:nvPr/>
        </p:nvSpPr>
        <p:spPr>
          <a:xfrm>
            <a:off x="1632856" y="2093167"/>
            <a:ext cx="1744824" cy="2030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D" dirty="0"/>
          </a:p>
        </p:txBody>
      </p:sp>
      <p:sp>
        <p:nvSpPr>
          <p:cNvPr id="5" name="TextBox 4">
            <a:extLst>
              <a:ext uri="{FF2B5EF4-FFF2-40B4-BE49-F238E27FC236}">
                <a16:creationId xmlns:a16="http://schemas.microsoft.com/office/drawing/2014/main" id="{9AA031A2-C9E9-4070-BE59-4791EFAB5D7A}"/>
              </a:ext>
            </a:extLst>
          </p:cNvPr>
          <p:cNvSpPr txBox="1"/>
          <p:nvPr/>
        </p:nvSpPr>
        <p:spPr>
          <a:xfrm>
            <a:off x="1786812" y="2092786"/>
            <a:ext cx="1429583" cy="369332"/>
          </a:xfrm>
          <a:prstGeom prst="rect">
            <a:avLst/>
          </a:prstGeom>
          <a:noFill/>
        </p:spPr>
        <p:txBody>
          <a:bodyPr wrap="square" rtlCol="0">
            <a:spAutoFit/>
          </a:bodyPr>
          <a:lstStyle/>
          <a:p>
            <a:pPr algn="ctr"/>
            <a:r>
              <a:rPr lang="en-US" dirty="0"/>
              <a:t>COSTUMER</a:t>
            </a:r>
            <a:endParaRPr lang="en-ID" dirty="0"/>
          </a:p>
        </p:txBody>
      </p:sp>
      <p:sp>
        <p:nvSpPr>
          <p:cNvPr id="8" name="Rectangle 7">
            <a:extLst>
              <a:ext uri="{FF2B5EF4-FFF2-40B4-BE49-F238E27FC236}">
                <a16:creationId xmlns:a16="http://schemas.microsoft.com/office/drawing/2014/main" id="{CCF87EFA-3845-4760-B8A0-72348D3BA0CA}"/>
              </a:ext>
            </a:extLst>
          </p:cNvPr>
          <p:cNvSpPr/>
          <p:nvPr/>
        </p:nvSpPr>
        <p:spPr>
          <a:xfrm>
            <a:off x="1632855" y="2436844"/>
            <a:ext cx="1744824" cy="16872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Id : string</a:t>
            </a:r>
          </a:p>
          <a:p>
            <a:pPr algn="ctr"/>
            <a:r>
              <a:rPr lang="en-US" sz="1600" dirty="0"/>
              <a:t>Name : string</a:t>
            </a:r>
          </a:p>
          <a:p>
            <a:pPr algn="ctr"/>
            <a:r>
              <a:rPr lang="en-US" sz="1600" dirty="0"/>
              <a:t>Email : string</a:t>
            </a:r>
          </a:p>
          <a:p>
            <a:pPr algn="ctr"/>
            <a:r>
              <a:rPr lang="en-US" sz="1600" dirty="0"/>
              <a:t>Address : string</a:t>
            </a:r>
          </a:p>
          <a:p>
            <a:pPr algn="ctr"/>
            <a:endParaRPr lang="en-ID" sz="1600" dirty="0"/>
          </a:p>
        </p:txBody>
      </p:sp>
      <p:sp>
        <p:nvSpPr>
          <p:cNvPr id="9" name="Rectangle 8">
            <a:extLst>
              <a:ext uri="{FF2B5EF4-FFF2-40B4-BE49-F238E27FC236}">
                <a16:creationId xmlns:a16="http://schemas.microsoft.com/office/drawing/2014/main" id="{8D0EB415-5EAC-4D25-8C51-31AF0B5F67FA}"/>
              </a:ext>
            </a:extLst>
          </p:cNvPr>
          <p:cNvSpPr/>
          <p:nvPr/>
        </p:nvSpPr>
        <p:spPr>
          <a:xfrm>
            <a:off x="4621762" y="2093167"/>
            <a:ext cx="1744824" cy="2030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D" dirty="0"/>
          </a:p>
        </p:txBody>
      </p:sp>
      <p:sp>
        <p:nvSpPr>
          <p:cNvPr id="10" name="TextBox 9">
            <a:extLst>
              <a:ext uri="{FF2B5EF4-FFF2-40B4-BE49-F238E27FC236}">
                <a16:creationId xmlns:a16="http://schemas.microsoft.com/office/drawing/2014/main" id="{AA981EE7-D967-4C28-BE0C-761095DFC7E3}"/>
              </a:ext>
            </a:extLst>
          </p:cNvPr>
          <p:cNvSpPr txBox="1"/>
          <p:nvPr/>
        </p:nvSpPr>
        <p:spPr>
          <a:xfrm>
            <a:off x="4775718" y="2092786"/>
            <a:ext cx="1429583" cy="369332"/>
          </a:xfrm>
          <a:prstGeom prst="rect">
            <a:avLst/>
          </a:prstGeom>
          <a:noFill/>
        </p:spPr>
        <p:txBody>
          <a:bodyPr wrap="square" rtlCol="0">
            <a:spAutoFit/>
          </a:bodyPr>
          <a:lstStyle/>
          <a:p>
            <a:pPr algn="ctr"/>
            <a:r>
              <a:rPr lang="en-US" dirty="0"/>
              <a:t>ORDER</a:t>
            </a:r>
            <a:endParaRPr lang="en-ID" dirty="0"/>
          </a:p>
        </p:txBody>
      </p:sp>
      <p:sp>
        <p:nvSpPr>
          <p:cNvPr id="11" name="Rectangle 10">
            <a:extLst>
              <a:ext uri="{FF2B5EF4-FFF2-40B4-BE49-F238E27FC236}">
                <a16:creationId xmlns:a16="http://schemas.microsoft.com/office/drawing/2014/main" id="{92D468F1-D5E6-436B-B328-5F81D1BD7919}"/>
              </a:ext>
            </a:extLst>
          </p:cNvPr>
          <p:cNvSpPr/>
          <p:nvPr/>
        </p:nvSpPr>
        <p:spPr>
          <a:xfrm>
            <a:off x="4621761" y="2436844"/>
            <a:ext cx="1744824" cy="16872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Id : int [pk]</a:t>
            </a:r>
          </a:p>
          <a:p>
            <a:pPr algn="ctr"/>
            <a:r>
              <a:rPr lang="en-US" sz="1400" dirty="0" err="1"/>
              <a:t>Name_order</a:t>
            </a:r>
            <a:r>
              <a:rPr lang="en-US" sz="1400" dirty="0"/>
              <a:t> : string</a:t>
            </a:r>
          </a:p>
          <a:p>
            <a:pPr algn="ctr"/>
            <a:r>
              <a:rPr lang="en-US" sz="1400" dirty="0"/>
              <a:t>Costumer id : int</a:t>
            </a:r>
            <a:endParaRPr lang="en-ID" sz="1400" dirty="0"/>
          </a:p>
        </p:txBody>
      </p:sp>
      <p:sp>
        <p:nvSpPr>
          <p:cNvPr id="12" name="Rectangle 11">
            <a:extLst>
              <a:ext uri="{FF2B5EF4-FFF2-40B4-BE49-F238E27FC236}">
                <a16:creationId xmlns:a16="http://schemas.microsoft.com/office/drawing/2014/main" id="{78D3AA74-029A-4E14-9281-7BE6837DB251}"/>
              </a:ext>
            </a:extLst>
          </p:cNvPr>
          <p:cNvSpPr/>
          <p:nvPr/>
        </p:nvSpPr>
        <p:spPr>
          <a:xfrm>
            <a:off x="9243529" y="2083836"/>
            <a:ext cx="1744824" cy="2030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D" dirty="0"/>
          </a:p>
        </p:txBody>
      </p:sp>
      <p:sp>
        <p:nvSpPr>
          <p:cNvPr id="13" name="TextBox 12">
            <a:extLst>
              <a:ext uri="{FF2B5EF4-FFF2-40B4-BE49-F238E27FC236}">
                <a16:creationId xmlns:a16="http://schemas.microsoft.com/office/drawing/2014/main" id="{6D1C547B-EED0-4B90-B6D7-50E13E7F52D1}"/>
              </a:ext>
            </a:extLst>
          </p:cNvPr>
          <p:cNvSpPr txBox="1"/>
          <p:nvPr/>
        </p:nvSpPr>
        <p:spPr>
          <a:xfrm>
            <a:off x="9397485" y="2083455"/>
            <a:ext cx="1429583" cy="369332"/>
          </a:xfrm>
          <a:prstGeom prst="rect">
            <a:avLst/>
          </a:prstGeom>
          <a:noFill/>
        </p:spPr>
        <p:txBody>
          <a:bodyPr wrap="square" rtlCol="0">
            <a:spAutoFit/>
          </a:bodyPr>
          <a:lstStyle/>
          <a:p>
            <a:pPr algn="ctr"/>
            <a:r>
              <a:rPr lang="en-US" dirty="0"/>
              <a:t>PRODUCT</a:t>
            </a:r>
            <a:endParaRPr lang="en-ID" dirty="0"/>
          </a:p>
        </p:txBody>
      </p:sp>
      <p:sp>
        <p:nvSpPr>
          <p:cNvPr id="14" name="Rectangle 13">
            <a:extLst>
              <a:ext uri="{FF2B5EF4-FFF2-40B4-BE49-F238E27FC236}">
                <a16:creationId xmlns:a16="http://schemas.microsoft.com/office/drawing/2014/main" id="{4BAAF473-EDBC-4987-8BC6-45EAE7A55151}"/>
              </a:ext>
            </a:extLst>
          </p:cNvPr>
          <p:cNvSpPr/>
          <p:nvPr/>
        </p:nvSpPr>
        <p:spPr>
          <a:xfrm>
            <a:off x="9243528" y="2427513"/>
            <a:ext cx="1744824" cy="16872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Id : int [pk]</a:t>
            </a:r>
          </a:p>
          <a:p>
            <a:pPr algn="ctr"/>
            <a:r>
              <a:rPr lang="en-US" dirty="0"/>
              <a:t>Name : string</a:t>
            </a:r>
          </a:p>
          <a:p>
            <a:pPr algn="ctr"/>
            <a:r>
              <a:rPr lang="en-US" dirty="0"/>
              <a:t>Price : int</a:t>
            </a:r>
          </a:p>
          <a:p>
            <a:pPr algn="ctr"/>
            <a:r>
              <a:rPr lang="en-US" dirty="0"/>
              <a:t>Image : string</a:t>
            </a:r>
          </a:p>
          <a:p>
            <a:pPr algn="ctr"/>
            <a:r>
              <a:rPr lang="en-US" dirty="0"/>
              <a:t>Stock : int</a:t>
            </a:r>
            <a:endParaRPr lang="en-ID" dirty="0"/>
          </a:p>
        </p:txBody>
      </p:sp>
      <p:sp>
        <p:nvSpPr>
          <p:cNvPr id="15" name="Rectangle 14">
            <a:extLst>
              <a:ext uri="{FF2B5EF4-FFF2-40B4-BE49-F238E27FC236}">
                <a16:creationId xmlns:a16="http://schemas.microsoft.com/office/drawing/2014/main" id="{EEBEC827-472B-457B-8139-0259569AFF05}"/>
              </a:ext>
            </a:extLst>
          </p:cNvPr>
          <p:cNvSpPr/>
          <p:nvPr/>
        </p:nvSpPr>
        <p:spPr>
          <a:xfrm>
            <a:off x="6984036" y="3647095"/>
            <a:ext cx="1744824" cy="2030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D" dirty="0"/>
          </a:p>
        </p:txBody>
      </p:sp>
      <p:sp>
        <p:nvSpPr>
          <p:cNvPr id="16" name="TextBox 15">
            <a:extLst>
              <a:ext uri="{FF2B5EF4-FFF2-40B4-BE49-F238E27FC236}">
                <a16:creationId xmlns:a16="http://schemas.microsoft.com/office/drawing/2014/main" id="{600D925C-FC67-4117-A1FB-25E1C7E55B0F}"/>
              </a:ext>
            </a:extLst>
          </p:cNvPr>
          <p:cNvSpPr txBox="1"/>
          <p:nvPr/>
        </p:nvSpPr>
        <p:spPr>
          <a:xfrm>
            <a:off x="6881399" y="3665185"/>
            <a:ext cx="1884483" cy="276999"/>
          </a:xfrm>
          <a:prstGeom prst="rect">
            <a:avLst/>
          </a:prstGeom>
          <a:noFill/>
        </p:spPr>
        <p:txBody>
          <a:bodyPr wrap="square" rtlCol="0">
            <a:spAutoFit/>
          </a:bodyPr>
          <a:lstStyle/>
          <a:p>
            <a:pPr algn="ctr"/>
            <a:r>
              <a:rPr lang="en-US" sz="1200" dirty="0"/>
              <a:t>ORDERPRODUCT</a:t>
            </a:r>
            <a:endParaRPr lang="en-ID" sz="1200" dirty="0"/>
          </a:p>
        </p:txBody>
      </p:sp>
      <p:sp>
        <p:nvSpPr>
          <p:cNvPr id="17" name="Rectangle 16">
            <a:extLst>
              <a:ext uri="{FF2B5EF4-FFF2-40B4-BE49-F238E27FC236}">
                <a16:creationId xmlns:a16="http://schemas.microsoft.com/office/drawing/2014/main" id="{F7E6C685-EC92-4E7B-AE6D-04C7BA1E885D}"/>
              </a:ext>
            </a:extLst>
          </p:cNvPr>
          <p:cNvSpPr/>
          <p:nvPr/>
        </p:nvSpPr>
        <p:spPr>
          <a:xfrm>
            <a:off x="6984035" y="3990772"/>
            <a:ext cx="1744824" cy="16872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Id : int [pk]</a:t>
            </a:r>
          </a:p>
          <a:p>
            <a:pPr algn="ctr"/>
            <a:r>
              <a:rPr lang="en-US" dirty="0" err="1"/>
              <a:t>orderId</a:t>
            </a:r>
            <a:r>
              <a:rPr lang="en-US" dirty="0"/>
              <a:t> : int</a:t>
            </a:r>
          </a:p>
          <a:p>
            <a:pPr algn="ctr"/>
            <a:r>
              <a:rPr lang="en-US" dirty="0" err="1"/>
              <a:t>ProductId</a:t>
            </a:r>
            <a:r>
              <a:rPr lang="en-US" dirty="0"/>
              <a:t> : int</a:t>
            </a:r>
            <a:endParaRPr lang="en-ID" dirty="0"/>
          </a:p>
        </p:txBody>
      </p:sp>
      <p:cxnSp>
        <p:nvCxnSpPr>
          <p:cNvPr id="19" name="Straight Connector 18">
            <a:extLst>
              <a:ext uri="{FF2B5EF4-FFF2-40B4-BE49-F238E27FC236}">
                <a16:creationId xmlns:a16="http://schemas.microsoft.com/office/drawing/2014/main" id="{07A8871B-FA2B-4803-B0B7-18CA57BFF94A}"/>
              </a:ext>
            </a:extLst>
          </p:cNvPr>
          <p:cNvCxnSpPr>
            <a:cxnSpLocks/>
            <a:stCxn id="8" idx="3"/>
            <a:endCxn id="11" idx="1"/>
          </p:cNvCxnSpPr>
          <p:nvPr/>
        </p:nvCxnSpPr>
        <p:spPr>
          <a:xfrm>
            <a:off x="3377679" y="3280488"/>
            <a:ext cx="1244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4553298-4C13-4C49-BF8F-055463A9C8F7}"/>
              </a:ext>
            </a:extLst>
          </p:cNvPr>
          <p:cNvCxnSpPr>
            <a:cxnSpLocks/>
            <a:stCxn id="11" idx="3"/>
            <a:endCxn id="17" idx="1"/>
          </p:cNvCxnSpPr>
          <p:nvPr/>
        </p:nvCxnSpPr>
        <p:spPr>
          <a:xfrm>
            <a:off x="6366585" y="3280488"/>
            <a:ext cx="617450" cy="1553928"/>
          </a:xfrm>
          <a:prstGeom prst="bentConnector3">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73A84CBA-F366-4575-96CD-63A520A60A49}"/>
              </a:ext>
            </a:extLst>
          </p:cNvPr>
          <p:cNvCxnSpPr>
            <a:cxnSpLocks/>
            <a:stCxn id="17" idx="3"/>
            <a:endCxn id="14" idx="1"/>
          </p:cNvCxnSpPr>
          <p:nvPr/>
        </p:nvCxnSpPr>
        <p:spPr>
          <a:xfrm flipV="1">
            <a:off x="8728859" y="3271157"/>
            <a:ext cx="514669" cy="15632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12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714D-CD52-4D57-822C-817BD851B823}"/>
              </a:ext>
            </a:extLst>
          </p:cNvPr>
          <p:cNvSpPr>
            <a:spLocks noGrp="1"/>
          </p:cNvSpPr>
          <p:nvPr>
            <p:ph type="title"/>
          </p:nvPr>
        </p:nvSpPr>
        <p:spPr/>
        <p:txBody>
          <a:bodyPr/>
          <a:lstStyle/>
          <a:p>
            <a:r>
              <a:rPr lang="en-US" dirty="0" err="1"/>
              <a:t>Tecknology</a:t>
            </a:r>
            <a:r>
              <a:rPr lang="en-US" dirty="0"/>
              <a:t> stack</a:t>
            </a:r>
            <a:endParaRPr lang="en-ID" dirty="0"/>
          </a:p>
        </p:txBody>
      </p:sp>
      <p:sp>
        <p:nvSpPr>
          <p:cNvPr id="3" name="Content Placeholder 2">
            <a:extLst>
              <a:ext uri="{FF2B5EF4-FFF2-40B4-BE49-F238E27FC236}">
                <a16:creationId xmlns:a16="http://schemas.microsoft.com/office/drawing/2014/main" id="{03D1CDD4-2C23-4594-B3E5-3D3EAAF76440}"/>
              </a:ext>
            </a:extLst>
          </p:cNvPr>
          <p:cNvSpPr>
            <a:spLocks noGrp="1"/>
          </p:cNvSpPr>
          <p:nvPr>
            <p:ph idx="1"/>
          </p:nvPr>
        </p:nvSpPr>
        <p:spPr>
          <a:xfrm>
            <a:off x="1484311" y="2666999"/>
            <a:ext cx="3488906" cy="3124201"/>
          </a:xfrm>
        </p:spPr>
        <p:txBody>
          <a:bodyPr>
            <a:normAutofit/>
          </a:bodyPr>
          <a:lstStyle/>
          <a:p>
            <a:pPr marL="0" lvl="0" indent="0">
              <a:lnSpc>
                <a:spcPct val="107000"/>
              </a:lnSpc>
              <a:buNone/>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Segoe UI" panose="020B0502040204020203" pitchFamily="34" charset="0"/>
                <a:ea typeface="Calibri" panose="020F0502020204030204" pitchFamily="34" charset="0"/>
                <a:cs typeface="Times New Roman" panose="02020603050405020304" pitchFamily="18" charset="0"/>
              </a:rPr>
              <a:t>Node.js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Segoe UI" panose="020B0502040204020203" pitchFamily="34" charset="0"/>
                <a:ea typeface="Calibri" panose="020F0502020204030204" pitchFamily="34" charset="0"/>
                <a:cs typeface="Times New Roman" panose="02020603050405020304" pitchFamily="18" charset="0"/>
              </a:rPr>
              <a:t>Express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Segoe UI" panose="020B0502040204020203" pitchFamily="34" charset="0"/>
                <a:ea typeface="Calibri" panose="020F0502020204030204" pitchFamily="34" charset="0"/>
                <a:cs typeface="Times New Roman" panose="02020603050405020304" pitchFamily="18" charset="0"/>
              </a:rPr>
              <a:t>Postgres (DBMS)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
        <p:nvSpPr>
          <p:cNvPr id="5" name="TextBox 4">
            <a:extLst>
              <a:ext uri="{FF2B5EF4-FFF2-40B4-BE49-F238E27FC236}">
                <a16:creationId xmlns:a16="http://schemas.microsoft.com/office/drawing/2014/main" id="{DCEA9D92-F168-4D8E-831C-D0FA4401173E}"/>
              </a:ext>
            </a:extLst>
          </p:cNvPr>
          <p:cNvSpPr txBox="1"/>
          <p:nvPr/>
        </p:nvSpPr>
        <p:spPr>
          <a:xfrm>
            <a:off x="6613072" y="3126397"/>
            <a:ext cx="6097554" cy="1855508"/>
          </a:xfrm>
          <a:prstGeom prst="rect">
            <a:avLst/>
          </a:prstGeom>
          <a:noFill/>
        </p:spPr>
        <p:txBody>
          <a:bodyPr wrap="square">
            <a:spAutoFit/>
          </a:bodyPr>
          <a:lstStyle/>
          <a:p>
            <a:pPr marL="342900" lvl="0" indent="-342900">
              <a:lnSpc>
                <a:spcPct val="107000"/>
              </a:lnSpc>
              <a:buFont typeface="Calibri" panose="020F0502020204030204" pitchFamily="34" charset="0"/>
              <a:buChar char="-"/>
            </a:pPr>
            <a:r>
              <a:rPr lang="en-US" sz="1800" dirty="0" err="1">
                <a:effectLst/>
                <a:latin typeface="Segoe UI" panose="020B0502040204020203" pitchFamily="34" charset="0"/>
                <a:ea typeface="Calibri" panose="020F0502020204030204" pitchFamily="34" charset="0"/>
                <a:cs typeface="Times New Roman" panose="02020603050405020304" pitchFamily="18" charset="0"/>
              </a:rPr>
              <a:t>Sequelize</a:t>
            </a:r>
            <a:r>
              <a:rPr lang="en-US" sz="1800" dirty="0">
                <a:effectLst/>
                <a:latin typeface="Segoe UI" panose="020B0502040204020203" pitchFamily="34" charset="0"/>
                <a:ea typeface="Calibri" panose="020F0502020204030204" pitchFamily="34" charset="0"/>
                <a:cs typeface="Times New Roman" panose="02020603050405020304" pitchFamily="18" charset="0"/>
              </a:rPr>
              <a:t> (ORM)</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Segoe UI" panose="020B0502040204020203" pitchFamily="34" charset="0"/>
                <a:ea typeface="Calibri" panose="020F0502020204030204" pitchFamily="34" charset="0"/>
                <a:cs typeface="Times New Roman" panose="02020603050405020304" pitchFamily="18" charset="0"/>
              </a:rPr>
              <a:t>Basic Query / CRUD </a:t>
            </a:r>
            <a:r>
              <a:rPr lang="en-US" sz="1800" b="1" dirty="0">
                <a:effectLst/>
                <a:latin typeface="Segoe UI" panose="020B0502040204020203" pitchFamily="34" charset="0"/>
                <a:ea typeface="Calibri" panose="020F0502020204030204" pitchFamily="34" charset="0"/>
                <a:cs typeface="Times New Roman" panose="02020603050405020304" pitchFamily="18" charset="0"/>
              </a:rPr>
              <a:t>(WAJIB)</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Segoe UI" panose="020B0502040204020203" pitchFamily="34" charset="0"/>
                <a:ea typeface="Calibri" panose="020F0502020204030204" pitchFamily="34" charset="0"/>
                <a:cs typeface="Times New Roman" panose="02020603050405020304" pitchFamily="18" charset="0"/>
              </a:rPr>
              <a:t>Validations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Segoe UI" panose="020B0502040204020203" pitchFamily="34" charset="0"/>
                <a:ea typeface="Calibri" panose="020F0502020204030204" pitchFamily="34" charset="0"/>
                <a:cs typeface="Times New Roman" panose="02020603050405020304" pitchFamily="18" charset="0"/>
              </a:rPr>
              <a:t>Hooks</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Segoe UI" panose="020B0502040204020203" pitchFamily="34" charset="0"/>
                <a:ea typeface="Calibri" panose="020F0502020204030204" pitchFamily="34" charset="0"/>
                <a:cs typeface="Times New Roman" panose="02020603050405020304" pitchFamily="18" charset="0"/>
              </a:rPr>
              <a:t>EJS (Template </a:t>
            </a:r>
            <a:r>
              <a:rPr lang="en-US" sz="1800" dirty="0" err="1">
                <a:effectLst/>
                <a:latin typeface="Segoe UI" panose="020B0502040204020203" pitchFamily="34" charset="0"/>
                <a:ea typeface="Calibri" panose="020F0502020204030204" pitchFamily="34" charset="0"/>
                <a:cs typeface="Times New Roman" panose="02020603050405020304" pitchFamily="18" charset="0"/>
              </a:rPr>
              <a:t>Engne</a:t>
            </a:r>
            <a:r>
              <a:rPr lang="en-US" sz="1800" dirty="0">
                <a:effectLst/>
                <a:latin typeface="Segoe UI" panose="020B0502040204020203" pitchFamily="34"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Segoe UI" panose="020B0502040204020203" pitchFamily="34" charset="0"/>
                <a:ea typeface="Calibri" panose="020F0502020204030204" pitchFamily="34" charset="0"/>
                <a:cs typeface="Times New Roman" panose="02020603050405020304" pitchFamily="18" charset="0"/>
              </a:rPr>
              <a:t>CSS framework </a:t>
            </a:r>
            <a:r>
              <a:rPr lang="en-US" sz="1800" dirty="0" err="1">
                <a:effectLst/>
                <a:latin typeface="Segoe UI" panose="020B0502040204020203" pitchFamily="34" charset="0"/>
                <a:ea typeface="Calibri" panose="020F0502020204030204" pitchFamily="34" charset="0"/>
                <a:cs typeface="Times New Roman" panose="02020603050405020304" pitchFamily="18" charset="0"/>
              </a:rPr>
              <a:t>boleh</a:t>
            </a:r>
            <a:r>
              <a:rPr lang="en-US" sz="1800" dirty="0">
                <a:effectLst/>
                <a:latin typeface="Segoe UI" panose="020B0502040204020203" pitchFamily="34" charset="0"/>
                <a:ea typeface="Calibri" panose="020F0502020204030204" pitchFamily="34" charset="0"/>
                <a:cs typeface="Times New Roman" panose="02020603050405020304" pitchFamily="18" charset="0"/>
              </a:rPr>
              <a:t> </a:t>
            </a:r>
            <a:r>
              <a:rPr lang="en-US" sz="1800" dirty="0" err="1">
                <a:effectLst/>
                <a:latin typeface="Segoe UI" panose="020B0502040204020203" pitchFamily="34" charset="0"/>
                <a:ea typeface="Calibri" panose="020F0502020204030204" pitchFamily="34" charset="0"/>
                <a:cs typeface="Times New Roman" panose="02020603050405020304" pitchFamily="18" charset="0"/>
              </a:rPr>
              <a:t>menggunakan</a:t>
            </a:r>
            <a:r>
              <a:rPr lang="en-US" sz="1800" dirty="0">
                <a:effectLst/>
                <a:latin typeface="Segoe UI" panose="020B0502040204020203" pitchFamily="34" charset="0"/>
                <a:ea typeface="Calibri" panose="020F0502020204030204" pitchFamily="34" charset="0"/>
                <a:cs typeface="Times New Roman" panose="02020603050405020304" pitchFamily="18" charset="0"/>
              </a:rPr>
              <a:t> Bootstrap</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985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F7FA-33FD-4BFF-B029-66ABC755B353}"/>
              </a:ext>
            </a:extLst>
          </p:cNvPr>
          <p:cNvSpPr>
            <a:spLocks noGrp="1"/>
          </p:cNvSpPr>
          <p:nvPr>
            <p:ph type="title"/>
          </p:nvPr>
        </p:nvSpPr>
        <p:spPr/>
        <p:txBody>
          <a:bodyPr/>
          <a:lstStyle/>
          <a:p>
            <a:r>
              <a:rPr lang="en-US" dirty="0"/>
              <a:t>End point </a:t>
            </a:r>
            <a:r>
              <a:rPr lang="en-US" dirty="0" err="1"/>
              <a:t>sistem</a:t>
            </a:r>
            <a:endParaRPr lang="en-ID" dirty="0"/>
          </a:p>
        </p:txBody>
      </p:sp>
      <p:sp>
        <p:nvSpPr>
          <p:cNvPr id="3" name="Content Placeholder 2">
            <a:extLst>
              <a:ext uri="{FF2B5EF4-FFF2-40B4-BE49-F238E27FC236}">
                <a16:creationId xmlns:a16="http://schemas.microsoft.com/office/drawing/2014/main" id="{C476A7C4-038D-4E0A-8E0C-B8EAB6A4C679}"/>
              </a:ext>
            </a:extLst>
          </p:cNvPr>
          <p:cNvSpPr>
            <a:spLocks noGrp="1"/>
          </p:cNvSpPr>
          <p:nvPr>
            <p:ph idx="1"/>
          </p:nvPr>
        </p:nvSpPr>
        <p:spPr>
          <a:xfrm>
            <a:off x="1484310" y="2666999"/>
            <a:ext cx="10421551" cy="3124201"/>
          </a:xfrm>
        </p:spPr>
        <p:txBody>
          <a:bodyPr>
            <a:normAutofit lnSpcReduction="10000"/>
          </a:bodyPr>
          <a:lstStyle/>
          <a:p>
            <a:pPr marL="0" indent="0">
              <a:buNone/>
            </a:pPr>
            <a:r>
              <a:rPr lang="en-US" dirty="0"/>
              <a:t>Costumer</a:t>
            </a:r>
          </a:p>
          <a:p>
            <a:r>
              <a:rPr lang="en-US" dirty="0">
                <a:hlinkClick r:id="rId2"/>
              </a:rPr>
              <a:t>http://localhost:3000/costumers</a:t>
            </a:r>
            <a:r>
              <a:rPr lang="en-US" dirty="0"/>
              <a:t> : </a:t>
            </a:r>
            <a:r>
              <a:rPr lang="en-US" dirty="0" err="1"/>
              <a:t>menampilkan</a:t>
            </a:r>
            <a:r>
              <a:rPr lang="en-US" dirty="0"/>
              <a:t> </a:t>
            </a:r>
            <a:r>
              <a:rPr lang="en-US" dirty="0" err="1"/>
              <a:t>isi</a:t>
            </a:r>
            <a:r>
              <a:rPr lang="en-US" dirty="0"/>
              <a:t> </a:t>
            </a:r>
            <a:r>
              <a:rPr lang="en-US" dirty="0" err="1"/>
              <a:t>didalam</a:t>
            </a:r>
            <a:r>
              <a:rPr lang="en-US" dirty="0"/>
              <a:t> table costumer</a:t>
            </a:r>
          </a:p>
          <a:p>
            <a:r>
              <a:rPr lang="en-ID" dirty="0">
                <a:hlinkClick r:id="rId3"/>
              </a:rPr>
              <a:t>http://localhost:3000/costumers</a:t>
            </a:r>
            <a:r>
              <a:rPr lang="en-US" dirty="0">
                <a:hlinkClick r:id="rId3"/>
              </a:rPr>
              <a:t>/create</a:t>
            </a:r>
            <a:r>
              <a:rPr lang="en-US" dirty="0"/>
              <a:t> : </a:t>
            </a:r>
            <a:r>
              <a:rPr lang="en-US" dirty="0" err="1"/>
              <a:t>menambahkan</a:t>
            </a:r>
            <a:r>
              <a:rPr lang="en-US" dirty="0"/>
              <a:t> data </a:t>
            </a:r>
            <a:r>
              <a:rPr lang="en-US" dirty="0" err="1"/>
              <a:t>ke</a:t>
            </a:r>
            <a:r>
              <a:rPr lang="en-US" dirty="0"/>
              <a:t> table costumer</a:t>
            </a:r>
          </a:p>
          <a:p>
            <a:r>
              <a:rPr lang="en-ID" dirty="0">
                <a:hlinkClick r:id="rId4"/>
              </a:rPr>
              <a:t>http://localhost:3000/costumers</a:t>
            </a:r>
            <a:r>
              <a:rPr lang="en-US" dirty="0">
                <a:hlinkClick r:id="rId4"/>
              </a:rPr>
              <a:t>/edit</a:t>
            </a:r>
            <a:r>
              <a:rPr lang="en-US" dirty="0"/>
              <a:t> : </a:t>
            </a:r>
            <a:r>
              <a:rPr lang="en-US" dirty="0" err="1"/>
              <a:t>mengumbah</a:t>
            </a:r>
            <a:r>
              <a:rPr lang="en-US" dirty="0"/>
              <a:t> data yang </a:t>
            </a:r>
            <a:r>
              <a:rPr lang="en-US" dirty="0" err="1"/>
              <a:t>ada</a:t>
            </a:r>
            <a:r>
              <a:rPr lang="en-US" dirty="0"/>
              <a:t> di table costumer</a:t>
            </a:r>
          </a:p>
          <a:p>
            <a:r>
              <a:rPr lang="en-ID" dirty="0">
                <a:hlinkClick r:id="rId5"/>
              </a:rPr>
              <a:t>http://localhost:3000/costumers/delete</a:t>
            </a:r>
            <a:r>
              <a:rPr lang="en-ID" dirty="0"/>
              <a:t> : </a:t>
            </a:r>
            <a:r>
              <a:rPr lang="en-ID" dirty="0" err="1"/>
              <a:t>menghapus</a:t>
            </a:r>
            <a:r>
              <a:rPr lang="en-ID" dirty="0"/>
              <a:t> data yang </a:t>
            </a:r>
            <a:r>
              <a:rPr lang="en-ID" dirty="0" err="1"/>
              <a:t>ada</a:t>
            </a:r>
            <a:r>
              <a:rPr lang="en-ID" dirty="0"/>
              <a:t> di table costumer</a:t>
            </a:r>
          </a:p>
        </p:txBody>
      </p:sp>
    </p:spTree>
    <p:extLst>
      <p:ext uri="{BB962C8B-B14F-4D97-AF65-F5344CB8AC3E}">
        <p14:creationId xmlns:p14="http://schemas.microsoft.com/office/powerpoint/2010/main" val="342806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16F73-9EB8-4761-86E2-ACB137CE75C8}"/>
              </a:ext>
            </a:extLst>
          </p:cNvPr>
          <p:cNvSpPr>
            <a:spLocks noGrp="1"/>
          </p:cNvSpPr>
          <p:nvPr>
            <p:ph idx="1"/>
          </p:nvPr>
        </p:nvSpPr>
        <p:spPr>
          <a:xfrm>
            <a:off x="1484310" y="513185"/>
            <a:ext cx="10018713" cy="5278016"/>
          </a:xfrm>
        </p:spPr>
        <p:txBody>
          <a:bodyPr>
            <a:normAutofit fontScale="92500"/>
          </a:bodyPr>
          <a:lstStyle/>
          <a:p>
            <a:pPr marL="0" indent="0">
              <a:buNone/>
            </a:pPr>
            <a:r>
              <a:rPr lang="en-US" dirty="0"/>
              <a:t>order</a:t>
            </a:r>
          </a:p>
          <a:p>
            <a:r>
              <a:rPr lang="en-US" dirty="0">
                <a:hlinkClick r:id="rId2"/>
              </a:rPr>
              <a:t>http://localhost:3000/orders</a:t>
            </a:r>
            <a:r>
              <a:rPr lang="en-US" dirty="0"/>
              <a:t> : </a:t>
            </a:r>
            <a:r>
              <a:rPr lang="en-US" dirty="0" err="1"/>
              <a:t>menampilkan</a:t>
            </a:r>
            <a:r>
              <a:rPr lang="en-US" dirty="0"/>
              <a:t> </a:t>
            </a:r>
            <a:r>
              <a:rPr lang="en-US" dirty="0" err="1"/>
              <a:t>isi</a:t>
            </a:r>
            <a:r>
              <a:rPr lang="en-US" dirty="0"/>
              <a:t> </a:t>
            </a:r>
            <a:r>
              <a:rPr lang="en-US" dirty="0" err="1"/>
              <a:t>didalam</a:t>
            </a:r>
            <a:r>
              <a:rPr lang="en-US" dirty="0"/>
              <a:t> table order</a:t>
            </a:r>
          </a:p>
          <a:p>
            <a:r>
              <a:rPr lang="en-ID" dirty="0">
                <a:hlinkClick r:id="rId3"/>
              </a:rPr>
              <a:t>http://localhost:3000/orders</a:t>
            </a:r>
            <a:r>
              <a:rPr lang="en-US" dirty="0">
                <a:hlinkClick r:id="rId3"/>
              </a:rPr>
              <a:t>/create</a:t>
            </a:r>
            <a:r>
              <a:rPr lang="en-US" dirty="0"/>
              <a:t> : </a:t>
            </a:r>
            <a:r>
              <a:rPr lang="en-US" dirty="0" err="1"/>
              <a:t>menambahkan</a:t>
            </a:r>
            <a:r>
              <a:rPr lang="en-US" dirty="0"/>
              <a:t> data </a:t>
            </a:r>
            <a:r>
              <a:rPr lang="en-US" dirty="0" err="1"/>
              <a:t>ke</a:t>
            </a:r>
            <a:r>
              <a:rPr lang="en-US" dirty="0"/>
              <a:t> table order</a:t>
            </a:r>
          </a:p>
          <a:p>
            <a:r>
              <a:rPr lang="en-ID" dirty="0">
                <a:hlinkClick r:id="rId4"/>
              </a:rPr>
              <a:t>http://localhost:3000/orders</a:t>
            </a:r>
            <a:r>
              <a:rPr lang="en-US" dirty="0">
                <a:hlinkClick r:id="rId4"/>
              </a:rPr>
              <a:t>/edit</a:t>
            </a:r>
            <a:r>
              <a:rPr lang="en-US" dirty="0"/>
              <a:t> : </a:t>
            </a:r>
            <a:r>
              <a:rPr lang="en-US" dirty="0" err="1"/>
              <a:t>mengumbah</a:t>
            </a:r>
            <a:r>
              <a:rPr lang="en-US" dirty="0"/>
              <a:t> data yang </a:t>
            </a:r>
            <a:r>
              <a:rPr lang="en-US" dirty="0" err="1"/>
              <a:t>ada</a:t>
            </a:r>
            <a:r>
              <a:rPr lang="en-US" dirty="0"/>
              <a:t> di table order</a:t>
            </a:r>
          </a:p>
          <a:p>
            <a:r>
              <a:rPr lang="en-ID" dirty="0">
                <a:hlinkClick r:id="rId5"/>
              </a:rPr>
              <a:t>http://localhost:3000/orders/delete</a:t>
            </a:r>
            <a:r>
              <a:rPr lang="en-ID" dirty="0"/>
              <a:t> : </a:t>
            </a:r>
            <a:r>
              <a:rPr lang="en-ID" dirty="0" err="1"/>
              <a:t>menghapus</a:t>
            </a:r>
            <a:r>
              <a:rPr lang="en-ID" dirty="0"/>
              <a:t> data yang </a:t>
            </a:r>
            <a:r>
              <a:rPr lang="en-ID" dirty="0" err="1"/>
              <a:t>ada</a:t>
            </a:r>
            <a:r>
              <a:rPr lang="en-ID" dirty="0"/>
              <a:t> di table order</a:t>
            </a:r>
          </a:p>
          <a:p>
            <a:pPr marL="0" indent="0">
              <a:buNone/>
            </a:pPr>
            <a:r>
              <a:rPr lang="en-US" dirty="0"/>
              <a:t>product</a:t>
            </a:r>
          </a:p>
          <a:p>
            <a:r>
              <a:rPr lang="en-US" dirty="0">
                <a:hlinkClick r:id="rId2"/>
              </a:rPr>
              <a:t>http://localhost:3000/products</a:t>
            </a:r>
            <a:r>
              <a:rPr lang="en-US" dirty="0"/>
              <a:t> : </a:t>
            </a:r>
            <a:r>
              <a:rPr lang="en-US" dirty="0" err="1"/>
              <a:t>menampilkan</a:t>
            </a:r>
            <a:r>
              <a:rPr lang="en-US" dirty="0"/>
              <a:t> </a:t>
            </a:r>
            <a:r>
              <a:rPr lang="en-US" dirty="0" err="1"/>
              <a:t>isi</a:t>
            </a:r>
            <a:r>
              <a:rPr lang="en-US" dirty="0"/>
              <a:t> </a:t>
            </a:r>
            <a:r>
              <a:rPr lang="en-US" dirty="0" err="1"/>
              <a:t>didalam</a:t>
            </a:r>
            <a:r>
              <a:rPr lang="en-US" dirty="0"/>
              <a:t> table product</a:t>
            </a:r>
          </a:p>
          <a:p>
            <a:r>
              <a:rPr lang="en-ID" dirty="0">
                <a:hlinkClick r:id="rId3"/>
              </a:rPr>
              <a:t>http://localhost:3000/products</a:t>
            </a:r>
            <a:r>
              <a:rPr lang="en-US" dirty="0">
                <a:hlinkClick r:id="rId3"/>
              </a:rPr>
              <a:t>/create</a:t>
            </a:r>
            <a:r>
              <a:rPr lang="en-US" dirty="0"/>
              <a:t> : </a:t>
            </a:r>
            <a:r>
              <a:rPr lang="en-US" dirty="0" err="1"/>
              <a:t>menambahkan</a:t>
            </a:r>
            <a:r>
              <a:rPr lang="en-US" dirty="0"/>
              <a:t> data </a:t>
            </a:r>
            <a:r>
              <a:rPr lang="en-US" dirty="0" err="1"/>
              <a:t>ke</a:t>
            </a:r>
            <a:r>
              <a:rPr lang="en-US" dirty="0"/>
              <a:t> table product</a:t>
            </a:r>
          </a:p>
          <a:p>
            <a:r>
              <a:rPr lang="en-ID" dirty="0">
                <a:hlinkClick r:id="rId4"/>
              </a:rPr>
              <a:t>http://localhost:3000/products</a:t>
            </a:r>
            <a:r>
              <a:rPr lang="en-US" dirty="0">
                <a:hlinkClick r:id="rId4"/>
              </a:rPr>
              <a:t>/edit</a:t>
            </a:r>
            <a:r>
              <a:rPr lang="en-US" dirty="0"/>
              <a:t> : </a:t>
            </a:r>
            <a:r>
              <a:rPr lang="en-US" dirty="0" err="1"/>
              <a:t>mengumbah</a:t>
            </a:r>
            <a:r>
              <a:rPr lang="en-US" dirty="0"/>
              <a:t> data yang </a:t>
            </a:r>
            <a:r>
              <a:rPr lang="en-US" dirty="0" err="1"/>
              <a:t>ada</a:t>
            </a:r>
            <a:r>
              <a:rPr lang="en-US" dirty="0"/>
              <a:t> di table product</a:t>
            </a:r>
          </a:p>
          <a:p>
            <a:r>
              <a:rPr lang="en-ID" dirty="0">
                <a:hlinkClick r:id="rId6"/>
              </a:rPr>
              <a:t>http://localhost:3000/products/delete</a:t>
            </a:r>
            <a:r>
              <a:rPr lang="en-ID" dirty="0"/>
              <a:t> : </a:t>
            </a:r>
            <a:r>
              <a:rPr lang="en-ID" dirty="0" err="1"/>
              <a:t>menghapus</a:t>
            </a:r>
            <a:r>
              <a:rPr lang="en-ID" dirty="0"/>
              <a:t> data yang </a:t>
            </a:r>
            <a:r>
              <a:rPr lang="en-ID" dirty="0" err="1"/>
              <a:t>ada</a:t>
            </a:r>
            <a:r>
              <a:rPr lang="en-ID" dirty="0"/>
              <a:t> di table product</a:t>
            </a:r>
          </a:p>
          <a:p>
            <a:pPr marL="0" indent="0">
              <a:buNone/>
            </a:pPr>
            <a:endParaRPr lang="en-ID" dirty="0"/>
          </a:p>
          <a:p>
            <a:endParaRPr lang="en-ID" dirty="0"/>
          </a:p>
        </p:txBody>
      </p:sp>
    </p:spTree>
    <p:extLst>
      <p:ext uri="{BB962C8B-B14F-4D97-AF65-F5344CB8AC3E}">
        <p14:creationId xmlns:p14="http://schemas.microsoft.com/office/powerpoint/2010/main" val="219318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F000-E9DA-4BDB-B77D-C998488A59F8}"/>
              </a:ext>
            </a:extLst>
          </p:cNvPr>
          <p:cNvSpPr>
            <a:spLocks noGrp="1"/>
          </p:cNvSpPr>
          <p:nvPr>
            <p:ph type="title"/>
          </p:nvPr>
        </p:nvSpPr>
        <p:spPr/>
        <p:txBody>
          <a:bodyPr/>
          <a:lstStyle/>
          <a:p>
            <a:r>
              <a:rPr lang="en-US" dirty="0"/>
              <a:t>Demo </a:t>
            </a:r>
            <a:r>
              <a:rPr lang="en-US" dirty="0" err="1"/>
              <a:t>aplikasi</a:t>
            </a:r>
            <a:endParaRPr lang="en-ID" dirty="0"/>
          </a:p>
        </p:txBody>
      </p:sp>
      <p:sp>
        <p:nvSpPr>
          <p:cNvPr id="3" name="Content Placeholder 2">
            <a:extLst>
              <a:ext uri="{FF2B5EF4-FFF2-40B4-BE49-F238E27FC236}">
                <a16:creationId xmlns:a16="http://schemas.microsoft.com/office/drawing/2014/main" id="{C330C72D-CD20-4459-AD5F-4878CAE43796}"/>
              </a:ext>
            </a:extLst>
          </p:cNvPr>
          <p:cNvSpPr>
            <a:spLocks noGrp="1"/>
          </p:cNvSpPr>
          <p:nvPr>
            <p:ph idx="1"/>
          </p:nvPr>
        </p:nvSpPr>
        <p:spPr>
          <a:xfrm>
            <a:off x="1988163" y="1295401"/>
            <a:ext cx="10018713" cy="3124201"/>
          </a:xfrm>
        </p:spPr>
        <p:txBody>
          <a:bodyPr/>
          <a:lstStyle/>
          <a:p>
            <a:pPr marL="0" indent="0">
              <a:buNone/>
            </a:pPr>
            <a:r>
              <a:rPr lang="en-US" dirty="0" err="1"/>
              <a:t>Tampilan</a:t>
            </a:r>
            <a:r>
              <a:rPr lang="en-US" dirty="0"/>
              <a:t> </a:t>
            </a:r>
            <a:r>
              <a:rPr lang="en-US" dirty="0" err="1"/>
              <a:t>awal</a:t>
            </a:r>
            <a:r>
              <a:rPr lang="en-US" dirty="0"/>
              <a:t> </a:t>
            </a:r>
          </a:p>
          <a:p>
            <a:endParaRPr lang="en-US" b="1" dirty="0"/>
          </a:p>
          <a:p>
            <a:pPr marL="0" indent="0">
              <a:buNone/>
            </a:pPr>
            <a:endParaRPr lang="en-ID" dirty="0"/>
          </a:p>
        </p:txBody>
      </p:sp>
      <p:pic>
        <p:nvPicPr>
          <p:cNvPr id="5" name="Picture 4">
            <a:extLst>
              <a:ext uri="{FF2B5EF4-FFF2-40B4-BE49-F238E27FC236}">
                <a16:creationId xmlns:a16="http://schemas.microsoft.com/office/drawing/2014/main" id="{A8EF47F8-4D97-4140-B003-9D08095BA354}"/>
              </a:ext>
            </a:extLst>
          </p:cNvPr>
          <p:cNvPicPr>
            <a:picLocks noChangeAspect="1"/>
          </p:cNvPicPr>
          <p:nvPr/>
        </p:nvPicPr>
        <p:blipFill>
          <a:blip r:embed="rId2"/>
          <a:stretch>
            <a:fillRect/>
          </a:stretch>
        </p:blipFill>
        <p:spPr>
          <a:xfrm>
            <a:off x="2127380" y="2587404"/>
            <a:ext cx="9879496" cy="3472007"/>
          </a:xfrm>
          <a:prstGeom prst="rect">
            <a:avLst/>
          </a:prstGeom>
        </p:spPr>
      </p:pic>
    </p:spTree>
    <p:extLst>
      <p:ext uri="{BB962C8B-B14F-4D97-AF65-F5344CB8AC3E}">
        <p14:creationId xmlns:p14="http://schemas.microsoft.com/office/powerpoint/2010/main" val="411920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56D6D-8D35-469E-8433-83B5559EE2FE}"/>
              </a:ext>
            </a:extLst>
          </p:cNvPr>
          <p:cNvSpPr>
            <a:spLocks noGrp="1"/>
          </p:cNvSpPr>
          <p:nvPr>
            <p:ph idx="1"/>
          </p:nvPr>
        </p:nvSpPr>
        <p:spPr>
          <a:xfrm>
            <a:off x="1652264" y="530288"/>
            <a:ext cx="5924196" cy="1130560"/>
          </a:xfrm>
        </p:spPr>
        <p:txBody>
          <a:bodyPr/>
          <a:lstStyle/>
          <a:p>
            <a:pPr marL="0" indent="0">
              <a:buNone/>
            </a:pPr>
            <a:r>
              <a:rPr lang="en-US" dirty="0" err="1"/>
              <a:t>Tampilan</a:t>
            </a:r>
            <a:r>
              <a:rPr lang="en-US" dirty="0"/>
              <a:t> costumer page</a:t>
            </a:r>
          </a:p>
          <a:p>
            <a:pPr marL="0" indent="0">
              <a:buNone/>
            </a:pPr>
            <a:endParaRPr lang="en-ID" dirty="0"/>
          </a:p>
        </p:txBody>
      </p:sp>
      <p:pic>
        <p:nvPicPr>
          <p:cNvPr id="5" name="Picture 4">
            <a:extLst>
              <a:ext uri="{FF2B5EF4-FFF2-40B4-BE49-F238E27FC236}">
                <a16:creationId xmlns:a16="http://schemas.microsoft.com/office/drawing/2014/main" id="{D3BA5C43-1B4C-49EF-86A1-FDE69E469D9B}"/>
              </a:ext>
            </a:extLst>
          </p:cNvPr>
          <p:cNvPicPr>
            <a:picLocks noChangeAspect="1"/>
          </p:cNvPicPr>
          <p:nvPr/>
        </p:nvPicPr>
        <p:blipFill>
          <a:blip r:embed="rId2"/>
          <a:stretch>
            <a:fillRect/>
          </a:stretch>
        </p:blipFill>
        <p:spPr>
          <a:xfrm>
            <a:off x="1744823" y="1185117"/>
            <a:ext cx="7919287" cy="3256253"/>
          </a:xfrm>
          <a:prstGeom prst="rect">
            <a:avLst/>
          </a:prstGeom>
        </p:spPr>
      </p:pic>
    </p:spTree>
    <p:extLst>
      <p:ext uri="{BB962C8B-B14F-4D97-AF65-F5344CB8AC3E}">
        <p14:creationId xmlns:p14="http://schemas.microsoft.com/office/powerpoint/2010/main" val="1835917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353</TotalTime>
  <Words>422</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Segoe UI</vt:lpstr>
      <vt:lpstr>Symbol</vt:lpstr>
      <vt:lpstr>Parallax</vt:lpstr>
      <vt:lpstr>MINI PROJECT BACKEND GUNDAM STORE</vt:lpstr>
      <vt:lpstr>TENTANG GUNDAM STORE</vt:lpstr>
      <vt:lpstr>PowerPoint Presentation</vt:lpstr>
      <vt:lpstr>ERD YANG DIGUNAKAN</vt:lpstr>
      <vt:lpstr>Tecknology stack</vt:lpstr>
      <vt:lpstr>End point sistem</vt:lpstr>
      <vt:lpstr>PowerPoint Presentation</vt:lpstr>
      <vt:lpstr>Demo aplikasi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BACKEND GUNDAM STORE</dc:title>
  <dc:creator>AJ COMP</dc:creator>
  <cp:lastModifiedBy>AJ COMP</cp:lastModifiedBy>
  <cp:revision>3</cp:revision>
  <dcterms:created xsi:type="dcterms:W3CDTF">2022-04-28T03:27:46Z</dcterms:created>
  <dcterms:modified xsi:type="dcterms:W3CDTF">2022-04-28T09:21:32Z</dcterms:modified>
</cp:coreProperties>
</file>