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Squada One" charset="1" panose="02000000000000000000"/>
      <p:regular r:id="rId15"/>
    </p:embeddedFont>
    <p:embeddedFont>
      <p:font typeface="Blinker" charset="1" panose="02000000000000000000"/>
      <p:regular r:id="rId16"/>
    </p:embeddedFont>
    <p:embeddedFont>
      <p:font typeface="Blinker Bold" charset="1" panose="02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0">
            <a:off x="0" y="840086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353472" y="3048322"/>
            <a:ext cx="23370769" cy="5352543"/>
            <a:chOff x="0" y="0"/>
            <a:chExt cx="748854" cy="171508"/>
          </a:xfrm>
        </p:grpSpPr>
        <p:sp>
          <p:nvSpPr>
            <p:cNvPr name="Freeform 5" id="5"/>
            <p:cNvSpPr/>
            <p:nvPr/>
          </p:nvSpPr>
          <p:spPr>
            <a:xfrm flipH="false" flipV="false" rot="0">
              <a:off x="0" y="0"/>
              <a:ext cx="748854" cy="171508"/>
            </a:xfrm>
            <a:custGeom>
              <a:avLst/>
              <a:gdLst/>
              <a:ahLst/>
              <a:cxnLst/>
              <a:rect r="r" b="b" t="t" l="l"/>
              <a:pathLst>
                <a:path h="171508" w="748854">
                  <a:moveTo>
                    <a:pt x="203200" y="0"/>
                  </a:moveTo>
                  <a:lnTo>
                    <a:pt x="748854" y="0"/>
                  </a:lnTo>
                  <a:lnTo>
                    <a:pt x="545654" y="171508"/>
                  </a:lnTo>
                  <a:lnTo>
                    <a:pt x="0" y="171508"/>
                  </a:lnTo>
                  <a:lnTo>
                    <a:pt x="203200" y="0"/>
                  </a:lnTo>
                  <a:close/>
                </a:path>
              </a:pathLst>
            </a:custGeom>
            <a:solidFill>
              <a:srgbClr val="073F82"/>
            </a:solidFill>
          </p:spPr>
        </p:sp>
        <p:sp>
          <p:nvSpPr>
            <p:cNvPr name="TextBox 6" id="6"/>
            <p:cNvSpPr txBox="true"/>
            <p:nvPr/>
          </p:nvSpPr>
          <p:spPr>
            <a:xfrm>
              <a:off x="101600" y="-38100"/>
              <a:ext cx="545654" cy="20960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6504917" y="595696"/>
            <a:ext cx="23459554" cy="9900347"/>
            <a:chOff x="0" y="0"/>
            <a:chExt cx="406400" cy="171508"/>
          </a:xfrm>
        </p:grpSpPr>
        <p:sp>
          <p:nvSpPr>
            <p:cNvPr name="Freeform 8" id="8"/>
            <p:cNvSpPr/>
            <p:nvPr/>
          </p:nvSpPr>
          <p:spPr>
            <a:xfrm flipH="false" flipV="false" rot="0">
              <a:off x="0" y="0"/>
              <a:ext cx="406400" cy="171508"/>
            </a:xfrm>
            <a:custGeom>
              <a:avLst/>
              <a:gdLst/>
              <a:ahLst/>
              <a:cxnLst/>
              <a:rect r="r" b="b" t="t" l="l"/>
              <a:pathLst>
                <a:path h="171508" w="406400">
                  <a:moveTo>
                    <a:pt x="203200" y="0"/>
                  </a:moveTo>
                  <a:lnTo>
                    <a:pt x="406400" y="0"/>
                  </a:lnTo>
                  <a:lnTo>
                    <a:pt x="203200" y="171508"/>
                  </a:lnTo>
                  <a:lnTo>
                    <a:pt x="0" y="171508"/>
                  </a:lnTo>
                  <a:lnTo>
                    <a:pt x="203200" y="0"/>
                  </a:lnTo>
                  <a:close/>
                </a:path>
              </a:pathLst>
            </a:custGeom>
            <a:solidFill>
              <a:srgbClr val="1748AD"/>
            </a:solidFill>
          </p:spPr>
        </p:sp>
        <p:sp>
          <p:nvSpPr>
            <p:cNvPr name="TextBox 9" id="9"/>
            <p:cNvSpPr txBox="true"/>
            <p:nvPr/>
          </p:nvSpPr>
          <p:spPr>
            <a:xfrm>
              <a:off x="101600" y="-38100"/>
              <a:ext cx="203200" cy="209608"/>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1515290" y="3667193"/>
            <a:ext cx="5744010" cy="4114800"/>
          </a:xfrm>
          <a:custGeom>
            <a:avLst/>
            <a:gdLst/>
            <a:ahLst/>
            <a:cxnLst/>
            <a:rect r="r" b="b" t="t" l="l"/>
            <a:pathLst>
              <a:path h="4114800" w="5744010">
                <a:moveTo>
                  <a:pt x="0" y="0"/>
                </a:moveTo>
                <a:lnTo>
                  <a:pt x="5744010" y="0"/>
                </a:lnTo>
                <a:lnTo>
                  <a:pt x="574401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028700" y="4896051"/>
            <a:ext cx="8899304" cy="2265889"/>
          </a:xfrm>
          <a:prstGeom prst="rect">
            <a:avLst/>
          </a:prstGeom>
        </p:spPr>
        <p:txBody>
          <a:bodyPr anchor="t" rtlCol="false" tIns="0" lIns="0" bIns="0" rIns="0">
            <a:spAutoFit/>
          </a:bodyPr>
          <a:lstStyle/>
          <a:p>
            <a:pPr algn="l">
              <a:lnSpc>
                <a:spcPts val="18433"/>
              </a:lnSpc>
            </a:pPr>
            <a:r>
              <a:rPr lang="en-US" sz="13166">
                <a:solidFill>
                  <a:srgbClr val="FFFFFF"/>
                </a:solidFill>
                <a:latin typeface="Squada One"/>
              </a:rPr>
              <a:t>UAS</a:t>
            </a:r>
          </a:p>
        </p:txBody>
      </p:sp>
      <p:sp>
        <p:nvSpPr>
          <p:cNvPr name="TextBox 12" id="12"/>
          <p:cNvSpPr txBox="true"/>
          <p:nvPr/>
        </p:nvSpPr>
        <p:spPr>
          <a:xfrm rot="0">
            <a:off x="1028700" y="4134847"/>
            <a:ext cx="11533670" cy="1269716"/>
          </a:xfrm>
          <a:prstGeom prst="rect">
            <a:avLst/>
          </a:prstGeom>
        </p:spPr>
        <p:txBody>
          <a:bodyPr anchor="t" rtlCol="false" tIns="0" lIns="0" bIns="0" rIns="0">
            <a:spAutoFit/>
          </a:bodyPr>
          <a:lstStyle/>
          <a:p>
            <a:pPr algn="l">
              <a:lnSpc>
                <a:spcPts val="10340"/>
              </a:lnSpc>
            </a:pPr>
            <a:r>
              <a:rPr lang="en-US" sz="7386">
                <a:solidFill>
                  <a:srgbClr val="FFFFFF"/>
                </a:solidFill>
                <a:latin typeface="Blinker"/>
              </a:rPr>
              <a:t>SISTEM OPERASI</a:t>
            </a:r>
          </a:p>
        </p:txBody>
      </p:sp>
      <p:grpSp>
        <p:nvGrpSpPr>
          <p:cNvPr name="Group 13" id="13"/>
          <p:cNvGrpSpPr/>
          <p:nvPr/>
        </p:nvGrpSpPr>
        <p:grpSpPr>
          <a:xfrm rot="0">
            <a:off x="-2479496" y="686338"/>
            <a:ext cx="9883013" cy="1516898"/>
            <a:chOff x="0" y="0"/>
            <a:chExt cx="1117423" cy="171508"/>
          </a:xfrm>
        </p:grpSpPr>
        <p:sp>
          <p:nvSpPr>
            <p:cNvPr name="Freeform 14" id="14"/>
            <p:cNvSpPr/>
            <p:nvPr/>
          </p:nvSpPr>
          <p:spPr>
            <a:xfrm flipH="false" flipV="false" rot="0">
              <a:off x="0" y="0"/>
              <a:ext cx="1117423" cy="171508"/>
            </a:xfrm>
            <a:custGeom>
              <a:avLst/>
              <a:gdLst/>
              <a:ahLst/>
              <a:cxnLst/>
              <a:rect r="r" b="b" t="t" l="l"/>
              <a:pathLst>
                <a:path h="171508" w="1117423">
                  <a:moveTo>
                    <a:pt x="203200" y="0"/>
                  </a:moveTo>
                  <a:lnTo>
                    <a:pt x="1117423" y="0"/>
                  </a:lnTo>
                  <a:lnTo>
                    <a:pt x="914223" y="171508"/>
                  </a:lnTo>
                  <a:lnTo>
                    <a:pt x="0" y="171508"/>
                  </a:lnTo>
                  <a:lnTo>
                    <a:pt x="203200" y="0"/>
                  </a:lnTo>
                  <a:close/>
                </a:path>
              </a:pathLst>
            </a:custGeom>
            <a:solidFill>
              <a:srgbClr val="073F82"/>
            </a:solidFill>
          </p:spPr>
        </p:sp>
        <p:sp>
          <p:nvSpPr>
            <p:cNvPr name="TextBox 15" id="15"/>
            <p:cNvSpPr txBox="true"/>
            <p:nvPr/>
          </p:nvSpPr>
          <p:spPr>
            <a:xfrm>
              <a:off x="101600" y="-38100"/>
              <a:ext cx="914223" cy="209608"/>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361950" y="1035228"/>
            <a:ext cx="738215" cy="774844"/>
          </a:xfrm>
          <a:custGeom>
            <a:avLst/>
            <a:gdLst/>
            <a:ahLst/>
            <a:cxnLst/>
            <a:rect r="r" b="b" t="t" l="l"/>
            <a:pathLst>
              <a:path h="774844" w="738215">
                <a:moveTo>
                  <a:pt x="0" y="0"/>
                </a:moveTo>
                <a:lnTo>
                  <a:pt x="738215" y="0"/>
                </a:lnTo>
                <a:lnTo>
                  <a:pt x="738215" y="774844"/>
                </a:lnTo>
                <a:lnTo>
                  <a:pt x="0" y="7748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381634" y="1183627"/>
            <a:ext cx="5514997" cy="465171"/>
          </a:xfrm>
          <a:prstGeom prst="rect">
            <a:avLst/>
          </a:prstGeom>
        </p:spPr>
        <p:txBody>
          <a:bodyPr anchor="t" rtlCol="false" tIns="0" lIns="0" bIns="0" rIns="0">
            <a:spAutoFit/>
          </a:bodyPr>
          <a:lstStyle/>
          <a:p>
            <a:pPr algn="l">
              <a:lnSpc>
                <a:spcPts val="3760"/>
              </a:lnSpc>
            </a:pPr>
            <a:r>
              <a:rPr lang="en-US" sz="2686">
                <a:solidFill>
                  <a:srgbClr val="FFFFFF"/>
                </a:solidFill>
                <a:latin typeface="Blinker"/>
              </a:rPr>
              <a:t>POLITEKNIK NEGERI MALANG</a:t>
            </a:r>
          </a:p>
        </p:txBody>
      </p:sp>
      <p:sp>
        <p:nvSpPr>
          <p:cNvPr name="Freeform 18" id="18"/>
          <p:cNvSpPr/>
          <p:nvPr/>
        </p:nvSpPr>
        <p:spPr>
          <a:xfrm flipH="false" flipV="true" rot="0">
            <a:off x="15572340" y="0"/>
            <a:ext cx="2715660" cy="2664741"/>
          </a:xfrm>
          <a:custGeom>
            <a:avLst/>
            <a:gdLst/>
            <a:ahLst/>
            <a:cxnLst/>
            <a:rect r="r" b="b" t="t" l="l"/>
            <a:pathLst>
              <a:path h="2664741" w="2715660">
                <a:moveTo>
                  <a:pt x="0" y="2664741"/>
                </a:moveTo>
                <a:lnTo>
                  <a:pt x="2715660" y="2664741"/>
                </a:lnTo>
                <a:lnTo>
                  <a:pt x="2715660" y="0"/>
                </a:lnTo>
                <a:lnTo>
                  <a:pt x="0" y="0"/>
                </a:lnTo>
                <a:lnTo>
                  <a:pt x="0" y="2664741"/>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812133" y="1944964"/>
            <a:ext cx="12659152" cy="1439554"/>
            <a:chOff x="0" y="0"/>
            <a:chExt cx="5360703" cy="609600"/>
          </a:xfrm>
        </p:grpSpPr>
        <p:sp>
          <p:nvSpPr>
            <p:cNvPr name="Freeform 3" id="3"/>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4" id="4"/>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870" y="916264"/>
            <a:ext cx="12935652" cy="1028700"/>
            <a:chOff x="0" y="0"/>
            <a:chExt cx="7665572" cy="609600"/>
          </a:xfrm>
        </p:grpSpPr>
        <p:sp>
          <p:nvSpPr>
            <p:cNvPr name="Freeform 6" id="6"/>
            <p:cNvSpPr/>
            <p:nvPr/>
          </p:nvSpPr>
          <p:spPr>
            <a:xfrm flipH="false" flipV="false" rot="0">
              <a:off x="0" y="0"/>
              <a:ext cx="7665572" cy="609600"/>
            </a:xfrm>
            <a:custGeom>
              <a:avLst/>
              <a:gdLst/>
              <a:ahLst/>
              <a:cxnLst/>
              <a:rect r="r" b="b" t="t" l="l"/>
              <a:pathLst>
                <a:path h="609600" w="7665572">
                  <a:moveTo>
                    <a:pt x="203200" y="0"/>
                  </a:moveTo>
                  <a:lnTo>
                    <a:pt x="7665572" y="0"/>
                  </a:lnTo>
                  <a:lnTo>
                    <a:pt x="7462372" y="609600"/>
                  </a:lnTo>
                  <a:lnTo>
                    <a:pt x="0" y="609600"/>
                  </a:lnTo>
                  <a:lnTo>
                    <a:pt x="203200" y="0"/>
                  </a:lnTo>
                  <a:close/>
                </a:path>
              </a:pathLst>
            </a:custGeom>
            <a:solidFill>
              <a:srgbClr val="5271FF"/>
            </a:solidFill>
          </p:spPr>
        </p:sp>
        <p:sp>
          <p:nvSpPr>
            <p:cNvPr name="TextBox 7" id="7"/>
            <p:cNvSpPr txBox="true"/>
            <p:nvPr/>
          </p:nvSpPr>
          <p:spPr>
            <a:xfrm>
              <a:off x="101600" y="-38100"/>
              <a:ext cx="7462372" cy="6477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243289"/>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2001166"/>
            <a:ext cx="7097888"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CLIPBOARD MANAGER</a:t>
            </a:r>
          </a:p>
        </p:txBody>
      </p:sp>
      <p:grpSp>
        <p:nvGrpSpPr>
          <p:cNvPr name="Group 10" id="10"/>
          <p:cNvGrpSpPr>
            <a:grpSpLocks noChangeAspect="true"/>
          </p:cNvGrpSpPr>
          <p:nvPr/>
        </p:nvGrpSpPr>
        <p:grpSpPr>
          <a:xfrm rot="0">
            <a:off x="5988299" y="916264"/>
            <a:ext cx="13758470" cy="9370736"/>
            <a:chOff x="0" y="0"/>
            <a:chExt cx="5475623" cy="3729384"/>
          </a:xfrm>
        </p:grpSpPr>
        <p:sp>
          <p:nvSpPr>
            <p:cNvPr name="Freeform 11" id="11"/>
            <p:cNvSpPr/>
            <p:nvPr/>
          </p:nvSpPr>
          <p:spPr>
            <a:xfrm flipH="false" flipV="false" rot="0">
              <a:off x="0" y="0"/>
              <a:ext cx="5475623" cy="3729384"/>
            </a:xfrm>
            <a:custGeom>
              <a:avLst/>
              <a:gdLst/>
              <a:ahLst/>
              <a:cxnLst/>
              <a:rect r="r" b="b" t="t" l="l"/>
              <a:pathLst>
                <a:path h="3729384" w="5475623">
                  <a:moveTo>
                    <a:pt x="3322462" y="3729384"/>
                  </a:moveTo>
                  <a:lnTo>
                    <a:pt x="0" y="3729384"/>
                  </a:lnTo>
                  <a:lnTo>
                    <a:pt x="2153161" y="0"/>
                  </a:lnTo>
                  <a:lnTo>
                    <a:pt x="5475623" y="0"/>
                  </a:lnTo>
                  <a:lnTo>
                    <a:pt x="3322462" y="3729384"/>
                  </a:lnTo>
                  <a:close/>
                </a:path>
              </a:pathLst>
            </a:custGeom>
            <a:solidFill>
              <a:srgbClr val="56C1CA"/>
            </a:solidFill>
          </p:spPr>
        </p:sp>
        <p:sp>
          <p:nvSpPr>
            <p:cNvPr name="Freeform 12" id="12"/>
            <p:cNvSpPr/>
            <p:nvPr/>
          </p:nvSpPr>
          <p:spPr>
            <a:xfrm flipH="false" flipV="false" rot="0">
              <a:off x="0" y="0"/>
              <a:ext cx="5475623" cy="3729384"/>
            </a:xfrm>
            <a:custGeom>
              <a:avLst/>
              <a:gdLst/>
              <a:ahLst/>
              <a:cxnLst/>
              <a:rect r="r" b="b" t="t" l="l"/>
              <a:pathLst>
                <a:path h="3729384" w="5475623">
                  <a:moveTo>
                    <a:pt x="3322462" y="3729384"/>
                  </a:moveTo>
                  <a:lnTo>
                    <a:pt x="0" y="3729384"/>
                  </a:lnTo>
                  <a:lnTo>
                    <a:pt x="2153161" y="0"/>
                  </a:lnTo>
                  <a:lnTo>
                    <a:pt x="5475623" y="0"/>
                  </a:lnTo>
                  <a:lnTo>
                    <a:pt x="3322462" y="3729384"/>
                  </a:lnTo>
                  <a:close/>
                </a:path>
              </a:pathLst>
            </a:custGeom>
            <a:blipFill>
              <a:blip r:embed="rId4"/>
              <a:stretch>
                <a:fillRect l="0" t="-14602" r="0" b="-14602"/>
              </a:stretch>
            </a:blipFill>
          </p:spPr>
        </p:sp>
      </p:grpSp>
      <p:sp>
        <p:nvSpPr>
          <p:cNvPr name="TextBox 13" id="13"/>
          <p:cNvSpPr txBox="true"/>
          <p:nvPr/>
        </p:nvSpPr>
        <p:spPr>
          <a:xfrm rot="0">
            <a:off x="1565011" y="1186139"/>
            <a:ext cx="3908943" cy="431800"/>
          </a:xfrm>
          <a:prstGeom prst="rect">
            <a:avLst/>
          </a:prstGeom>
        </p:spPr>
        <p:txBody>
          <a:bodyPr anchor="t" rtlCol="false" tIns="0" lIns="0" bIns="0" rIns="0">
            <a:spAutoFit/>
          </a:bodyPr>
          <a:lstStyle/>
          <a:p>
            <a:pPr algn="l">
              <a:lnSpc>
                <a:spcPts val="3499"/>
              </a:lnSpc>
            </a:pPr>
            <a:r>
              <a:rPr lang="en-US" sz="2499">
                <a:solidFill>
                  <a:srgbClr val="FFFFFF"/>
                </a:solidFill>
                <a:latin typeface="Blinker"/>
              </a:rPr>
              <a:t>POLITEKNIK NEGERI MALANG</a:t>
            </a:r>
          </a:p>
        </p:txBody>
      </p:sp>
      <p:grpSp>
        <p:nvGrpSpPr>
          <p:cNvPr name="Group 14" id="14"/>
          <p:cNvGrpSpPr/>
          <p:nvPr/>
        </p:nvGrpSpPr>
        <p:grpSpPr>
          <a:xfrm rot="0">
            <a:off x="-3191174" y="4687615"/>
            <a:ext cx="15399957" cy="5155221"/>
            <a:chOff x="0" y="0"/>
            <a:chExt cx="1055519" cy="353341"/>
          </a:xfrm>
        </p:grpSpPr>
        <p:sp>
          <p:nvSpPr>
            <p:cNvPr name="Freeform 15" id="15"/>
            <p:cNvSpPr/>
            <p:nvPr/>
          </p:nvSpPr>
          <p:spPr>
            <a:xfrm flipH="false" flipV="false" rot="0">
              <a:off x="0" y="0"/>
              <a:ext cx="1055519" cy="353341"/>
            </a:xfrm>
            <a:custGeom>
              <a:avLst/>
              <a:gdLst/>
              <a:ahLst/>
              <a:cxnLst/>
              <a:rect r="r" b="b" t="t" l="l"/>
              <a:pathLst>
                <a:path h="353341" w="1055519">
                  <a:moveTo>
                    <a:pt x="203200" y="0"/>
                  </a:moveTo>
                  <a:lnTo>
                    <a:pt x="1055519" y="0"/>
                  </a:lnTo>
                  <a:lnTo>
                    <a:pt x="852319" y="353341"/>
                  </a:lnTo>
                  <a:lnTo>
                    <a:pt x="0" y="353341"/>
                  </a:lnTo>
                  <a:lnTo>
                    <a:pt x="203200" y="0"/>
                  </a:lnTo>
                  <a:close/>
                </a:path>
              </a:pathLst>
            </a:custGeom>
            <a:solidFill>
              <a:srgbClr val="073F82"/>
            </a:solidFill>
          </p:spPr>
        </p:sp>
        <p:sp>
          <p:nvSpPr>
            <p:cNvPr name="TextBox 16" id="16"/>
            <p:cNvSpPr txBox="true"/>
            <p:nvPr/>
          </p:nvSpPr>
          <p:spPr>
            <a:xfrm>
              <a:off x="101600" y="-38100"/>
              <a:ext cx="852319" cy="391441"/>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3641693"/>
            <a:ext cx="6111927" cy="596901"/>
          </a:xfrm>
          <a:prstGeom prst="rect">
            <a:avLst/>
          </a:prstGeom>
        </p:spPr>
        <p:txBody>
          <a:bodyPr anchor="t" rtlCol="false" tIns="0" lIns="0" bIns="0" rIns="0">
            <a:spAutoFit/>
          </a:bodyPr>
          <a:lstStyle/>
          <a:p>
            <a:pPr algn="l">
              <a:lnSpc>
                <a:spcPts val="4899"/>
              </a:lnSpc>
            </a:pPr>
            <a:r>
              <a:rPr lang="en-US" sz="3499">
                <a:solidFill>
                  <a:srgbClr val="FFFFFF"/>
                </a:solidFill>
                <a:latin typeface="Blinker Bold"/>
              </a:rPr>
              <a:t>LATAR BELAKANG</a:t>
            </a:r>
          </a:p>
        </p:txBody>
      </p:sp>
      <p:sp>
        <p:nvSpPr>
          <p:cNvPr name="TextBox 18" id="18"/>
          <p:cNvSpPr txBox="true"/>
          <p:nvPr/>
        </p:nvSpPr>
        <p:spPr>
          <a:xfrm rot="0">
            <a:off x="993728" y="5373337"/>
            <a:ext cx="8960451" cy="3124294"/>
          </a:xfrm>
          <a:prstGeom prst="rect">
            <a:avLst/>
          </a:prstGeom>
        </p:spPr>
        <p:txBody>
          <a:bodyPr anchor="t" rtlCol="false" tIns="0" lIns="0" bIns="0" rIns="0">
            <a:spAutoFit/>
          </a:bodyPr>
          <a:lstStyle/>
          <a:p>
            <a:pPr algn="just">
              <a:lnSpc>
                <a:spcPts val="4194"/>
              </a:lnSpc>
            </a:pPr>
            <a:r>
              <a:rPr lang="en-US" sz="2996">
                <a:solidFill>
                  <a:srgbClr val="FFFFFF"/>
                </a:solidFill>
                <a:latin typeface="Blinker"/>
              </a:rPr>
              <a:t>Sering kali kita perlu untuk menyimpan suatu teks untuk sementara untuk digunakan dikemudian hari. Biasanya kita menyimpan teks teks tersebut dalam notepad, word, bahkan chat wa. Maka dari itu, diperlukan suatu program yang dapat menyimpan teks dan menggunakannya untuk berulang kali.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812133" y="1944964"/>
            <a:ext cx="12659152" cy="1439554"/>
            <a:chOff x="0" y="0"/>
            <a:chExt cx="5360703" cy="609600"/>
          </a:xfrm>
        </p:grpSpPr>
        <p:sp>
          <p:nvSpPr>
            <p:cNvPr name="Freeform 3" id="3"/>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4" id="4"/>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870" y="916264"/>
            <a:ext cx="12935652" cy="1028700"/>
            <a:chOff x="0" y="0"/>
            <a:chExt cx="7665572" cy="609600"/>
          </a:xfrm>
        </p:grpSpPr>
        <p:sp>
          <p:nvSpPr>
            <p:cNvPr name="Freeform 6" id="6"/>
            <p:cNvSpPr/>
            <p:nvPr/>
          </p:nvSpPr>
          <p:spPr>
            <a:xfrm flipH="false" flipV="false" rot="0">
              <a:off x="0" y="0"/>
              <a:ext cx="7665572" cy="609600"/>
            </a:xfrm>
            <a:custGeom>
              <a:avLst/>
              <a:gdLst/>
              <a:ahLst/>
              <a:cxnLst/>
              <a:rect r="r" b="b" t="t" l="l"/>
              <a:pathLst>
                <a:path h="609600" w="7665572">
                  <a:moveTo>
                    <a:pt x="203200" y="0"/>
                  </a:moveTo>
                  <a:lnTo>
                    <a:pt x="7665572" y="0"/>
                  </a:lnTo>
                  <a:lnTo>
                    <a:pt x="7462372" y="609600"/>
                  </a:lnTo>
                  <a:lnTo>
                    <a:pt x="0" y="609600"/>
                  </a:lnTo>
                  <a:lnTo>
                    <a:pt x="203200" y="0"/>
                  </a:lnTo>
                  <a:close/>
                </a:path>
              </a:pathLst>
            </a:custGeom>
            <a:solidFill>
              <a:srgbClr val="5271FF"/>
            </a:solidFill>
          </p:spPr>
        </p:sp>
        <p:sp>
          <p:nvSpPr>
            <p:cNvPr name="TextBox 7" id="7"/>
            <p:cNvSpPr txBox="true"/>
            <p:nvPr/>
          </p:nvSpPr>
          <p:spPr>
            <a:xfrm>
              <a:off x="101600" y="-38100"/>
              <a:ext cx="7462372" cy="6477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243289"/>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84194" y="4312947"/>
            <a:ext cx="19598236" cy="4945353"/>
            <a:chOff x="0" y="0"/>
            <a:chExt cx="5161675" cy="1302480"/>
          </a:xfrm>
        </p:grpSpPr>
        <p:sp>
          <p:nvSpPr>
            <p:cNvPr name="Freeform 10" id="10"/>
            <p:cNvSpPr/>
            <p:nvPr/>
          </p:nvSpPr>
          <p:spPr>
            <a:xfrm flipH="false" flipV="false" rot="0">
              <a:off x="0" y="0"/>
              <a:ext cx="5161675" cy="1302480"/>
            </a:xfrm>
            <a:custGeom>
              <a:avLst/>
              <a:gdLst/>
              <a:ahLst/>
              <a:cxnLst/>
              <a:rect r="r" b="b" t="t" l="l"/>
              <a:pathLst>
                <a:path h="1302480" w="5161675">
                  <a:moveTo>
                    <a:pt x="0" y="0"/>
                  </a:moveTo>
                  <a:lnTo>
                    <a:pt x="5161675" y="0"/>
                  </a:lnTo>
                  <a:lnTo>
                    <a:pt x="5161675" y="1302480"/>
                  </a:lnTo>
                  <a:lnTo>
                    <a:pt x="0" y="1302480"/>
                  </a:lnTo>
                  <a:close/>
                </a:path>
              </a:pathLst>
            </a:custGeom>
            <a:solidFill>
              <a:srgbClr val="183577"/>
            </a:solidFill>
          </p:spPr>
        </p:sp>
        <p:sp>
          <p:nvSpPr>
            <p:cNvPr name="TextBox 11" id="11"/>
            <p:cNvSpPr txBox="true"/>
            <p:nvPr/>
          </p:nvSpPr>
          <p:spPr>
            <a:xfrm>
              <a:off x="0" y="-38100"/>
              <a:ext cx="5161675" cy="134058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26870" y="4011322"/>
            <a:ext cx="19014870" cy="603250"/>
            <a:chOff x="0" y="0"/>
            <a:chExt cx="5008031" cy="158881"/>
          </a:xfrm>
        </p:grpSpPr>
        <p:sp>
          <p:nvSpPr>
            <p:cNvPr name="Freeform 13" id="13"/>
            <p:cNvSpPr/>
            <p:nvPr/>
          </p:nvSpPr>
          <p:spPr>
            <a:xfrm flipH="false" flipV="false" rot="0">
              <a:off x="0" y="0"/>
              <a:ext cx="5008032" cy="158881"/>
            </a:xfrm>
            <a:custGeom>
              <a:avLst/>
              <a:gdLst/>
              <a:ahLst/>
              <a:cxnLst/>
              <a:rect r="r" b="b" t="t" l="l"/>
              <a:pathLst>
                <a:path h="158881" w="5008032">
                  <a:moveTo>
                    <a:pt x="0" y="0"/>
                  </a:moveTo>
                  <a:lnTo>
                    <a:pt x="5008032" y="0"/>
                  </a:lnTo>
                  <a:lnTo>
                    <a:pt x="5008032" y="158881"/>
                  </a:lnTo>
                  <a:lnTo>
                    <a:pt x="0" y="158881"/>
                  </a:lnTo>
                  <a:close/>
                </a:path>
              </a:pathLst>
            </a:custGeom>
            <a:solidFill>
              <a:srgbClr val="5271FF"/>
            </a:solidFill>
          </p:spPr>
        </p:sp>
        <p:sp>
          <p:nvSpPr>
            <p:cNvPr name="TextBox 14" id="14"/>
            <p:cNvSpPr txBox="true"/>
            <p:nvPr/>
          </p:nvSpPr>
          <p:spPr>
            <a:xfrm>
              <a:off x="0" y="-38100"/>
              <a:ext cx="5008031" cy="19698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true" rot="0">
            <a:off x="15572340" y="0"/>
            <a:ext cx="2715660" cy="2664741"/>
          </a:xfrm>
          <a:custGeom>
            <a:avLst/>
            <a:gdLst/>
            <a:ahLst/>
            <a:cxnLst/>
            <a:rect r="r" b="b" t="t" l="l"/>
            <a:pathLst>
              <a:path h="2664741" w="2715660">
                <a:moveTo>
                  <a:pt x="0" y="2664741"/>
                </a:moveTo>
                <a:lnTo>
                  <a:pt x="2715660" y="2664741"/>
                </a:lnTo>
                <a:lnTo>
                  <a:pt x="2715660" y="0"/>
                </a:lnTo>
                <a:lnTo>
                  <a:pt x="0" y="0"/>
                </a:lnTo>
                <a:lnTo>
                  <a:pt x="0" y="26647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29373" y="4011322"/>
            <a:ext cx="8058627" cy="5209067"/>
          </a:xfrm>
          <a:custGeom>
            <a:avLst/>
            <a:gdLst/>
            <a:ahLst/>
            <a:cxnLst/>
            <a:rect r="r" b="b" t="t" l="l"/>
            <a:pathLst>
              <a:path h="5209067" w="8058627">
                <a:moveTo>
                  <a:pt x="0" y="0"/>
                </a:moveTo>
                <a:lnTo>
                  <a:pt x="8058627" y="0"/>
                </a:lnTo>
                <a:lnTo>
                  <a:pt x="8058627" y="5209067"/>
                </a:lnTo>
                <a:lnTo>
                  <a:pt x="0" y="5209067"/>
                </a:lnTo>
                <a:lnTo>
                  <a:pt x="0" y="0"/>
                </a:lnTo>
                <a:close/>
              </a:path>
            </a:pathLst>
          </a:custGeom>
          <a:blipFill>
            <a:blip r:embed="rId6"/>
            <a:stretch>
              <a:fillRect l="0" t="0" r="0" b="0"/>
            </a:stretch>
          </a:blipFill>
        </p:spPr>
      </p:sp>
      <p:sp>
        <p:nvSpPr>
          <p:cNvPr name="TextBox 17" id="17"/>
          <p:cNvSpPr txBox="true"/>
          <p:nvPr/>
        </p:nvSpPr>
        <p:spPr>
          <a:xfrm rot="0">
            <a:off x="1028700" y="2001166"/>
            <a:ext cx="8960451"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SIMPAN TEKS KE CLIPBOARD</a:t>
            </a:r>
          </a:p>
        </p:txBody>
      </p:sp>
      <p:sp>
        <p:nvSpPr>
          <p:cNvPr name="TextBox 18" id="18"/>
          <p:cNvSpPr txBox="true"/>
          <p:nvPr/>
        </p:nvSpPr>
        <p:spPr>
          <a:xfrm rot="0">
            <a:off x="1565011" y="1186139"/>
            <a:ext cx="3943915" cy="431800"/>
          </a:xfrm>
          <a:prstGeom prst="rect">
            <a:avLst/>
          </a:prstGeom>
        </p:spPr>
        <p:txBody>
          <a:bodyPr anchor="t" rtlCol="false" tIns="0" lIns="0" bIns="0" rIns="0">
            <a:spAutoFit/>
          </a:bodyPr>
          <a:lstStyle/>
          <a:p>
            <a:pPr algn="l">
              <a:lnSpc>
                <a:spcPts val="3499"/>
              </a:lnSpc>
            </a:pPr>
            <a:r>
              <a:rPr lang="en-US" sz="2499">
                <a:solidFill>
                  <a:srgbClr val="FFFFFF"/>
                </a:solidFill>
                <a:latin typeface="Blinker"/>
              </a:rPr>
              <a:t>POLITEKNIK NEGERI MALANG</a:t>
            </a:r>
          </a:p>
        </p:txBody>
      </p:sp>
      <p:sp>
        <p:nvSpPr>
          <p:cNvPr name="TextBox 19" id="19"/>
          <p:cNvSpPr txBox="true"/>
          <p:nvPr/>
        </p:nvSpPr>
        <p:spPr>
          <a:xfrm rot="0">
            <a:off x="1028700" y="3979571"/>
            <a:ext cx="3283528" cy="596901"/>
          </a:xfrm>
          <a:prstGeom prst="rect">
            <a:avLst/>
          </a:prstGeom>
        </p:spPr>
        <p:txBody>
          <a:bodyPr anchor="t" rtlCol="false" tIns="0" lIns="0" bIns="0" rIns="0">
            <a:spAutoFit/>
          </a:bodyPr>
          <a:lstStyle/>
          <a:p>
            <a:pPr algn="l">
              <a:lnSpc>
                <a:spcPts val="4899"/>
              </a:lnSpc>
            </a:pPr>
            <a:r>
              <a:rPr lang="en-US" sz="3499">
                <a:solidFill>
                  <a:srgbClr val="FFFFFF"/>
                </a:solidFill>
                <a:latin typeface="Blinker Bold"/>
              </a:rPr>
              <a:t>Penjelasan</a:t>
            </a:r>
          </a:p>
        </p:txBody>
      </p:sp>
      <p:sp>
        <p:nvSpPr>
          <p:cNvPr name="TextBox 20" id="20"/>
          <p:cNvSpPr txBox="true"/>
          <p:nvPr/>
        </p:nvSpPr>
        <p:spPr>
          <a:xfrm rot="0">
            <a:off x="1028700" y="4747922"/>
            <a:ext cx="8960451" cy="5219794"/>
          </a:xfrm>
          <a:prstGeom prst="rect">
            <a:avLst/>
          </a:prstGeom>
        </p:spPr>
        <p:txBody>
          <a:bodyPr anchor="t" rtlCol="false" tIns="0" lIns="0" bIns="0" rIns="0">
            <a:spAutoFit/>
          </a:bodyPr>
          <a:lstStyle/>
          <a:p>
            <a:pPr algn="just">
              <a:lnSpc>
                <a:spcPts val="4194"/>
              </a:lnSpc>
            </a:pPr>
            <a:r>
              <a:rPr lang="en-US" sz="2996">
                <a:solidFill>
                  <a:srgbClr val="FFFFFF"/>
                </a:solidFill>
                <a:latin typeface="Blinker"/>
              </a:rPr>
              <a:t>Inputan teks dikirimkan ke perintah xclip menggunakan echo. xclip dengan opsi -selection clipboard menyimpan teks tersebut ke clipboard sistem, memungkinkan teks tersebut untuk ditempelkan di aplikasi lain. Teks yang dimasukkan pengguna ($clipboard_text) ditambahkan ke akhir file yang ditentukan oleh variabel clipboard_file. Operator &gt;&gt; digunakan untuk menambahkan teks ke file tanpa menghapus konten yang sudah ada.</a:t>
            </a:r>
          </a:p>
          <a:p>
            <a:pPr algn="just">
              <a:lnSpc>
                <a:spcPts val="4194"/>
              </a:lnSpc>
            </a:pPr>
          </a:p>
          <a:p>
            <a:pPr algn="just">
              <a:lnSpc>
                <a:spcPts val="419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812133" y="1944964"/>
            <a:ext cx="12659152" cy="1439554"/>
            <a:chOff x="0" y="0"/>
            <a:chExt cx="5360703" cy="609600"/>
          </a:xfrm>
        </p:grpSpPr>
        <p:sp>
          <p:nvSpPr>
            <p:cNvPr name="Freeform 3" id="3"/>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4" id="4"/>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870" y="916264"/>
            <a:ext cx="12935652" cy="1028700"/>
            <a:chOff x="0" y="0"/>
            <a:chExt cx="7665572" cy="609600"/>
          </a:xfrm>
        </p:grpSpPr>
        <p:sp>
          <p:nvSpPr>
            <p:cNvPr name="Freeform 6" id="6"/>
            <p:cNvSpPr/>
            <p:nvPr/>
          </p:nvSpPr>
          <p:spPr>
            <a:xfrm flipH="false" flipV="false" rot="0">
              <a:off x="0" y="0"/>
              <a:ext cx="7665572" cy="609600"/>
            </a:xfrm>
            <a:custGeom>
              <a:avLst/>
              <a:gdLst/>
              <a:ahLst/>
              <a:cxnLst/>
              <a:rect r="r" b="b" t="t" l="l"/>
              <a:pathLst>
                <a:path h="609600" w="7665572">
                  <a:moveTo>
                    <a:pt x="203200" y="0"/>
                  </a:moveTo>
                  <a:lnTo>
                    <a:pt x="7665572" y="0"/>
                  </a:lnTo>
                  <a:lnTo>
                    <a:pt x="7462372" y="609600"/>
                  </a:lnTo>
                  <a:lnTo>
                    <a:pt x="0" y="609600"/>
                  </a:lnTo>
                  <a:lnTo>
                    <a:pt x="203200" y="0"/>
                  </a:lnTo>
                  <a:close/>
                </a:path>
              </a:pathLst>
            </a:custGeom>
            <a:solidFill>
              <a:srgbClr val="5271FF"/>
            </a:solidFill>
          </p:spPr>
        </p:sp>
        <p:sp>
          <p:nvSpPr>
            <p:cNvPr name="TextBox 7" id="7"/>
            <p:cNvSpPr txBox="true"/>
            <p:nvPr/>
          </p:nvSpPr>
          <p:spPr>
            <a:xfrm>
              <a:off x="101600" y="-38100"/>
              <a:ext cx="7462372" cy="6477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243289"/>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84194" y="4312947"/>
            <a:ext cx="19598236" cy="4945353"/>
            <a:chOff x="0" y="0"/>
            <a:chExt cx="5161675" cy="1302480"/>
          </a:xfrm>
        </p:grpSpPr>
        <p:sp>
          <p:nvSpPr>
            <p:cNvPr name="Freeform 10" id="10"/>
            <p:cNvSpPr/>
            <p:nvPr/>
          </p:nvSpPr>
          <p:spPr>
            <a:xfrm flipH="false" flipV="false" rot="0">
              <a:off x="0" y="0"/>
              <a:ext cx="5161675" cy="1302480"/>
            </a:xfrm>
            <a:custGeom>
              <a:avLst/>
              <a:gdLst/>
              <a:ahLst/>
              <a:cxnLst/>
              <a:rect r="r" b="b" t="t" l="l"/>
              <a:pathLst>
                <a:path h="1302480" w="5161675">
                  <a:moveTo>
                    <a:pt x="0" y="0"/>
                  </a:moveTo>
                  <a:lnTo>
                    <a:pt x="5161675" y="0"/>
                  </a:lnTo>
                  <a:lnTo>
                    <a:pt x="5161675" y="1302480"/>
                  </a:lnTo>
                  <a:lnTo>
                    <a:pt x="0" y="1302480"/>
                  </a:lnTo>
                  <a:close/>
                </a:path>
              </a:pathLst>
            </a:custGeom>
            <a:solidFill>
              <a:srgbClr val="183577"/>
            </a:solidFill>
          </p:spPr>
        </p:sp>
        <p:sp>
          <p:nvSpPr>
            <p:cNvPr name="TextBox 11" id="11"/>
            <p:cNvSpPr txBox="true"/>
            <p:nvPr/>
          </p:nvSpPr>
          <p:spPr>
            <a:xfrm>
              <a:off x="0" y="-38100"/>
              <a:ext cx="5161675" cy="134058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26870" y="4011322"/>
            <a:ext cx="19014870" cy="603250"/>
            <a:chOff x="0" y="0"/>
            <a:chExt cx="5008031" cy="158881"/>
          </a:xfrm>
        </p:grpSpPr>
        <p:sp>
          <p:nvSpPr>
            <p:cNvPr name="Freeform 13" id="13"/>
            <p:cNvSpPr/>
            <p:nvPr/>
          </p:nvSpPr>
          <p:spPr>
            <a:xfrm flipH="false" flipV="false" rot="0">
              <a:off x="0" y="0"/>
              <a:ext cx="5008032" cy="158881"/>
            </a:xfrm>
            <a:custGeom>
              <a:avLst/>
              <a:gdLst/>
              <a:ahLst/>
              <a:cxnLst/>
              <a:rect r="r" b="b" t="t" l="l"/>
              <a:pathLst>
                <a:path h="158881" w="5008032">
                  <a:moveTo>
                    <a:pt x="0" y="0"/>
                  </a:moveTo>
                  <a:lnTo>
                    <a:pt x="5008032" y="0"/>
                  </a:lnTo>
                  <a:lnTo>
                    <a:pt x="5008032" y="158881"/>
                  </a:lnTo>
                  <a:lnTo>
                    <a:pt x="0" y="158881"/>
                  </a:lnTo>
                  <a:close/>
                </a:path>
              </a:pathLst>
            </a:custGeom>
            <a:solidFill>
              <a:srgbClr val="5271FF"/>
            </a:solidFill>
          </p:spPr>
        </p:sp>
        <p:sp>
          <p:nvSpPr>
            <p:cNvPr name="TextBox 14" id="14"/>
            <p:cNvSpPr txBox="true"/>
            <p:nvPr/>
          </p:nvSpPr>
          <p:spPr>
            <a:xfrm>
              <a:off x="0" y="-38100"/>
              <a:ext cx="5008031" cy="19698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26870" y="6643397"/>
            <a:ext cx="19660946" cy="603250"/>
            <a:chOff x="0" y="0"/>
            <a:chExt cx="5178192" cy="158881"/>
          </a:xfrm>
        </p:grpSpPr>
        <p:sp>
          <p:nvSpPr>
            <p:cNvPr name="Freeform 16" id="16"/>
            <p:cNvSpPr/>
            <p:nvPr/>
          </p:nvSpPr>
          <p:spPr>
            <a:xfrm flipH="false" flipV="false" rot="0">
              <a:off x="0" y="0"/>
              <a:ext cx="5178192" cy="158881"/>
            </a:xfrm>
            <a:custGeom>
              <a:avLst/>
              <a:gdLst/>
              <a:ahLst/>
              <a:cxnLst/>
              <a:rect r="r" b="b" t="t" l="l"/>
              <a:pathLst>
                <a:path h="158881" w="5178192">
                  <a:moveTo>
                    <a:pt x="0" y="0"/>
                  </a:moveTo>
                  <a:lnTo>
                    <a:pt x="5178192" y="0"/>
                  </a:lnTo>
                  <a:lnTo>
                    <a:pt x="5178192" y="158881"/>
                  </a:lnTo>
                  <a:lnTo>
                    <a:pt x="0" y="158881"/>
                  </a:lnTo>
                  <a:close/>
                </a:path>
              </a:pathLst>
            </a:custGeom>
            <a:solidFill>
              <a:srgbClr val="5271FF"/>
            </a:solidFill>
          </p:spPr>
        </p:sp>
        <p:sp>
          <p:nvSpPr>
            <p:cNvPr name="TextBox 17" id="17"/>
            <p:cNvSpPr txBox="true"/>
            <p:nvPr/>
          </p:nvSpPr>
          <p:spPr>
            <a:xfrm>
              <a:off x="0" y="-38100"/>
              <a:ext cx="5178192" cy="196981"/>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true" rot="0">
            <a:off x="15572340" y="0"/>
            <a:ext cx="2715660" cy="2664741"/>
          </a:xfrm>
          <a:custGeom>
            <a:avLst/>
            <a:gdLst/>
            <a:ahLst/>
            <a:cxnLst/>
            <a:rect r="r" b="b" t="t" l="l"/>
            <a:pathLst>
              <a:path h="2664741" w="2715660">
                <a:moveTo>
                  <a:pt x="0" y="2664741"/>
                </a:moveTo>
                <a:lnTo>
                  <a:pt x="2715660" y="2664741"/>
                </a:lnTo>
                <a:lnTo>
                  <a:pt x="2715660" y="0"/>
                </a:lnTo>
                <a:lnTo>
                  <a:pt x="0" y="0"/>
                </a:lnTo>
                <a:lnTo>
                  <a:pt x="0" y="26647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0537924" y="4011322"/>
            <a:ext cx="7750076" cy="5209067"/>
          </a:xfrm>
          <a:custGeom>
            <a:avLst/>
            <a:gdLst/>
            <a:ahLst/>
            <a:cxnLst/>
            <a:rect r="r" b="b" t="t" l="l"/>
            <a:pathLst>
              <a:path h="5209067" w="7750076">
                <a:moveTo>
                  <a:pt x="0" y="0"/>
                </a:moveTo>
                <a:lnTo>
                  <a:pt x="7750076" y="0"/>
                </a:lnTo>
                <a:lnTo>
                  <a:pt x="7750076" y="5209067"/>
                </a:lnTo>
                <a:lnTo>
                  <a:pt x="0" y="5209067"/>
                </a:lnTo>
                <a:lnTo>
                  <a:pt x="0" y="0"/>
                </a:lnTo>
                <a:close/>
              </a:path>
            </a:pathLst>
          </a:custGeom>
          <a:blipFill>
            <a:blip r:embed="rId6"/>
            <a:stretch>
              <a:fillRect l="0" t="0" r="0" b="0"/>
            </a:stretch>
          </a:blipFill>
        </p:spPr>
      </p:sp>
      <p:sp>
        <p:nvSpPr>
          <p:cNvPr name="TextBox 20" id="20"/>
          <p:cNvSpPr txBox="true"/>
          <p:nvPr/>
        </p:nvSpPr>
        <p:spPr>
          <a:xfrm rot="0">
            <a:off x="1028700" y="2001166"/>
            <a:ext cx="8960451"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CETAK RIWAYAT CLIPBOARD</a:t>
            </a:r>
          </a:p>
        </p:txBody>
      </p:sp>
      <p:sp>
        <p:nvSpPr>
          <p:cNvPr name="TextBox 21" id="21"/>
          <p:cNvSpPr txBox="true"/>
          <p:nvPr/>
        </p:nvSpPr>
        <p:spPr>
          <a:xfrm rot="0">
            <a:off x="1565011" y="1186139"/>
            <a:ext cx="3943915" cy="431800"/>
          </a:xfrm>
          <a:prstGeom prst="rect">
            <a:avLst/>
          </a:prstGeom>
        </p:spPr>
        <p:txBody>
          <a:bodyPr anchor="t" rtlCol="false" tIns="0" lIns="0" bIns="0" rIns="0">
            <a:spAutoFit/>
          </a:bodyPr>
          <a:lstStyle/>
          <a:p>
            <a:pPr algn="l">
              <a:lnSpc>
                <a:spcPts val="3499"/>
              </a:lnSpc>
            </a:pPr>
            <a:r>
              <a:rPr lang="en-US" sz="2499">
                <a:solidFill>
                  <a:srgbClr val="FFFFFF"/>
                </a:solidFill>
                <a:latin typeface="Blinker"/>
              </a:rPr>
              <a:t>POLITEKNIK NEGERI MALANG</a:t>
            </a:r>
          </a:p>
        </p:txBody>
      </p:sp>
      <p:sp>
        <p:nvSpPr>
          <p:cNvPr name="TextBox 22" id="22"/>
          <p:cNvSpPr txBox="true"/>
          <p:nvPr/>
        </p:nvSpPr>
        <p:spPr>
          <a:xfrm rot="0">
            <a:off x="1028700" y="3979571"/>
            <a:ext cx="3283528" cy="596901"/>
          </a:xfrm>
          <a:prstGeom prst="rect">
            <a:avLst/>
          </a:prstGeom>
        </p:spPr>
        <p:txBody>
          <a:bodyPr anchor="t" rtlCol="false" tIns="0" lIns="0" bIns="0" rIns="0">
            <a:spAutoFit/>
          </a:bodyPr>
          <a:lstStyle/>
          <a:p>
            <a:pPr algn="l">
              <a:lnSpc>
                <a:spcPts val="4899"/>
              </a:lnSpc>
            </a:pPr>
            <a:r>
              <a:rPr lang="en-US" sz="3499">
                <a:solidFill>
                  <a:srgbClr val="FFFFFF"/>
                </a:solidFill>
                <a:latin typeface="Blinker Bold"/>
              </a:rPr>
              <a:t>Penjelasan</a:t>
            </a:r>
          </a:p>
        </p:txBody>
      </p:sp>
      <p:sp>
        <p:nvSpPr>
          <p:cNvPr name="TextBox 23" id="23"/>
          <p:cNvSpPr txBox="true"/>
          <p:nvPr/>
        </p:nvSpPr>
        <p:spPr>
          <a:xfrm rot="0">
            <a:off x="1028700" y="4747922"/>
            <a:ext cx="8960451" cy="1552669"/>
          </a:xfrm>
          <a:prstGeom prst="rect">
            <a:avLst/>
          </a:prstGeom>
        </p:spPr>
        <p:txBody>
          <a:bodyPr anchor="t" rtlCol="false" tIns="0" lIns="0" bIns="0" rIns="0">
            <a:spAutoFit/>
          </a:bodyPr>
          <a:lstStyle/>
          <a:p>
            <a:pPr algn="l">
              <a:lnSpc>
                <a:spcPts val="4194"/>
              </a:lnSpc>
            </a:pPr>
            <a:r>
              <a:rPr lang="en-US" sz="2996">
                <a:solidFill>
                  <a:srgbClr val="FFFFFF"/>
                </a:solidFill>
                <a:latin typeface="Blinker"/>
              </a:rPr>
              <a:t>Fitur ini akan mencetak semua riwayat yang sudah disimpan pada lokasi penyimpanan clipboard yang telah ditentukan sebelumnya.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812133" y="1944964"/>
            <a:ext cx="12659152" cy="1439554"/>
            <a:chOff x="0" y="0"/>
            <a:chExt cx="5360703" cy="609600"/>
          </a:xfrm>
        </p:grpSpPr>
        <p:sp>
          <p:nvSpPr>
            <p:cNvPr name="Freeform 3" id="3"/>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4" id="4"/>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870" y="916264"/>
            <a:ext cx="12935652" cy="1028700"/>
            <a:chOff x="0" y="0"/>
            <a:chExt cx="7665572" cy="609600"/>
          </a:xfrm>
        </p:grpSpPr>
        <p:sp>
          <p:nvSpPr>
            <p:cNvPr name="Freeform 6" id="6"/>
            <p:cNvSpPr/>
            <p:nvPr/>
          </p:nvSpPr>
          <p:spPr>
            <a:xfrm flipH="false" flipV="false" rot="0">
              <a:off x="0" y="0"/>
              <a:ext cx="7665572" cy="609600"/>
            </a:xfrm>
            <a:custGeom>
              <a:avLst/>
              <a:gdLst/>
              <a:ahLst/>
              <a:cxnLst/>
              <a:rect r="r" b="b" t="t" l="l"/>
              <a:pathLst>
                <a:path h="609600" w="7665572">
                  <a:moveTo>
                    <a:pt x="203200" y="0"/>
                  </a:moveTo>
                  <a:lnTo>
                    <a:pt x="7665572" y="0"/>
                  </a:lnTo>
                  <a:lnTo>
                    <a:pt x="7462372" y="609600"/>
                  </a:lnTo>
                  <a:lnTo>
                    <a:pt x="0" y="609600"/>
                  </a:lnTo>
                  <a:lnTo>
                    <a:pt x="203200" y="0"/>
                  </a:lnTo>
                  <a:close/>
                </a:path>
              </a:pathLst>
            </a:custGeom>
            <a:solidFill>
              <a:srgbClr val="5271FF"/>
            </a:solidFill>
          </p:spPr>
        </p:sp>
        <p:sp>
          <p:nvSpPr>
            <p:cNvPr name="TextBox 7" id="7"/>
            <p:cNvSpPr txBox="true"/>
            <p:nvPr/>
          </p:nvSpPr>
          <p:spPr>
            <a:xfrm>
              <a:off x="101600" y="-38100"/>
              <a:ext cx="7462372" cy="6477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243289"/>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84194" y="4312947"/>
            <a:ext cx="19598236" cy="4945353"/>
            <a:chOff x="0" y="0"/>
            <a:chExt cx="5161675" cy="1302480"/>
          </a:xfrm>
        </p:grpSpPr>
        <p:sp>
          <p:nvSpPr>
            <p:cNvPr name="Freeform 10" id="10"/>
            <p:cNvSpPr/>
            <p:nvPr/>
          </p:nvSpPr>
          <p:spPr>
            <a:xfrm flipH="false" flipV="false" rot="0">
              <a:off x="0" y="0"/>
              <a:ext cx="5161675" cy="1302480"/>
            </a:xfrm>
            <a:custGeom>
              <a:avLst/>
              <a:gdLst/>
              <a:ahLst/>
              <a:cxnLst/>
              <a:rect r="r" b="b" t="t" l="l"/>
              <a:pathLst>
                <a:path h="1302480" w="5161675">
                  <a:moveTo>
                    <a:pt x="0" y="0"/>
                  </a:moveTo>
                  <a:lnTo>
                    <a:pt x="5161675" y="0"/>
                  </a:lnTo>
                  <a:lnTo>
                    <a:pt x="5161675" y="1302480"/>
                  </a:lnTo>
                  <a:lnTo>
                    <a:pt x="0" y="1302480"/>
                  </a:lnTo>
                  <a:close/>
                </a:path>
              </a:pathLst>
            </a:custGeom>
            <a:solidFill>
              <a:srgbClr val="183577"/>
            </a:solidFill>
          </p:spPr>
        </p:sp>
        <p:sp>
          <p:nvSpPr>
            <p:cNvPr name="TextBox 11" id="11"/>
            <p:cNvSpPr txBox="true"/>
            <p:nvPr/>
          </p:nvSpPr>
          <p:spPr>
            <a:xfrm>
              <a:off x="0" y="-38100"/>
              <a:ext cx="5161675" cy="134058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26870" y="4011322"/>
            <a:ext cx="19014870" cy="603250"/>
            <a:chOff x="0" y="0"/>
            <a:chExt cx="5008031" cy="158881"/>
          </a:xfrm>
        </p:grpSpPr>
        <p:sp>
          <p:nvSpPr>
            <p:cNvPr name="Freeform 13" id="13"/>
            <p:cNvSpPr/>
            <p:nvPr/>
          </p:nvSpPr>
          <p:spPr>
            <a:xfrm flipH="false" flipV="false" rot="0">
              <a:off x="0" y="0"/>
              <a:ext cx="5008032" cy="158881"/>
            </a:xfrm>
            <a:custGeom>
              <a:avLst/>
              <a:gdLst/>
              <a:ahLst/>
              <a:cxnLst/>
              <a:rect r="r" b="b" t="t" l="l"/>
              <a:pathLst>
                <a:path h="158881" w="5008032">
                  <a:moveTo>
                    <a:pt x="0" y="0"/>
                  </a:moveTo>
                  <a:lnTo>
                    <a:pt x="5008032" y="0"/>
                  </a:lnTo>
                  <a:lnTo>
                    <a:pt x="5008032" y="158881"/>
                  </a:lnTo>
                  <a:lnTo>
                    <a:pt x="0" y="158881"/>
                  </a:lnTo>
                  <a:close/>
                </a:path>
              </a:pathLst>
            </a:custGeom>
            <a:solidFill>
              <a:srgbClr val="5271FF"/>
            </a:solidFill>
          </p:spPr>
        </p:sp>
        <p:sp>
          <p:nvSpPr>
            <p:cNvPr name="TextBox 14" id="14"/>
            <p:cNvSpPr txBox="true"/>
            <p:nvPr/>
          </p:nvSpPr>
          <p:spPr>
            <a:xfrm>
              <a:off x="0" y="-38100"/>
              <a:ext cx="5008031" cy="19698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26870" y="6643397"/>
            <a:ext cx="19660946" cy="603250"/>
            <a:chOff x="0" y="0"/>
            <a:chExt cx="5178192" cy="158881"/>
          </a:xfrm>
        </p:grpSpPr>
        <p:sp>
          <p:nvSpPr>
            <p:cNvPr name="Freeform 16" id="16"/>
            <p:cNvSpPr/>
            <p:nvPr/>
          </p:nvSpPr>
          <p:spPr>
            <a:xfrm flipH="false" flipV="false" rot="0">
              <a:off x="0" y="0"/>
              <a:ext cx="5178192" cy="158881"/>
            </a:xfrm>
            <a:custGeom>
              <a:avLst/>
              <a:gdLst/>
              <a:ahLst/>
              <a:cxnLst/>
              <a:rect r="r" b="b" t="t" l="l"/>
              <a:pathLst>
                <a:path h="158881" w="5178192">
                  <a:moveTo>
                    <a:pt x="0" y="0"/>
                  </a:moveTo>
                  <a:lnTo>
                    <a:pt x="5178192" y="0"/>
                  </a:lnTo>
                  <a:lnTo>
                    <a:pt x="5178192" y="158881"/>
                  </a:lnTo>
                  <a:lnTo>
                    <a:pt x="0" y="158881"/>
                  </a:lnTo>
                  <a:close/>
                </a:path>
              </a:pathLst>
            </a:custGeom>
            <a:solidFill>
              <a:srgbClr val="5271FF"/>
            </a:solidFill>
          </p:spPr>
        </p:sp>
        <p:sp>
          <p:nvSpPr>
            <p:cNvPr name="TextBox 17" id="17"/>
            <p:cNvSpPr txBox="true"/>
            <p:nvPr/>
          </p:nvSpPr>
          <p:spPr>
            <a:xfrm>
              <a:off x="0" y="-38100"/>
              <a:ext cx="5178192" cy="196981"/>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true" rot="0">
            <a:off x="15572340" y="0"/>
            <a:ext cx="2715660" cy="2664741"/>
          </a:xfrm>
          <a:custGeom>
            <a:avLst/>
            <a:gdLst/>
            <a:ahLst/>
            <a:cxnLst/>
            <a:rect r="r" b="b" t="t" l="l"/>
            <a:pathLst>
              <a:path h="2664741" w="2715660">
                <a:moveTo>
                  <a:pt x="0" y="2664741"/>
                </a:moveTo>
                <a:lnTo>
                  <a:pt x="2715660" y="2664741"/>
                </a:lnTo>
                <a:lnTo>
                  <a:pt x="2715660" y="0"/>
                </a:lnTo>
                <a:lnTo>
                  <a:pt x="0" y="0"/>
                </a:lnTo>
                <a:lnTo>
                  <a:pt x="0" y="26647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0651568" y="4011322"/>
            <a:ext cx="7636432" cy="5348794"/>
          </a:xfrm>
          <a:custGeom>
            <a:avLst/>
            <a:gdLst/>
            <a:ahLst/>
            <a:cxnLst/>
            <a:rect r="r" b="b" t="t" l="l"/>
            <a:pathLst>
              <a:path h="5348794" w="7636432">
                <a:moveTo>
                  <a:pt x="0" y="0"/>
                </a:moveTo>
                <a:lnTo>
                  <a:pt x="7636432" y="0"/>
                </a:lnTo>
                <a:lnTo>
                  <a:pt x="7636432" y="5348794"/>
                </a:lnTo>
                <a:lnTo>
                  <a:pt x="0" y="5348794"/>
                </a:lnTo>
                <a:lnTo>
                  <a:pt x="0" y="0"/>
                </a:lnTo>
                <a:close/>
              </a:path>
            </a:pathLst>
          </a:custGeom>
          <a:blipFill>
            <a:blip r:embed="rId6"/>
            <a:stretch>
              <a:fillRect l="0" t="0" r="0" b="0"/>
            </a:stretch>
          </a:blipFill>
        </p:spPr>
      </p:sp>
      <p:sp>
        <p:nvSpPr>
          <p:cNvPr name="TextBox 20" id="20"/>
          <p:cNvSpPr txBox="true"/>
          <p:nvPr/>
        </p:nvSpPr>
        <p:spPr>
          <a:xfrm rot="0">
            <a:off x="1028700" y="2001166"/>
            <a:ext cx="8960451"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COPY DARI CLIPBOARD</a:t>
            </a:r>
          </a:p>
        </p:txBody>
      </p:sp>
      <p:sp>
        <p:nvSpPr>
          <p:cNvPr name="TextBox 21" id="21"/>
          <p:cNvSpPr txBox="true"/>
          <p:nvPr/>
        </p:nvSpPr>
        <p:spPr>
          <a:xfrm rot="0">
            <a:off x="1565011" y="1186139"/>
            <a:ext cx="3943915" cy="431800"/>
          </a:xfrm>
          <a:prstGeom prst="rect">
            <a:avLst/>
          </a:prstGeom>
        </p:spPr>
        <p:txBody>
          <a:bodyPr anchor="t" rtlCol="false" tIns="0" lIns="0" bIns="0" rIns="0">
            <a:spAutoFit/>
          </a:bodyPr>
          <a:lstStyle/>
          <a:p>
            <a:pPr algn="l">
              <a:lnSpc>
                <a:spcPts val="3499"/>
              </a:lnSpc>
            </a:pPr>
            <a:r>
              <a:rPr lang="en-US" sz="2499">
                <a:solidFill>
                  <a:srgbClr val="FFFFFF"/>
                </a:solidFill>
                <a:latin typeface="Blinker"/>
              </a:rPr>
              <a:t>POLITEKNIK NEGERI MALANG</a:t>
            </a:r>
          </a:p>
        </p:txBody>
      </p:sp>
      <p:sp>
        <p:nvSpPr>
          <p:cNvPr name="TextBox 22" id="22"/>
          <p:cNvSpPr txBox="true"/>
          <p:nvPr/>
        </p:nvSpPr>
        <p:spPr>
          <a:xfrm rot="0">
            <a:off x="1028700" y="3979571"/>
            <a:ext cx="3283528" cy="596901"/>
          </a:xfrm>
          <a:prstGeom prst="rect">
            <a:avLst/>
          </a:prstGeom>
        </p:spPr>
        <p:txBody>
          <a:bodyPr anchor="t" rtlCol="false" tIns="0" lIns="0" bIns="0" rIns="0">
            <a:spAutoFit/>
          </a:bodyPr>
          <a:lstStyle/>
          <a:p>
            <a:pPr algn="l">
              <a:lnSpc>
                <a:spcPts val="4899"/>
              </a:lnSpc>
            </a:pPr>
            <a:r>
              <a:rPr lang="en-US" sz="3499">
                <a:solidFill>
                  <a:srgbClr val="FFFFFF"/>
                </a:solidFill>
                <a:latin typeface="Blinker Bold"/>
              </a:rPr>
              <a:t>Penjelasan</a:t>
            </a:r>
          </a:p>
        </p:txBody>
      </p:sp>
      <p:sp>
        <p:nvSpPr>
          <p:cNvPr name="TextBox 23" id="23"/>
          <p:cNvSpPr txBox="true"/>
          <p:nvPr/>
        </p:nvSpPr>
        <p:spPr>
          <a:xfrm rot="0">
            <a:off x="1028700" y="4747922"/>
            <a:ext cx="8960451" cy="1552669"/>
          </a:xfrm>
          <a:prstGeom prst="rect">
            <a:avLst/>
          </a:prstGeom>
        </p:spPr>
        <p:txBody>
          <a:bodyPr anchor="t" rtlCol="false" tIns="0" lIns="0" bIns="0" rIns="0">
            <a:spAutoFit/>
          </a:bodyPr>
          <a:lstStyle/>
          <a:p>
            <a:pPr algn="l">
              <a:lnSpc>
                <a:spcPts val="4194"/>
              </a:lnSpc>
            </a:pPr>
            <a:r>
              <a:rPr lang="en-US" sz="2996">
                <a:solidFill>
                  <a:srgbClr val="FFFFFF"/>
                </a:solidFill>
                <a:latin typeface="Blinker"/>
              </a:rPr>
              <a:t>Pengguna dapat menyalin riwayat yang telah disimpan di dalam clipboard. Pengguna dapat memilih baris ke berapakah yang akan di salin.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812133" y="1944964"/>
            <a:ext cx="12659152" cy="1439554"/>
            <a:chOff x="0" y="0"/>
            <a:chExt cx="5360703" cy="609600"/>
          </a:xfrm>
        </p:grpSpPr>
        <p:sp>
          <p:nvSpPr>
            <p:cNvPr name="Freeform 3" id="3"/>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4" id="4"/>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870" y="916264"/>
            <a:ext cx="12935652" cy="1028700"/>
            <a:chOff x="0" y="0"/>
            <a:chExt cx="7665572" cy="609600"/>
          </a:xfrm>
        </p:grpSpPr>
        <p:sp>
          <p:nvSpPr>
            <p:cNvPr name="Freeform 6" id="6"/>
            <p:cNvSpPr/>
            <p:nvPr/>
          </p:nvSpPr>
          <p:spPr>
            <a:xfrm flipH="false" flipV="false" rot="0">
              <a:off x="0" y="0"/>
              <a:ext cx="7665572" cy="609600"/>
            </a:xfrm>
            <a:custGeom>
              <a:avLst/>
              <a:gdLst/>
              <a:ahLst/>
              <a:cxnLst/>
              <a:rect r="r" b="b" t="t" l="l"/>
              <a:pathLst>
                <a:path h="609600" w="7665572">
                  <a:moveTo>
                    <a:pt x="203200" y="0"/>
                  </a:moveTo>
                  <a:lnTo>
                    <a:pt x="7665572" y="0"/>
                  </a:lnTo>
                  <a:lnTo>
                    <a:pt x="7462372" y="609600"/>
                  </a:lnTo>
                  <a:lnTo>
                    <a:pt x="0" y="609600"/>
                  </a:lnTo>
                  <a:lnTo>
                    <a:pt x="203200" y="0"/>
                  </a:lnTo>
                  <a:close/>
                </a:path>
              </a:pathLst>
            </a:custGeom>
            <a:solidFill>
              <a:srgbClr val="5271FF"/>
            </a:solidFill>
          </p:spPr>
        </p:sp>
        <p:sp>
          <p:nvSpPr>
            <p:cNvPr name="TextBox 7" id="7"/>
            <p:cNvSpPr txBox="true"/>
            <p:nvPr/>
          </p:nvSpPr>
          <p:spPr>
            <a:xfrm>
              <a:off x="101600" y="-38100"/>
              <a:ext cx="7462372" cy="6477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243289"/>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84194" y="4312947"/>
            <a:ext cx="19598236" cy="4945353"/>
            <a:chOff x="0" y="0"/>
            <a:chExt cx="5161675" cy="1302480"/>
          </a:xfrm>
        </p:grpSpPr>
        <p:sp>
          <p:nvSpPr>
            <p:cNvPr name="Freeform 10" id="10"/>
            <p:cNvSpPr/>
            <p:nvPr/>
          </p:nvSpPr>
          <p:spPr>
            <a:xfrm flipH="false" flipV="false" rot="0">
              <a:off x="0" y="0"/>
              <a:ext cx="5161675" cy="1302480"/>
            </a:xfrm>
            <a:custGeom>
              <a:avLst/>
              <a:gdLst/>
              <a:ahLst/>
              <a:cxnLst/>
              <a:rect r="r" b="b" t="t" l="l"/>
              <a:pathLst>
                <a:path h="1302480" w="5161675">
                  <a:moveTo>
                    <a:pt x="0" y="0"/>
                  </a:moveTo>
                  <a:lnTo>
                    <a:pt x="5161675" y="0"/>
                  </a:lnTo>
                  <a:lnTo>
                    <a:pt x="5161675" y="1302480"/>
                  </a:lnTo>
                  <a:lnTo>
                    <a:pt x="0" y="1302480"/>
                  </a:lnTo>
                  <a:close/>
                </a:path>
              </a:pathLst>
            </a:custGeom>
            <a:solidFill>
              <a:srgbClr val="183577"/>
            </a:solidFill>
          </p:spPr>
        </p:sp>
        <p:sp>
          <p:nvSpPr>
            <p:cNvPr name="TextBox 11" id="11"/>
            <p:cNvSpPr txBox="true"/>
            <p:nvPr/>
          </p:nvSpPr>
          <p:spPr>
            <a:xfrm>
              <a:off x="0" y="-38100"/>
              <a:ext cx="5161675" cy="134058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26870" y="4011322"/>
            <a:ext cx="19014870" cy="603250"/>
            <a:chOff x="0" y="0"/>
            <a:chExt cx="5008031" cy="158881"/>
          </a:xfrm>
        </p:grpSpPr>
        <p:sp>
          <p:nvSpPr>
            <p:cNvPr name="Freeform 13" id="13"/>
            <p:cNvSpPr/>
            <p:nvPr/>
          </p:nvSpPr>
          <p:spPr>
            <a:xfrm flipH="false" flipV="false" rot="0">
              <a:off x="0" y="0"/>
              <a:ext cx="5008032" cy="158881"/>
            </a:xfrm>
            <a:custGeom>
              <a:avLst/>
              <a:gdLst/>
              <a:ahLst/>
              <a:cxnLst/>
              <a:rect r="r" b="b" t="t" l="l"/>
              <a:pathLst>
                <a:path h="158881" w="5008032">
                  <a:moveTo>
                    <a:pt x="0" y="0"/>
                  </a:moveTo>
                  <a:lnTo>
                    <a:pt x="5008032" y="0"/>
                  </a:lnTo>
                  <a:lnTo>
                    <a:pt x="5008032" y="158881"/>
                  </a:lnTo>
                  <a:lnTo>
                    <a:pt x="0" y="158881"/>
                  </a:lnTo>
                  <a:close/>
                </a:path>
              </a:pathLst>
            </a:custGeom>
            <a:solidFill>
              <a:srgbClr val="5271FF"/>
            </a:solidFill>
          </p:spPr>
        </p:sp>
        <p:sp>
          <p:nvSpPr>
            <p:cNvPr name="TextBox 14" id="14"/>
            <p:cNvSpPr txBox="true"/>
            <p:nvPr/>
          </p:nvSpPr>
          <p:spPr>
            <a:xfrm>
              <a:off x="0" y="-38100"/>
              <a:ext cx="5008031" cy="19698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26870" y="6643397"/>
            <a:ext cx="19660946" cy="603250"/>
            <a:chOff x="0" y="0"/>
            <a:chExt cx="5178192" cy="158881"/>
          </a:xfrm>
        </p:grpSpPr>
        <p:sp>
          <p:nvSpPr>
            <p:cNvPr name="Freeform 16" id="16"/>
            <p:cNvSpPr/>
            <p:nvPr/>
          </p:nvSpPr>
          <p:spPr>
            <a:xfrm flipH="false" flipV="false" rot="0">
              <a:off x="0" y="0"/>
              <a:ext cx="5178192" cy="158881"/>
            </a:xfrm>
            <a:custGeom>
              <a:avLst/>
              <a:gdLst/>
              <a:ahLst/>
              <a:cxnLst/>
              <a:rect r="r" b="b" t="t" l="l"/>
              <a:pathLst>
                <a:path h="158881" w="5178192">
                  <a:moveTo>
                    <a:pt x="0" y="0"/>
                  </a:moveTo>
                  <a:lnTo>
                    <a:pt x="5178192" y="0"/>
                  </a:lnTo>
                  <a:lnTo>
                    <a:pt x="5178192" y="158881"/>
                  </a:lnTo>
                  <a:lnTo>
                    <a:pt x="0" y="158881"/>
                  </a:lnTo>
                  <a:close/>
                </a:path>
              </a:pathLst>
            </a:custGeom>
            <a:solidFill>
              <a:srgbClr val="5271FF"/>
            </a:solidFill>
          </p:spPr>
        </p:sp>
        <p:sp>
          <p:nvSpPr>
            <p:cNvPr name="TextBox 17" id="17"/>
            <p:cNvSpPr txBox="true"/>
            <p:nvPr/>
          </p:nvSpPr>
          <p:spPr>
            <a:xfrm>
              <a:off x="0" y="-38100"/>
              <a:ext cx="5178192" cy="196981"/>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true" rot="0">
            <a:off x="15572340" y="0"/>
            <a:ext cx="2715660" cy="2664741"/>
          </a:xfrm>
          <a:custGeom>
            <a:avLst/>
            <a:gdLst/>
            <a:ahLst/>
            <a:cxnLst/>
            <a:rect r="r" b="b" t="t" l="l"/>
            <a:pathLst>
              <a:path h="2664741" w="2715660">
                <a:moveTo>
                  <a:pt x="0" y="2664741"/>
                </a:moveTo>
                <a:lnTo>
                  <a:pt x="2715660" y="2664741"/>
                </a:lnTo>
                <a:lnTo>
                  <a:pt x="2715660" y="0"/>
                </a:lnTo>
                <a:lnTo>
                  <a:pt x="0" y="0"/>
                </a:lnTo>
                <a:lnTo>
                  <a:pt x="0" y="26647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1091348" y="4046246"/>
            <a:ext cx="7196652" cy="5354183"/>
          </a:xfrm>
          <a:custGeom>
            <a:avLst/>
            <a:gdLst/>
            <a:ahLst/>
            <a:cxnLst/>
            <a:rect r="r" b="b" t="t" l="l"/>
            <a:pathLst>
              <a:path h="5354183" w="7196652">
                <a:moveTo>
                  <a:pt x="0" y="0"/>
                </a:moveTo>
                <a:lnTo>
                  <a:pt x="7196652" y="0"/>
                </a:lnTo>
                <a:lnTo>
                  <a:pt x="7196652" y="5354183"/>
                </a:lnTo>
                <a:lnTo>
                  <a:pt x="0" y="5354183"/>
                </a:lnTo>
                <a:lnTo>
                  <a:pt x="0" y="0"/>
                </a:lnTo>
                <a:close/>
              </a:path>
            </a:pathLst>
          </a:custGeom>
          <a:blipFill>
            <a:blip r:embed="rId6"/>
            <a:stretch>
              <a:fillRect l="0" t="0" r="0" b="0"/>
            </a:stretch>
          </a:blipFill>
        </p:spPr>
      </p:sp>
      <p:sp>
        <p:nvSpPr>
          <p:cNvPr name="TextBox 20" id="20"/>
          <p:cNvSpPr txBox="true"/>
          <p:nvPr/>
        </p:nvSpPr>
        <p:spPr>
          <a:xfrm rot="0">
            <a:off x="1028700" y="2001166"/>
            <a:ext cx="8386225"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HAPUS RIWAYAT TERTENTU</a:t>
            </a:r>
          </a:p>
        </p:txBody>
      </p:sp>
      <p:sp>
        <p:nvSpPr>
          <p:cNvPr name="TextBox 21" id="21"/>
          <p:cNvSpPr txBox="true"/>
          <p:nvPr/>
        </p:nvSpPr>
        <p:spPr>
          <a:xfrm rot="0">
            <a:off x="1565011" y="1186139"/>
            <a:ext cx="3943915" cy="431800"/>
          </a:xfrm>
          <a:prstGeom prst="rect">
            <a:avLst/>
          </a:prstGeom>
        </p:spPr>
        <p:txBody>
          <a:bodyPr anchor="t" rtlCol="false" tIns="0" lIns="0" bIns="0" rIns="0">
            <a:spAutoFit/>
          </a:bodyPr>
          <a:lstStyle/>
          <a:p>
            <a:pPr algn="l">
              <a:lnSpc>
                <a:spcPts val="3499"/>
              </a:lnSpc>
            </a:pPr>
            <a:r>
              <a:rPr lang="en-US" sz="2499">
                <a:solidFill>
                  <a:srgbClr val="FFFFFF"/>
                </a:solidFill>
                <a:latin typeface="Blinker"/>
              </a:rPr>
              <a:t>POLITEKNIK NEGERI MALANG</a:t>
            </a:r>
          </a:p>
        </p:txBody>
      </p:sp>
      <p:sp>
        <p:nvSpPr>
          <p:cNvPr name="TextBox 22" id="22"/>
          <p:cNvSpPr txBox="true"/>
          <p:nvPr/>
        </p:nvSpPr>
        <p:spPr>
          <a:xfrm rot="0">
            <a:off x="1028700" y="3979571"/>
            <a:ext cx="3283528" cy="596901"/>
          </a:xfrm>
          <a:prstGeom prst="rect">
            <a:avLst/>
          </a:prstGeom>
        </p:spPr>
        <p:txBody>
          <a:bodyPr anchor="t" rtlCol="false" tIns="0" lIns="0" bIns="0" rIns="0">
            <a:spAutoFit/>
          </a:bodyPr>
          <a:lstStyle/>
          <a:p>
            <a:pPr algn="l">
              <a:lnSpc>
                <a:spcPts val="4899"/>
              </a:lnSpc>
            </a:pPr>
            <a:r>
              <a:rPr lang="en-US" sz="3499">
                <a:solidFill>
                  <a:srgbClr val="FFFFFF"/>
                </a:solidFill>
                <a:latin typeface="Blinker Bold"/>
              </a:rPr>
              <a:t>Penjelasan</a:t>
            </a:r>
          </a:p>
        </p:txBody>
      </p:sp>
      <p:sp>
        <p:nvSpPr>
          <p:cNvPr name="TextBox 23" id="23"/>
          <p:cNvSpPr txBox="true"/>
          <p:nvPr/>
        </p:nvSpPr>
        <p:spPr>
          <a:xfrm rot="0">
            <a:off x="1028700" y="4747922"/>
            <a:ext cx="8960451" cy="1552669"/>
          </a:xfrm>
          <a:prstGeom prst="rect">
            <a:avLst/>
          </a:prstGeom>
        </p:spPr>
        <p:txBody>
          <a:bodyPr anchor="t" rtlCol="false" tIns="0" lIns="0" bIns="0" rIns="0">
            <a:spAutoFit/>
          </a:bodyPr>
          <a:lstStyle/>
          <a:p>
            <a:pPr algn="l">
              <a:lnSpc>
                <a:spcPts val="4194"/>
              </a:lnSpc>
            </a:pPr>
            <a:r>
              <a:rPr lang="en-US" sz="2996">
                <a:solidFill>
                  <a:srgbClr val="FFFFFF"/>
                </a:solidFill>
                <a:latin typeface="Blinker"/>
              </a:rPr>
              <a:t>Fitur ini memungkinkan pengguna untuk menghapus salah satu baris dari riwayat yang telah disimpan sebeleumnya.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812133" y="1944964"/>
            <a:ext cx="12659152" cy="1439554"/>
            <a:chOff x="0" y="0"/>
            <a:chExt cx="5360703" cy="609600"/>
          </a:xfrm>
        </p:grpSpPr>
        <p:sp>
          <p:nvSpPr>
            <p:cNvPr name="Freeform 3" id="3"/>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4" id="4"/>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870" y="916264"/>
            <a:ext cx="12935652" cy="1028700"/>
            <a:chOff x="0" y="0"/>
            <a:chExt cx="7665572" cy="609600"/>
          </a:xfrm>
        </p:grpSpPr>
        <p:sp>
          <p:nvSpPr>
            <p:cNvPr name="Freeform 6" id="6"/>
            <p:cNvSpPr/>
            <p:nvPr/>
          </p:nvSpPr>
          <p:spPr>
            <a:xfrm flipH="false" flipV="false" rot="0">
              <a:off x="0" y="0"/>
              <a:ext cx="7665572" cy="609600"/>
            </a:xfrm>
            <a:custGeom>
              <a:avLst/>
              <a:gdLst/>
              <a:ahLst/>
              <a:cxnLst/>
              <a:rect r="r" b="b" t="t" l="l"/>
              <a:pathLst>
                <a:path h="609600" w="7665572">
                  <a:moveTo>
                    <a:pt x="203200" y="0"/>
                  </a:moveTo>
                  <a:lnTo>
                    <a:pt x="7665572" y="0"/>
                  </a:lnTo>
                  <a:lnTo>
                    <a:pt x="7462372" y="609600"/>
                  </a:lnTo>
                  <a:lnTo>
                    <a:pt x="0" y="609600"/>
                  </a:lnTo>
                  <a:lnTo>
                    <a:pt x="203200" y="0"/>
                  </a:lnTo>
                  <a:close/>
                </a:path>
              </a:pathLst>
            </a:custGeom>
            <a:solidFill>
              <a:srgbClr val="5271FF"/>
            </a:solidFill>
          </p:spPr>
        </p:sp>
        <p:sp>
          <p:nvSpPr>
            <p:cNvPr name="TextBox 7" id="7"/>
            <p:cNvSpPr txBox="true"/>
            <p:nvPr/>
          </p:nvSpPr>
          <p:spPr>
            <a:xfrm>
              <a:off x="101600" y="-38100"/>
              <a:ext cx="7462372" cy="6477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243289"/>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84194" y="4312947"/>
            <a:ext cx="19598236" cy="4945353"/>
            <a:chOff x="0" y="0"/>
            <a:chExt cx="5161675" cy="1302480"/>
          </a:xfrm>
        </p:grpSpPr>
        <p:sp>
          <p:nvSpPr>
            <p:cNvPr name="Freeform 10" id="10"/>
            <p:cNvSpPr/>
            <p:nvPr/>
          </p:nvSpPr>
          <p:spPr>
            <a:xfrm flipH="false" flipV="false" rot="0">
              <a:off x="0" y="0"/>
              <a:ext cx="5161675" cy="1302480"/>
            </a:xfrm>
            <a:custGeom>
              <a:avLst/>
              <a:gdLst/>
              <a:ahLst/>
              <a:cxnLst/>
              <a:rect r="r" b="b" t="t" l="l"/>
              <a:pathLst>
                <a:path h="1302480" w="5161675">
                  <a:moveTo>
                    <a:pt x="0" y="0"/>
                  </a:moveTo>
                  <a:lnTo>
                    <a:pt x="5161675" y="0"/>
                  </a:lnTo>
                  <a:lnTo>
                    <a:pt x="5161675" y="1302480"/>
                  </a:lnTo>
                  <a:lnTo>
                    <a:pt x="0" y="1302480"/>
                  </a:lnTo>
                  <a:close/>
                </a:path>
              </a:pathLst>
            </a:custGeom>
            <a:solidFill>
              <a:srgbClr val="183577"/>
            </a:solidFill>
          </p:spPr>
        </p:sp>
        <p:sp>
          <p:nvSpPr>
            <p:cNvPr name="TextBox 11" id="11"/>
            <p:cNvSpPr txBox="true"/>
            <p:nvPr/>
          </p:nvSpPr>
          <p:spPr>
            <a:xfrm>
              <a:off x="0" y="-38100"/>
              <a:ext cx="5161675" cy="134058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26870" y="4011322"/>
            <a:ext cx="19014870" cy="603250"/>
            <a:chOff x="0" y="0"/>
            <a:chExt cx="5008031" cy="158881"/>
          </a:xfrm>
        </p:grpSpPr>
        <p:sp>
          <p:nvSpPr>
            <p:cNvPr name="Freeform 13" id="13"/>
            <p:cNvSpPr/>
            <p:nvPr/>
          </p:nvSpPr>
          <p:spPr>
            <a:xfrm flipH="false" flipV="false" rot="0">
              <a:off x="0" y="0"/>
              <a:ext cx="5008032" cy="158881"/>
            </a:xfrm>
            <a:custGeom>
              <a:avLst/>
              <a:gdLst/>
              <a:ahLst/>
              <a:cxnLst/>
              <a:rect r="r" b="b" t="t" l="l"/>
              <a:pathLst>
                <a:path h="158881" w="5008032">
                  <a:moveTo>
                    <a:pt x="0" y="0"/>
                  </a:moveTo>
                  <a:lnTo>
                    <a:pt x="5008032" y="0"/>
                  </a:lnTo>
                  <a:lnTo>
                    <a:pt x="5008032" y="158881"/>
                  </a:lnTo>
                  <a:lnTo>
                    <a:pt x="0" y="158881"/>
                  </a:lnTo>
                  <a:close/>
                </a:path>
              </a:pathLst>
            </a:custGeom>
            <a:solidFill>
              <a:srgbClr val="5271FF"/>
            </a:solidFill>
          </p:spPr>
        </p:sp>
        <p:sp>
          <p:nvSpPr>
            <p:cNvPr name="TextBox 14" id="14"/>
            <p:cNvSpPr txBox="true"/>
            <p:nvPr/>
          </p:nvSpPr>
          <p:spPr>
            <a:xfrm>
              <a:off x="0" y="-38100"/>
              <a:ext cx="5008031" cy="19698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26870" y="6643397"/>
            <a:ext cx="19660946" cy="603250"/>
            <a:chOff x="0" y="0"/>
            <a:chExt cx="5178192" cy="158881"/>
          </a:xfrm>
        </p:grpSpPr>
        <p:sp>
          <p:nvSpPr>
            <p:cNvPr name="Freeform 16" id="16"/>
            <p:cNvSpPr/>
            <p:nvPr/>
          </p:nvSpPr>
          <p:spPr>
            <a:xfrm flipH="false" flipV="false" rot="0">
              <a:off x="0" y="0"/>
              <a:ext cx="5178192" cy="158881"/>
            </a:xfrm>
            <a:custGeom>
              <a:avLst/>
              <a:gdLst/>
              <a:ahLst/>
              <a:cxnLst/>
              <a:rect r="r" b="b" t="t" l="l"/>
              <a:pathLst>
                <a:path h="158881" w="5178192">
                  <a:moveTo>
                    <a:pt x="0" y="0"/>
                  </a:moveTo>
                  <a:lnTo>
                    <a:pt x="5178192" y="0"/>
                  </a:lnTo>
                  <a:lnTo>
                    <a:pt x="5178192" y="158881"/>
                  </a:lnTo>
                  <a:lnTo>
                    <a:pt x="0" y="158881"/>
                  </a:lnTo>
                  <a:close/>
                </a:path>
              </a:pathLst>
            </a:custGeom>
            <a:solidFill>
              <a:srgbClr val="5271FF"/>
            </a:solidFill>
          </p:spPr>
        </p:sp>
        <p:sp>
          <p:nvSpPr>
            <p:cNvPr name="TextBox 17" id="17"/>
            <p:cNvSpPr txBox="true"/>
            <p:nvPr/>
          </p:nvSpPr>
          <p:spPr>
            <a:xfrm>
              <a:off x="0" y="-38100"/>
              <a:ext cx="5178192" cy="196981"/>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true" rot="0">
            <a:off x="15572340" y="0"/>
            <a:ext cx="2715660" cy="2664741"/>
          </a:xfrm>
          <a:custGeom>
            <a:avLst/>
            <a:gdLst/>
            <a:ahLst/>
            <a:cxnLst/>
            <a:rect r="r" b="b" t="t" l="l"/>
            <a:pathLst>
              <a:path h="2664741" w="2715660">
                <a:moveTo>
                  <a:pt x="0" y="2664741"/>
                </a:moveTo>
                <a:lnTo>
                  <a:pt x="2715660" y="2664741"/>
                </a:lnTo>
                <a:lnTo>
                  <a:pt x="2715660" y="0"/>
                </a:lnTo>
                <a:lnTo>
                  <a:pt x="0" y="0"/>
                </a:lnTo>
                <a:lnTo>
                  <a:pt x="0" y="26647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1334652" y="4011322"/>
            <a:ext cx="6953348" cy="5278454"/>
          </a:xfrm>
          <a:custGeom>
            <a:avLst/>
            <a:gdLst/>
            <a:ahLst/>
            <a:cxnLst/>
            <a:rect r="r" b="b" t="t" l="l"/>
            <a:pathLst>
              <a:path h="5278454" w="6953348">
                <a:moveTo>
                  <a:pt x="0" y="0"/>
                </a:moveTo>
                <a:lnTo>
                  <a:pt x="6953348" y="0"/>
                </a:lnTo>
                <a:lnTo>
                  <a:pt x="6953348" y="5278454"/>
                </a:lnTo>
                <a:lnTo>
                  <a:pt x="0" y="5278454"/>
                </a:lnTo>
                <a:lnTo>
                  <a:pt x="0" y="0"/>
                </a:lnTo>
                <a:close/>
              </a:path>
            </a:pathLst>
          </a:custGeom>
          <a:blipFill>
            <a:blip r:embed="rId6"/>
            <a:stretch>
              <a:fillRect l="0" t="0" r="0" b="0"/>
            </a:stretch>
          </a:blipFill>
        </p:spPr>
      </p:sp>
      <p:sp>
        <p:nvSpPr>
          <p:cNvPr name="TextBox 20" id="20"/>
          <p:cNvSpPr txBox="true"/>
          <p:nvPr/>
        </p:nvSpPr>
        <p:spPr>
          <a:xfrm rot="0">
            <a:off x="1028700" y="2001166"/>
            <a:ext cx="8386225"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HAPUS SEMUA RIWAYAT</a:t>
            </a:r>
          </a:p>
        </p:txBody>
      </p:sp>
      <p:sp>
        <p:nvSpPr>
          <p:cNvPr name="TextBox 21" id="21"/>
          <p:cNvSpPr txBox="true"/>
          <p:nvPr/>
        </p:nvSpPr>
        <p:spPr>
          <a:xfrm rot="0">
            <a:off x="1565011" y="1186139"/>
            <a:ext cx="3943915" cy="431800"/>
          </a:xfrm>
          <a:prstGeom prst="rect">
            <a:avLst/>
          </a:prstGeom>
        </p:spPr>
        <p:txBody>
          <a:bodyPr anchor="t" rtlCol="false" tIns="0" lIns="0" bIns="0" rIns="0">
            <a:spAutoFit/>
          </a:bodyPr>
          <a:lstStyle/>
          <a:p>
            <a:pPr algn="l">
              <a:lnSpc>
                <a:spcPts val="3499"/>
              </a:lnSpc>
            </a:pPr>
            <a:r>
              <a:rPr lang="en-US" sz="2499">
                <a:solidFill>
                  <a:srgbClr val="FFFFFF"/>
                </a:solidFill>
                <a:latin typeface="Blinker"/>
              </a:rPr>
              <a:t>POLITEKNIK NEGERI MALANG</a:t>
            </a:r>
          </a:p>
        </p:txBody>
      </p:sp>
      <p:sp>
        <p:nvSpPr>
          <p:cNvPr name="TextBox 22" id="22"/>
          <p:cNvSpPr txBox="true"/>
          <p:nvPr/>
        </p:nvSpPr>
        <p:spPr>
          <a:xfrm rot="0">
            <a:off x="1028700" y="3979571"/>
            <a:ext cx="3283528" cy="596901"/>
          </a:xfrm>
          <a:prstGeom prst="rect">
            <a:avLst/>
          </a:prstGeom>
        </p:spPr>
        <p:txBody>
          <a:bodyPr anchor="t" rtlCol="false" tIns="0" lIns="0" bIns="0" rIns="0">
            <a:spAutoFit/>
          </a:bodyPr>
          <a:lstStyle/>
          <a:p>
            <a:pPr algn="l">
              <a:lnSpc>
                <a:spcPts val="4899"/>
              </a:lnSpc>
            </a:pPr>
            <a:r>
              <a:rPr lang="en-US" sz="3499">
                <a:solidFill>
                  <a:srgbClr val="FFFFFF"/>
                </a:solidFill>
                <a:latin typeface="Blinker Bold"/>
              </a:rPr>
              <a:t>Penjelasan</a:t>
            </a:r>
          </a:p>
        </p:txBody>
      </p:sp>
      <p:sp>
        <p:nvSpPr>
          <p:cNvPr name="TextBox 23" id="23"/>
          <p:cNvSpPr txBox="true"/>
          <p:nvPr/>
        </p:nvSpPr>
        <p:spPr>
          <a:xfrm rot="0">
            <a:off x="1028700" y="4747922"/>
            <a:ext cx="8960451" cy="1552669"/>
          </a:xfrm>
          <a:prstGeom prst="rect">
            <a:avLst/>
          </a:prstGeom>
        </p:spPr>
        <p:txBody>
          <a:bodyPr anchor="t" rtlCol="false" tIns="0" lIns="0" bIns="0" rIns="0">
            <a:spAutoFit/>
          </a:bodyPr>
          <a:lstStyle/>
          <a:p>
            <a:pPr algn="l">
              <a:lnSpc>
                <a:spcPts val="4194"/>
              </a:lnSpc>
            </a:pPr>
            <a:r>
              <a:rPr lang="en-US" sz="2996">
                <a:solidFill>
                  <a:srgbClr val="FFFFFF"/>
                </a:solidFill>
                <a:latin typeface="Blinker"/>
              </a:rPr>
              <a:t>Fitur ini memungkinkan pengguna untuk menghapus semua riwayat dari file penyimpanan clipboard dengan menggunakan notasi &gt;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812133" y="1944964"/>
            <a:ext cx="12659152" cy="1439554"/>
            <a:chOff x="0" y="0"/>
            <a:chExt cx="5360703" cy="609600"/>
          </a:xfrm>
        </p:grpSpPr>
        <p:sp>
          <p:nvSpPr>
            <p:cNvPr name="Freeform 3" id="3"/>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4" id="4"/>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870" y="916264"/>
            <a:ext cx="12935652" cy="1028700"/>
            <a:chOff x="0" y="0"/>
            <a:chExt cx="7665572" cy="609600"/>
          </a:xfrm>
        </p:grpSpPr>
        <p:sp>
          <p:nvSpPr>
            <p:cNvPr name="Freeform 6" id="6"/>
            <p:cNvSpPr/>
            <p:nvPr/>
          </p:nvSpPr>
          <p:spPr>
            <a:xfrm flipH="false" flipV="false" rot="0">
              <a:off x="0" y="0"/>
              <a:ext cx="7665572" cy="609600"/>
            </a:xfrm>
            <a:custGeom>
              <a:avLst/>
              <a:gdLst/>
              <a:ahLst/>
              <a:cxnLst/>
              <a:rect r="r" b="b" t="t" l="l"/>
              <a:pathLst>
                <a:path h="609600" w="7665572">
                  <a:moveTo>
                    <a:pt x="203200" y="0"/>
                  </a:moveTo>
                  <a:lnTo>
                    <a:pt x="7665572" y="0"/>
                  </a:lnTo>
                  <a:lnTo>
                    <a:pt x="7462372" y="609600"/>
                  </a:lnTo>
                  <a:lnTo>
                    <a:pt x="0" y="609600"/>
                  </a:lnTo>
                  <a:lnTo>
                    <a:pt x="203200" y="0"/>
                  </a:lnTo>
                  <a:close/>
                </a:path>
              </a:pathLst>
            </a:custGeom>
            <a:solidFill>
              <a:srgbClr val="5271FF"/>
            </a:solidFill>
          </p:spPr>
        </p:sp>
        <p:sp>
          <p:nvSpPr>
            <p:cNvPr name="TextBox 7" id="7"/>
            <p:cNvSpPr txBox="true"/>
            <p:nvPr/>
          </p:nvSpPr>
          <p:spPr>
            <a:xfrm>
              <a:off x="101600" y="-38100"/>
              <a:ext cx="7462372" cy="6477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243289"/>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84194" y="4312947"/>
            <a:ext cx="19598236" cy="4945353"/>
            <a:chOff x="0" y="0"/>
            <a:chExt cx="5161675" cy="1302480"/>
          </a:xfrm>
        </p:grpSpPr>
        <p:sp>
          <p:nvSpPr>
            <p:cNvPr name="Freeform 10" id="10"/>
            <p:cNvSpPr/>
            <p:nvPr/>
          </p:nvSpPr>
          <p:spPr>
            <a:xfrm flipH="false" flipV="false" rot="0">
              <a:off x="0" y="0"/>
              <a:ext cx="5161675" cy="1302480"/>
            </a:xfrm>
            <a:custGeom>
              <a:avLst/>
              <a:gdLst/>
              <a:ahLst/>
              <a:cxnLst/>
              <a:rect r="r" b="b" t="t" l="l"/>
              <a:pathLst>
                <a:path h="1302480" w="5161675">
                  <a:moveTo>
                    <a:pt x="0" y="0"/>
                  </a:moveTo>
                  <a:lnTo>
                    <a:pt x="5161675" y="0"/>
                  </a:lnTo>
                  <a:lnTo>
                    <a:pt x="5161675" y="1302480"/>
                  </a:lnTo>
                  <a:lnTo>
                    <a:pt x="0" y="1302480"/>
                  </a:lnTo>
                  <a:close/>
                </a:path>
              </a:pathLst>
            </a:custGeom>
            <a:solidFill>
              <a:srgbClr val="183577"/>
            </a:solidFill>
          </p:spPr>
        </p:sp>
        <p:sp>
          <p:nvSpPr>
            <p:cNvPr name="TextBox 11" id="11"/>
            <p:cNvSpPr txBox="true"/>
            <p:nvPr/>
          </p:nvSpPr>
          <p:spPr>
            <a:xfrm>
              <a:off x="0" y="-38100"/>
              <a:ext cx="5161675" cy="134058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26870" y="4011322"/>
            <a:ext cx="19014870" cy="603250"/>
            <a:chOff x="0" y="0"/>
            <a:chExt cx="5008031" cy="158881"/>
          </a:xfrm>
        </p:grpSpPr>
        <p:sp>
          <p:nvSpPr>
            <p:cNvPr name="Freeform 13" id="13"/>
            <p:cNvSpPr/>
            <p:nvPr/>
          </p:nvSpPr>
          <p:spPr>
            <a:xfrm flipH="false" flipV="false" rot="0">
              <a:off x="0" y="0"/>
              <a:ext cx="5008032" cy="158881"/>
            </a:xfrm>
            <a:custGeom>
              <a:avLst/>
              <a:gdLst/>
              <a:ahLst/>
              <a:cxnLst/>
              <a:rect r="r" b="b" t="t" l="l"/>
              <a:pathLst>
                <a:path h="158881" w="5008032">
                  <a:moveTo>
                    <a:pt x="0" y="0"/>
                  </a:moveTo>
                  <a:lnTo>
                    <a:pt x="5008032" y="0"/>
                  </a:lnTo>
                  <a:lnTo>
                    <a:pt x="5008032" y="158881"/>
                  </a:lnTo>
                  <a:lnTo>
                    <a:pt x="0" y="158881"/>
                  </a:lnTo>
                  <a:close/>
                </a:path>
              </a:pathLst>
            </a:custGeom>
            <a:solidFill>
              <a:srgbClr val="5271FF"/>
            </a:solidFill>
          </p:spPr>
        </p:sp>
        <p:sp>
          <p:nvSpPr>
            <p:cNvPr name="TextBox 14" id="14"/>
            <p:cNvSpPr txBox="true"/>
            <p:nvPr/>
          </p:nvSpPr>
          <p:spPr>
            <a:xfrm>
              <a:off x="0" y="-38100"/>
              <a:ext cx="5008031" cy="19698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26870" y="6643397"/>
            <a:ext cx="19660946" cy="603250"/>
            <a:chOff x="0" y="0"/>
            <a:chExt cx="5178192" cy="158881"/>
          </a:xfrm>
        </p:grpSpPr>
        <p:sp>
          <p:nvSpPr>
            <p:cNvPr name="Freeform 16" id="16"/>
            <p:cNvSpPr/>
            <p:nvPr/>
          </p:nvSpPr>
          <p:spPr>
            <a:xfrm flipH="false" flipV="false" rot="0">
              <a:off x="0" y="0"/>
              <a:ext cx="5178192" cy="158881"/>
            </a:xfrm>
            <a:custGeom>
              <a:avLst/>
              <a:gdLst/>
              <a:ahLst/>
              <a:cxnLst/>
              <a:rect r="r" b="b" t="t" l="l"/>
              <a:pathLst>
                <a:path h="158881" w="5178192">
                  <a:moveTo>
                    <a:pt x="0" y="0"/>
                  </a:moveTo>
                  <a:lnTo>
                    <a:pt x="5178192" y="0"/>
                  </a:lnTo>
                  <a:lnTo>
                    <a:pt x="5178192" y="158881"/>
                  </a:lnTo>
                  <a:lnTo>
                    <a:pt x="0" y="158881"/>
                  </a:lnTo>
                  <a:close/>
                </a:path>
              </a:pathLst>
            </a:custGeom>
            <a:solidFill>
              <a:srgbClr val="5271FF"/>
            </a:solidFill>
          </p:spPr>
        </p:sp>
        <p:sp>
          <p:nvSpPr>
            <p:cNvPr name="TextBox 17" id="17"/>
            <p:cNvSpPr txBox="true"/>
            <p:nvPr/>
          </p:nvSpPr>
          <p:spPr>
            <a:xfrm>
              <a:off x="0" y="-38100"/>
              <a:ext cx="5178192" cy="196981"/>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true" rot="0">
            <a:off x="15572340" y="0"/>
            <a:ext cx="2715660" cy="2664741"/>
          </a:xfrm>
          <a:custGeom>
            <a:avLst/>
            <a:gdLst/>
            <a:ahLst/>
            <a:cxnLst/>
            <a:rect r="r" b="b" t="t" l="l"/>
            <a:pathLst>
              <a:path h="2664741" w="2715660">
                <a:moveTo>
                  <a:pt x="0" y="2664741"/>
                </a:moveTo>
                <a:lnTo>
                  <a:pt x="2715660" y="2664741"/>
                </a:lnTo>
                <a:lnTo>
                  <a:pt x="2715660" y="0"/>
                </a:lnTo>
                <a:lnTo>
                  <a:pt x="0" y="0"/>
                </a:lnTo>
                <a:lnTo>
                  <a:pt x="0" y="26647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9989151" y="4011322"/>
            <a:ext cx="8298849" cy="4127925"/>
          </a:xfrm>
          <a:custGeom>
            <a:avLst/>
            <a:gdLst/>
            <a:ahLst/>
            <a:cxnLst/>
            <a:rect r="r" b="b" t="t" l="l"/>
            <a:pathLst>
              <a:path h="4127925" w="8298849">
                <a:moveTo>
                  <a:pt x="0" y="0"/>
                </a:moveTo>
                <a:lnTo>
                  <a:pt x="8298849" y="0"/>
                </a:lnTo>
                <a:lnTo>
                  <a:pt x="8298849" y="4127924"/>
                </a:lnTo>
                <a:lnTo>
                  <a:pt x="0" y="4127924"/>
                </a:lnTo>
                <a:lnTo>
                  <a:pt x="0" y="0"/>
                </a:lnTo>
                <a:close/>
              </a:path>
            </a:pathLst>
          </a:custGeom>
          <a:blipFill>
            <a:blip r:embed="rId6"/>
            <a:stretch>
              <a:fillRect l="0" t="0" r="0" b="0"/>
            </a:stretch>
          </a:blipFill>
        </p:spPr>
      </p:sp>
      <p:sp>
        <p:nvSpPr>
          <p:cNvPr name="TextBox 20" id="20"/>
          <p:cNvSpPr txBox="true"/>
          <p:nvPr/>
        </p:nvSpPr>
        <p:spPr>
          <a:xfrm rot="0">
            <a:off x="1028700" y="2001166"/>
            <a:ext cx="8386225"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ATUR LOKASI CLIPBOARD</a:t>
            </a:r>
          </a:p>
        </p:txBody>
      </p:sp>
      <p:sp>
        <p:nvSpPr>
          <p:cNvPr name="TextBox 21" id="21"/>
          <p:cNvSpPr txBox="true"/>
          <p:nvPr/>
        </p:nvSpPr>
        <p:spPr>
          <a:xfrm rot="0">
            <a:off x="1565011" y="1186139"/>
            <a:ext cx="3943915" cy="431800"/>
          </a:xfrm>
          <a:prstGeom prst="rect">
            <a:avLst/>
          </a:prstGeom>
        </p:spPr>
        <p:txBody>
          <a:bodyPr anchor="t" rtlCol="false" tIns="0" lIns="0" bIns="0" rIns="0">
            <a:spAutoFit/>
          </a:bodyPr>
          <a:lstStyle/>
          <a:p>
            <a:pPr algn="l">
              <a:lnSpc>
                <a:spcPts val="3499"/>
              </a:lnSpc>
            </a:pPr>
            <a:r>
              <a:rPr lang="en-US" sz="2499">
                <a:solidFill>
                  <a:srgbClr val="FFFFFF"/>
                </a:solidFill>
                <a:latin typeface="Blinker"/>
              </a:rPr>
              <a:t>POLITEKNIK NEGERI MALANG</a:t>
            </a:r>
          </a:p>
        </p:txBody>
      </p:sp>
      <p:sp>
        <p:nvSpPr>
          <p:cNvPr name="TextBox 22" id="22"/>
          <p:cNvSpPr txBox="true"/>
          <p:nvPr/>
        </p:nvSpPr>
        <p:spPr>
          <a:xfrm rot="0">
            <a:off x="1028700" y="3979571"/>
            <a:ext cx="3283528" cy="596901"/>
          </a:xfrm>
          <a:prstGeom prst="rect">
            <a:avLst/>
          </a:prstGeom>
        </p:spPr>
        <p:txBody>
          <a:bodyPr anchor="t" rtlCol="false" tIns="0" lIns="0" bIns="0" rIns="0">
            <a:spAutoFit/>
          </a:bodyPr>
          <a:lstStyle/>
          <a:p>
            <a:pPr algn="l">
              <a:lnSpc>
                <a:spcPts val="4899"/>
              </a:lnSpc>
            </a:pPr>
            <a:r>
              <a:rPr lang="en-US" sz="3499">
                <a:solidFill>
                  <a:srgbClr val="FFFFFF"/>
                </a:solidFill>
                <a:latin typeface="Blinker Bold"/>
              </a:rPr>
              <a:t>Penjelasan</a:t>
            </a:r>
          </a:p>
        </p:txBody>
      </p:sp>
      <p:sp>
        <p:nvSpPr>
          <p:cNvPr name="TextBox 23" id="23"/>
          <p:cNvSpPr txBox="true"/>
          <p:nvPr/>
        </p:nvSpPr>
        <p:spPr>
          <a:xfrm rot="0">
            <a:off x="1028700" y="4747922"/>
            <a:ext cx="8960451" cy="1552669"/>
          </a:xfrm>
          <a:prstGeom prst="rect">
            <a:avLst/>
          </a:prstGeom>
        </p:spPr>
        <p:txBody>
          <a:bodyPr anchor="t" rtlCol="false" tIns="0" lIns="0" bIns="0" rIns="0">
            <a:spAutoFit/>
          </a:bodyPr>
          <a:lstStyle/>
          <a:p>
            <a:pPr algn="l">
              <a:lnSpc>
                <a:spcPts val="4194"/>
              </a:lnSpc>
            </a:pPr>
            <a:r>
              <a:rPr lang="en-US" sz="2996">
                <a:solidFill>
                  <a:srgbClr val="FFFFFF"/>
                </a:solidFill>
                <a:latin typeface="Blinker"/>
              </a:rPr>
              <a:t>Pengguna dapat mengubah lokasi clipboard apabila diperlukan, apabila lokasi yang diinginkan belum tersedia, maka program akan membuat direktori baru.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748AD"/>
        </a:solidFill>
      </p:bgPr>
    </p:bg>
    <p:spTree>
      <p:nvGrpSpPr>
        <p:cNvPr id="1" name=""/>
        <p:cNvGrpSpPr/>
        <p:nvPr/>
      </p:nvGrpSpPr>
      <p:grpSpPr>
        <a:xfrm>
          <a:off x="0" y="0"/>
          <a:ext cx="0" cy="0"/>
          <a:chOff x="0" y="0"/>
          <a:chExt cx="0" cy="0"/>
        </a:xfrm>
      </p:grpSpPr>
      <p:grpSp>
        <p:nvGrpSpPr>
          <p:cNvPr name="Group 2" id="2"/>
          <p:cNvGrpSpPr/>
          <p:nvPr/>
        </p:nvGrpSpPr>
        <p:grpSpPr>
          <a:xfrm rot="0">
            <a:off x="11415117" y="4533701"/>
            <a:ext cx="5844183" cy="5075743"/>
            <a:chOff x="0" y="0"/>
            <a:chExt cx="1539209" cy="1336821"/>
          </a:xfrm>
        </p:grpSpPr>
        <p:sp>
          <p:nvSpPr>
            <p:cNvPr name="Freeform 3" id="3"/>
            <p:cNvSpPr/>
            <p:nvPr/>
          </p:nvSpPr>
          <p:spPr>
            <a:xfrm flipH="false" flipV="false" rot="0">
              <a:off x="0" y="0"/>
              <a:ext cx="1539209" cy="1336821"/>
            </a:xfrm>
            <a:custGeom>
              <a:avLst/>
              <a:gdLst/>
              <a:ahLst/>
              <a:cxnLst/>
              <a:rect r="r" b="b" t="t" l="l"/>
              <a:pathLst>
                <a:path h="1336821" w="1539209">
                  <a:moveTo>
                    <a:pt x="0" y="0"/>
                  </a:moveTo>
                  <a:lnTo>
                    <a:pt x="1539209" y="0"/>
                  </a:lnTo>
                  <a:lnTo>
                    <a:pt x="1539209" y="1336821"/>
                  </a:lnTo>
                  <a:lnTo>
                    <a:pt x="0" y="1336821"/>
                  </a:lnTo>
                  <a:close/>
                </a:path>
              </a:pathLst>
            </a:custGeom>
            <a:solidFill>
              <a:srgbClr val="5271FF"/>
            </a:solidFill>
          </p:spPr>
        </p:sp>
        <p:sp>
          <p:nvSpPr>
            <p:cNvPr name="TextBox 4" id="4"/>
            <p:cNvSpPr txBox="true"/>
            <p:nvPr/>
          </p:nvSpPr>
          <p:spPr>
            <a:xfrm>
              <a:off x="0" y="-38100"/>
              <a:ext cx="1539209" cy="1374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6975" y="3876680"/>
            <a:ext cx="11886954" cy="5732764"/>
            <a:chOff x="0" y="0"/>
            <a:chExt cx="3130720" cy="1509864"/>
          </a:xfrm>
        </p:grpSpPr>
        <p:sp>
          <p:nvSpPr>
            <p:cNvPr name="Freeform 6" id="6"/>
            <p:cNvSpPr/>
            <p:nvPr/>
          </p:nvSpPr>
          <p:spPr>
            <a:xfrm flipH="false" flipV="false" rot="0">
              <a:off x="0" y="0"/>
              <a:ext cx="3130720" cy="1509864"/>
            </a:xfrm>
            <a:custGeom>
              <a:avLst/>
              <a:gdLst/>
              <a:ahLst/>
              <a:cxnLst/>
              <a:rect r="r" b="b" t="t" l="l"/>
              <a:pathLst>
                <a:path h="1509864" w="3130720">
                  <a:moveTo>
                    <a:pt x="0" y="0"/>
                  </a:moveTo>
                  <a:lnTo>
                    <a:pt x="3130720" y="0"/>
                  </a:lnTo>
                  <a:lnTo>
                    <a:pt x="3130720" y="1509864"/>
                  </a:lnTo>
                  <a:lnTo>
                    <a:pt x="0" y="1509864"/>
                  </a:lnTo>
                  <a:close/>
                </a:path>
              </a:pathLst>
            </a:custGeom>
            <a:solidFill>
              <a:srgbClr val="5271FF"/>
            </a:solidFill>
          </p:spPr>
        </p:sp>
        <p:sp>
          <p:nvSpPr>
            <p:cNvPr name="TextBox 7" id="7"/>
            <p:cNvSpPr txBox="true"/>
            <p:nvPr/>
          </p:nvSpPr>
          <p:spPr>
            <a:xfrm>
              <a:off x="0" y="-38100"/>
              <a:ext cx="3130720" cy="154796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96975" y="709356"/>
            <a:ext cx="12659152" cy="1439554"/>
            <a:chOff x="0" y="0"/>
            <a:chExt cx="5360703" cy="609600"/>
          </a:xfrm>
        </p:grpSpPr>
        <p:sp>
          <p:nvSpPr>
            <p:cNvPr name="Freeform 9" id="9"/>
            <p:cNvSpPr/>
            <p:nvPr/>
          </p:nvSpPr>
          <p:spPr>
            <a:xfrm flipH="false" flipV="false" rot="0">
              <a:off x="0" y="0"/>
              <a:ext cx="5360703" cy="609600"/>
            </a:xfrm>
            <a:custGeom>
              <a:avLst/>
              <a:gdLst/>
              <a:ahLst/>
              <a:cxnLst/>
              <a:rect r="r" b="b" t="t" l="l"/>
              <a:pathLst>
                <a:path h="609600" w="5360703">
                  <a:moveTo>
                    <a:pt x="203200" y="0"/>
                  </a:moveTo>
                  <a:lnTo>
                    <a:pt x="5360703" y="0"/>
                  </a:lnTo>
                  <a:lnTo>
                    <a:pt x="5157503" y="609600"/>
                  </a:lnTo>
                  <a:lnTo>
                    <a:pt x="0" y="609600"/>
                  </a:lnTo>
                  <a:lnTo>
                    <a:pt x="203200" y="0"/>
                  </a:lnTo>
                  <a:close/>
                </a:path>
              </a:pathLst>
            </a:custGeom>
            <a:solidFill>
              <a:srgbClr val="073F82"/>
            </a:solidFill>
          </p:spPr>
        </p:sp>
        <p:sp>
          <p:nvSpPr>
            <p:cNvPr name="TextBox 10" id="10"/>
            <p:cNvSpPr txBox="true"/>
            <p:nvPr/>
          </p:nvSpPr>
          <p:spPr>
            <a:xfrm>
              <a:off x="101600" y="-38100"/>
              <a:ext cx="5157503" cy="6477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62177" y="735422"/>
            <a:ext cx="7331939" cy="1028700"/>
            <a:chOff x="0" y="0"/>
            <a:chExt cx="4344853" cy="609600"/>
          </a:xfrm>
        </p:grpSpPr>
        <p:sp>
          <p:nvSpPr>
            <p:cNvPr name="Freeform 12" id="12"/>
            <p:cNvSpPr/>
            <p:nvPr/>
          </p:nvSpPr>
          <p:spPr>
            <a:xfrm flipH="false" flipV="false" rot="0">
              <a:off x="0" y="0"/>
              <a:ext cx="4344853" cy="609600"/>
            </a:xfrm>
            <a:custGeom>
              <a:avLst/>
              <a:gdLst/>
              <a:ahLst/>
              <a:cxnLst/>
              <a:rect r="r" b="b" t="t" l="l"/>
              <a:pathLst>
                <a:path h="609600" w="4344853">
                  <a:moveTo>
                    <a:pt x="203200" y="0"/>
                  </a:moveTo>
                  <a:lnTo>
                    <a:pt x="4344853" y="0"/>
                  </a:lnTo>
                  <a:lnTo>
                    <a:pt x="4141653" y="609600"/>
                  </a:lnTo>
                  <a:lnTo>
                    <a:pt x="0" y="609600"/>
                  </a:lnTo>
                  <a:lnTo>
                    <a:pt x="203200" y="0"/>
                  </a:lnTo>
                  <a:close/>
                </a:path>
              </a:pathLst>
            </a:custGeom>
            <a:solidFill>
              <a:srgbClr val="5271FF"/>
            </a:solidFill>
          </p:spPr>
        </p:sp>
        <p:sp>
          <p:nvSpPr>
            <p:cNvPr name="TextBox 13" id="13"/>
            <p:cNvSpPr txBox="true"/>
            <p:nvPr/>
          </p:nvSpPr>
          <p:spPr>
            <a:xfrm>
              <a:off x="101600" y="-38100"/>
              <a:ext cx="4141653" cy="6477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6670931" y="1070412"/>
            <a:ext cx="341763" cy="358721"/>
          </a:xfrm>
          <a:custGeom>
            <a:avLst/>
            <a:gdLst/>
            <a:ahLst/>
            <a:cxnLst/>
            <a:rect r="r" b="b" t="t" l="l"/>
            <a:pathLst>
              <a:path h="358721" w="341763">
                <a:moveTo>
                  <a:pt x="0" y="0"/>
                </a:moveTo>
                <a:lnTo>
                  <a:pt x="341763" y="0"/>
                </a:lnTo>
                <a:lnTo>
                  <a:pt x="341763" y="358721"/>
                </a:lnTo>
                <a:lnTo>
                  <a:pt x="0" y="3587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true" flipV="false" rot="0">
            <a:off x="11948616" y="2960965"/>
            <a:ext cx="4777186" cy="7326035"/>
          </a:xfrm>
          <a:custGeom>
            <a:avLst/>
            <a:gdLst/>
            <a:ahLst/>
            <a:cxnLst/>
            <a:rect r="r" b="b" t="t" l="l"/>
            <a:pathLst>
              <a:path h="7326035" w="4777186">
                <a:moveTo>
                  <a:pt x="4777185" y="0"/>
                </a:moveTo>
                <a:lnTo>
                  <a:pt x="0" y="0"/>
                </a:lnTo>
                <a:lnTo>
                  <a:pt x="0" y="7326035"/>
                </a:lnTo>
                <a:lnTo>
                  <a:pt x="4777185" y="7326035"/>
                </a:lnTo>
                <a:lnTo>
                  <a:pt x="4777185" y="0"/>
                </a:lnTo>
                <a:close/>
              </a:path>
            </a:pathLst>
          </a:custGeom>
          <a:blipFill>
            <a:blip r:embed="rId4"/>
            <a:stretch>
              <a:fillRect l="0" t="0" r="0" b="0"/>
            </a:stretch>
          </a:blipFill>
        </p:spPr>
      </p:sp>
      <p:sp>
        <p:nvSpPr>
          <p:cNvPr name="TextBox 16" id="16"/>
          <p:cNvSpPr txBox="true"/>
          <p:nvPr/>
        </p:nvSpPr>
        <p:spPr>
          <a:xfrm rot="0">
            <a:off x="12441633" y="1005297"/>
            <a:ext cx="3989569" cy="431800"/>
          </a:xfrm>
          <a:prstGeom prst="rect">
            <a:avLst/>
          </a:prstGeom>
        </p:spPr>
        <p:txBody>
          <a:bodyPr anchor="t" rtlCol="false" tIns="0" lIns="0" bIns="0" rIns="0">
            <a:spAutoFit/>
          </a:bodyPr>
          <a:lstStyle/>
          <a:p>
            <a:pPr algn="r">
              <a:lnSpc>
                <a:spcPts val="3499"/>
              </a:lnSpc>
            </a:pPr>
            <a:r>
              <a:rPr lang="en-US" sz="2499">
                <a:solidFill>
                  <a:srgbClr val="FFFFFF"/>
                </a:solidFill>
                <a:latin typeface="Blinker"/>
              </a:rPr>
              <a:t>POLITEKNIK NEGERI MALANG</a:t>
            </a:r>
          </a:p>
        </p:txBody>
      </p:sp>
      <p:sp>
        <p:nvSpPr>
          <p:cNvPr name="TextBox 17" id="17"/>
          <p:cNvSpPr txBox="true"/>
          <p:nvPr/>
        </p:nvSpPr>
        <p:spPr>
          <a:xfrm rot="0">
            <a:off x="2439497" y="5741667"/>
            <a:ext cx="6386209" cy="1793239"/>
          </a:xfrm>
          <a:prstGeom prst="rect">
            <a:avLst/>
          </a:prstGeom>
        </p:spPr>
        <p:txBody>
          <a:bodyPr anchor="t" rtlCol="false" tIns="0" lIns="0" bIns="0" rIns="0">
            <a:spAutoFit/>
          </a:bodyPr>
          <a:lstStyle/>
          <a:p>
            <a:pPr algn="l">
              <a:lnSpc>
                <a:spcPts val="14560"/>
              </a:lnSpc>
            </a:pPr>
            <a:r>
              <a:rPr lang="en-US" sz="10400">
                <a:solidFill>
                  <a:srgbClr val="FFFFFF"/>
                </a:solidFill>
                <a:latin typeface="Squada One"/>
              </a:rPr>
              <a:t>TERIMAKASIH</a:t>
            </a:r>
          </a:p>
        </p:txBody>
      </p:sp>
      <p:sp>
        <p:nvSpPr>
          <p:cNvPr name="TextBox 18" id="18"/>
          <p:cNvSpPr txBox="true"/>
          <p:nvPr/>
        </p:nvSpPr>
        <p:spPr>
          <a:xfrm rot="0">
            <a:off x="612009" y="773522"/>
            <a:ext cx="8386225" cy="1193800"/>
          </a:xfrm>
          <a:prstGeom prst="rect">
            <a:avLst/>
          </a:prstGeom>
        </p:spPr>
        <p:txBody>
          <a:bodyPr anchor="t" rtlCol="false" tIns="0" lIns="0" bIns="0" rIns="0">
            <a:spAutoFit/>
          </a:bodyPr>
          <a:lstStyle/>
          <a:p>
            <a:pPr algn="l">
              <a:lnSpc>
                <a:spcPts val="9799"/>
              </a:lnSpc>
            </a:pPr>
            <a:r>
              <a:rPr lang="en-US" sz="6999">
                <a:solidFill>
                  <a:srgbClr val="FFFFFF"/>
                </a:solidFill>
                <a:latin typeface="Squada One"/>
              </a:rPr>
              <a:t>PENUTUP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DAGFFsluYaU</dc:identifier>
  <dcterms:modified xsi:type="dcterms:W3CDTF">2011-08-01T06:04:30Z</dcterms:modified>
  <cp:revision>1</cp:revision>
  <dc:title>UAS SISTEM OPERASI</dc:title>
</cp:coreProperties>
</file>