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hrPeezWOKi7mvtC9TU+ClzyZD1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2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2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5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5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5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5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5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5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0" name="Google Shape;20;p5"/>
            <p:cNvSpPr/>
            <p:nvPr/>
          </p:nvSpPr>
          <p:spPr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2000232" y="1720840"/>
            <a:ext cx="628654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PERATURAN LABORATORIUM DASAR</a:t>
            </a:r>
            <a:endParaRPr sz="5400" b="1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/>
        </p:nvSpPr>
        <p:spPr>
          <a:xfrm>
            <a:off x="2123728" y="1988840"/>
            <a:ext cx="633670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 diwajibkan menggunakan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pakaian berkerah dan sepatu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saat mengikuti praktikum.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 diwajibkan membawa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mencetak kartu praktikum </a:t>
            </a:r>
            <a:r>
              <a:rPr lang="en-US" sz="16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wajib laminating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Jika Tidak Membawa kartu praktikum :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 mengambil terlebih dahulu dengan batas waktu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menit</a:t>
            </a:r>
            <a:endParaRPr sz="1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Jika tidak dapat 10 menit , dapat langsung menghadap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kordas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1x kesempatan ganti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886921" y="-819471"/>
            <a:ext cx="6655946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 b="1" dirty="0" err="1"/>
              <a:t>Kehadiran</a:t>
            </a:r>
            <a:r>
              <a:rPr lang="en-US" sz="4800" b="1" dirty="0"/>
              <a:t> </a:t>
            </a:r>
            <a:r>
              <a:rPr lang="en-US" sz="4800" b="1" dirty="0" err="1"/>
              <a:t>Praktikum</a:t>
            </a:r>
            <a:endParaRPr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9E88-3F7B-4EF1-80B0-999619A5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Tata </a:t>
            </a:r>
            <a:r>
              <a:rPr lang="en-US" sz="4800" b="1" dirty="0" err="1"/>
              <a:t>Tertib</a:t>
            </a:r>
            <a:r>
              <a:rPr lang="en-US" sz="4800" b="1" dirty="0"/>
              <a:t> </a:t>
            </a:r>
            <a:r>
              <a:rPr lang="en-US" sz="4800" b="1" dirty="0" err="1"/>
              <a:t>Praktikum</a:t>
            </a:r>
            <a:endParaRPr lang="en-ID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7D89-E303-4B26-A5A3-1027FBCD0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diperbolehkan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hp </a:t>
            </a:r>
            <a:r>
              <a:rPr lang="en-US" b="1" dirty="0" err="1">
                <a:solidFill>
                  <a:srgbClr val="FF0000"/>
                </a:solidFill>
              </a:rPr>
              <a:t>selama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kbm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praktikum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berlangsung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kondusif</a:t>
            </a:r>
            <a:r>
              <a:rPr lang="en-US" dirty="0"/>
              <a:t>, </a:t>
            </a:r>
            <a:r>
              <a:rPr lang="en-US" dirty="0" err="1"/>
              <a:t>sopan</a:t>
            </a:r>
            <a:r>
              <a:rPr lang="en-US" dirty="0"/>
              <a:t>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menghormati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dan </a:t>
            </a:r>
            <a:r>
              <a:rPr lang="en-US" dirty="0" err="1"/>
              <a:t>asisten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coding pada </a:t>
            </a:r>
            <a:r>
              <a:rPr lang="en-US" dirty="0" err="1"/>
              <a:t>flashdisk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hard disk. 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mencopy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codingan</a:t>
            </a:r>
            <a:r>
              <a:rPr lang="en-US" dirty="0"/>
              <a:t> dan </a:t>
            </a:r>
            <a:r>
              <a:rPr lang="en-US" b="1" dirty="0" err="1">
                <a:solidFill>
                  <a:srgbClr val="FF0000"/>
                </a:solidFill>
              </a:rPr>
              <a:t>mengeshare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jawaban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lain,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nilai</a:t>
            </a:r>
            <a:r>
              <a:rPr lang="en-US" b="1" dirty="0">
                <a:solidFill>
                  <a:srgbClr val="FF0000"/>
                </a:solidFill>
              </a:rPr>
              <a:t> 0</a:t>
            </a:r>
            <a:r>
              <a:rPr lang="en-US" dirty="0"/>
              <a:t> pada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958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/>
        </p:nvSpPr>
        <p:spPr>
          <a:xfrm>
            <a:off x="2123728" y="1700808"/>
            <a:ext cx="6336704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sesuai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setiap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minggunya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Jika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keperluan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mendesak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-upload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batas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maksimal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 di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minggu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sama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pengumpulan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Selain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diterima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kecuali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kondisi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keterangan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dokter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izin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dosen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pengampu</a:t>
            </a:r>
            <a:endParaRPr sz="16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4488" marR="0" lvl="1" indent="-3444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diperkenankan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membawa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makanan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minuman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lab,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jika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ditemukan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membawa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makanan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minuman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diberi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sanksi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344488" marR="0" lvl="1" indent="-3444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dilarang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membuang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sampah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bentuk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apapun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labdas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FIK.</a:t>
            </a:r>
            <a:endParaRPr dirty="0"/>
          </a:p>
          <a:p>
            <a:pPr marL="344488" marR="0" lvl="1" indent="-3444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diwajibkan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menjaga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ketertiban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mengikuti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Laboratorium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FIK.</a:t>
            </a: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ctrTitle"/>
          </p:nvPr>
        </p:nvSpPr>
        <p:spPr>
          <a:xfrm>
            <a:off x="1886921" y="-819471"/>
            <a:ext cx="6655946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 b="1"/>
              <a:t>Pengumpulan Tugas</a:t>
            </a:r>
            <a:endParaRPr sz="4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/>
        </p:nvSpPr>
        <p:spPr>
          <a:xfrm>
            <a:off x="1259632" y="692696"/>
            <a:ext cx="7488832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berangkat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suatu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meminta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pergantian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ijin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kondisi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 dirty="0"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Ijin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sebelum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meminta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pergantian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sebelum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berikutnya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absensi</a:t>
            </a:r>
            <a:endParaRPr dirty="0"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Ijin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sesudah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meminta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pergantian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sebelum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berikutnya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mendapatkan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absensi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kecuali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sakit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dokter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terlambat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maksimal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15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menit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setelah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dimulai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diwajibkan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meminta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pengganti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minggu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Keterlambatan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lebih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15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menit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diberikan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pengganti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Apabila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bisa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mengikuti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sesuai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jadwalnya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diwajibkan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mengganti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lain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minggu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alasan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seperti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 dirty="0"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lphaL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Sakit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disertai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dokter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lphaL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Mengikuti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kegiatan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kemahasiswaan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kegiatan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diluar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kampus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disertai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lembaga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bersangkutan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lphaLcPeriod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kegiatan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lain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mendesak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disertai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ijin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telah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ditandatangani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oleh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Koordinator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Laboratorium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Bapak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ABAS SETIAWAN,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M.Kom</a:t>
            </a: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Jika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termasuk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ketiga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point di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mahasiswa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berhak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mendapat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jadwal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pengganti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  <a:p>
            <a:pPr marL="342900" marR="0" lvl="0" indent="-241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397</Words>
  <Application>Microsoft Office PowerPoint</Application>
  <PresentationFormat>On-screen Show (4:3)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Noto Sans Symbols</vt:lpstr>
      <vt:lpstr>Century Gothic</vt:lpstr>
      <vt:lpstr>Arial</vt:lpstr>
      <vt:lpstr>Wisp</vt:lpstr>
      <vt:lpstr>PowerPoint Presentation</vt:lpstr>
      <vt:lpstr>Kehadiran Praktikum</vt:lpstr>
      <vt:lpstr>Tata Tertib Praktikum</vt:lpstr>
      <vt:lpstr>Pengumpulan 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d2h</dc:creator>
  <cp:lastModifiedBy>LABDAS</cp:lastModifiedBy>
  <cp:revision>3</cp:revision>
  <dcterms:created xsi:type="dcterms:W3CDTF">2012-09-08T03:41:21Z</dcterms:created>
  <dcterms:modified xsi:type="dcterms:W3CDTF">2020-02-25T09:17:52Z</dcterms:modified>
</cp:coreProperties>
</file>