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46" d="100"/>
          <a:sy n="46" d="100"/>
        </p:scale>
        <p:origin x="1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B2CD-2F18-4FA6-B470-5B26C36D8705}" type="datetimeFigureOut">
              <a:rPr lang="id-ID" smtClean="0"/>
              <a:t>14/10/2019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EA8C-2D44-4CC9-BE1D-B06D636A9DFC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75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B2CD-2F18-4FA6-B470-5B26C36D8705}" type="datetimeFigureOut">
              <a:rPr lang="id-ID" smtClean="0"/>
              <a:t>14/10/2019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EA8C-2D44-4CC9-BE1D-B06D636A9DF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009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B2CD-2F18-4FA6-B470-5B26C36D8705}" type="datetimeFigureOut">
              <a:rPr lang="id-ID" smtClean="0"/>
              <a:t>14/10/2019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EA8C-2D44-4CC9-BE1D-B06D636A9DF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461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B2CD-2F18-4FA6-B470-5B26C36D8705}" type="datetimeFigureOut">
              <a:rPr lang="id-ID" smtClean="0"/>
              <a:t>14/10/2019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EA8C-2D44-4CC9-BE1D-B06D636A9DF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611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B2CD-2F18-4FA6-B470-5B26C36D8705}" type="datetimeFigureOut">
              <a:rPr lang="id-ID" smtClean="0"/>
              <a:t>14/10/2019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EA8C-2D44-4CC9-BE1D-B06D636A9DFC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02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B2CD-2F18-4FA6-B470-5B26C36D8705}" type="datetimeFigureOut">
              <a:rPr lang="id-ID" smtClean="0"/>
              <a:t>14/10/2019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EA8C-2D44-4CC9-BE1D-B06D636A9DF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09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B2CD-2F18-4FA6-B470-5B26C36D8705}" type="datetimeFigureOut">
              <a:rPr lang="id-ID" smtClean="0"/>
              <a:t>14/10/2019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EA8C-2D44-4CC9-BE1D-B06D636A9DF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499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B2CD-2F18-4FA6-B470-5B26C36D8705}" type="datetimeFigureOut">
              <a:rPr lang="id-ID" smtClean="0"/>
              <a:t>14/10/2019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EA8C-2D44-4CC9-BE1D-B06D636A9DF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034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B2CD-2F18-4FA6-B470-5B26C36D8705}" type="datetimeFigureOut">
              <a:rPr lang="id-ID" smtClean="0"/>
              <a:t>14/10/2019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EA8C-2D44-4CC9-BE1D-B06D636A9DF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441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4F3B2CD-2F18-4FA6-B470-5B26C36D8705}" type="datetimeFigureOut">
              <a:rPr lang="id-ID" smtClean="0"/>
              <a:t>14/10/2019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B8EA8C-2D44-4CC9-BE1D-B06D636A9DF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090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B2CD-2F18-4FA6-B470-5B26C36D8705}" type="datetimeFigureOut">
              <a:rPr lang="id-ID" smtClean="0"/>
              <a:t>14/10/2019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EA8C-2D44-4CC9-BE1D-B06D636A9DF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858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F3B2CD-2F18-4FA6-B470-5B26C36D8705}" type="datetimeFigureOut">
              <a:rPr lang="id-ID" smtClean="0"/>
              <a:t>14/10/2019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B8EA8C-2D44-4CC9-BE1D-B06D636A9DFC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93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2123"/>
            <a:ext cx="9144000" cy="2387600"/>
          </a:xfrm>
        </p:spPr>
        <p:txBody>
          <a:bodyPr/>
          <a:lstStyle/>
          <a:p>
            <a:r>
              <a:rPr lang="id-ID" dirty="0" smtClean="0">
                <a:solidFill>
                  <a:srgbClr val="FF0000"/>
                </a:solidFill>
              </a:rPr>
              <a:t>SMA NEGERI 2 SEMARANG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88691"/>
            <a:ext cx="9144000" cy="1655762"/>
          </a:xfrm>
        </p:spPr>
        <p:txBody>
          <a:bodyPr/>
          <a:lstStyle/>
          <a:p>
            <a:r>
              <a:rPr lang="id-ID" dirty="0" smtClean="0">
                <a:solidFill>
                  <a:srgbClr val="FF0000"/>
                </a:solidFill>
              </a:rPr>
              <a:t>OLEH</a:t>
            </a:r>
          </a:p>
          <a:p>
            <a:r>
              <a:rPr lang="id-ID" dirty="0" smtClean="0">
                <a:solidFill>
                  <a:srgbClr val="FF0000"/>
                </a:solidFill>
              </a:rPr>
              <a:t>NAUFAL HAIDAR RAUF</a:t>
            </a:r>
          </a:p>
          <a:p>
            <a:endParaRPr lang="id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47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SMA NEGERI 2 SEMARANG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ALAMAT 	: JALAN SENDANGGUWO BARU 1 PEDURUNGAN KIDUL 			  		  50191</a:t>
            </a:r>
          </a:p>
          <a:p>
            <a:r>
              <a:rPr lang="id-ID" dirty="0" smtClean="0"/>
              <a:t>JURUSAN	: IPA DAN IPS</a:t>
            </a:r>
          </a:p>
          <a:p>
            <a:r>
              <a:rPr lang="id-ID" dirty="0" smtClean="0"/>
              <a:t>TELP		: (024)-6715994 (TATA USAHA)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 smtClean="0"/>
              <a:t>	  (024)-6715994 (FAX)</a:t>
            </a:r>
          </a:p>
          <a:p>
            <a:r>
              <a:rPr lang="id-ID" dirty="0" smtClean="0"/>
              <a:t>E-MAIL		: admin@sma2smg.sch.id</a:t>
            </a:r>
          </a:p>
          <a:p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6415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276" y="464412"/>
            <a:ext cx="4989535" cy="1033153"/>
          </a:xfrm>
        </p:spPr>
        <p:txBody>
          <a:bodyPr>
            <a:normAutofit fontScale="90000"/>
          </a:bodyPr>
          <a:lstStyle/>
          <a:p>
            <a:pPr algn="ctr"/>
            <a:r>
              <a:rPr lang="id-ID" sz="4400" dirty="0" smtClean="0">
                <a:solidFill>
                  <a:schemeClr val="tx1"/>
                </a:solidFill>
              </a:rPr>
              <a:t>SARANA</a:t>
            </a:r>
            <a:br>
              <a:rPr lang="id-ID" sz="4400" dirty="0" smtClean="0">
                <a:solidFill>
                  <a:schemeClr val="tx1"/>
                </a:solidFill>
              </a:rPr>
            </a:br>
            <a:r>
              <a:rPr lang="id-ID" sz="4400" dirty="0" smtClean="0">
                <a:solidFill>
                  <a:schemeClr val="tx1"/>
                </a:solidFill>
              </a:rPr>
              <a:t> </a:t>
            </a:r>
            <a:r>
              <a:rPr lang="id-ID" sz="4400" dirty="0">
                <a:solidFill>
                  <a:schemeClr val="tx1"/>
                </a:solidFill>
              </a:rPr>
              <a:t>PRASARANA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2211" y="1918754"/>
            <a:ext cx="5181600" cy="45375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d-ID" dirty="0"/>
              <a:t>MUSHOLA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dirty="0"/>
              <a:t>KANTIN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dirty="0"/>
              <a:t>LAB BIOLOGI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dirty="0"/>
              <a:t>LAB FISIKA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dirty="0"/>
              <a:t>LAB KIMIA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dirty="0"/>
              <a:t>3 LAB KOMPUTER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dirty="0"/>
              <a:t>LAPANGAN BASKET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dirty="0"/>
              <a:t>AULA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dirty="0"/>
              <a:t>KAMAR MANDI </a:t>
            </a:r>
          </a:p>
          <a:p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944" y="1918754"/>
            <a:ext cx="5181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d-ID" dirty="0" smtClean="0"/>
              <a:t>Juara 1 Festival Band Semarang Youth Festival 2019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d-ID" dirty="0" smtClean="0"/>
              <a:t>Juara 1 Debat Bahasa Inggris Lomba Debat SEDC Universitas Muhamadiyah Surakarta tingkat nasional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d-ID" dirty="0" smtClean="0"/>
              <a:t>Juara 1 Lomba Selam tingkat nasional di Situbondo,Jawa Timur</a:t>
            </a:r>
            <a:endParaRPr lang="id-ID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01010" y="318208"/>
            <a:ext cx="47974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dirty="0" smtClean="0"/>
              <a:t>PRESTASI</a:t>
            </a:r>
            <a:endParaRPr lang="id-ID" dirty="0"/>
          </a:p>
        </p:txBody>
      </p:sp>
      <p:sp>
        <p:nvSpPr>
          <p:cNvPr id="7" name="Google Shape;349;p37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90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301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68235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218</TotalTime>
  <Words>61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Retrospect</vt:lpstr>
      <vt:lpstr>SMA NEGERI 2 SEMARANG</vt:lpstr>
      <vt:lpstr>SMA NEGERI 2 SEMARANG</vt:lpstr>
      <vt:lpstr>SARANA  PRASARANA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LABDAS</dc:creator>
  <cp:lastModifiedBy>Naufal Haidar</cp:lastModifiedBy>
  <cp:revision>12</cp:revision>
  <dcterms:created xsi:type="dcterms:W3CDTF">2019-10-08T02:06:16Z</dcterms:created>
  <dcterms:modified xsi:type="dcterms:W3CDTF">2019-10-14T01:02:42Z</dcterms:modified>
</cp:coreProperties>
</file>