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Sniglet"/>
      <p:regular r:id="rId35"/>
    </p:embeddedFont>
    <p:embeddedFont>
      <p:font typeface="Walter Turncoat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32185A-67B6-40C6-B8C6-BA142D49FEB3}">
  <a:tblStyle styleId="{4732185A-67B6-40C6-B8C6-BA142D49F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nigle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WalterTurncoa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{4732185A-67B6-40C6-B8C6-BA142D49FEB3}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