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86" r:id="rId2"/>
    <p:sldId id="265" r:id="rId3"/>
    <p:sldId id="263" r:id="rId4"/>
    <p:sldId id="285" r:id="rId5"/>
    <p:sldId id="268" r:id="rId6"/>
    <p:sldId id="287" r:id="rId7"/>
    <p:sldId id="279" r:id="rId8"/>
  </p:sldIdLst>
  <p:sldSz cx="9144000" cy="5143500" type="screen16x9"/>
  <p:notesSz cx="6858000" cy="9144000"/>
  <p:embeddedFontLst>
    <p:embeddedFont>
      <p:font typeface="Walter Turncoat" panose="020B0604020202020204" charset="0"/>
      <p:regular r:id="rId10"/>
    </p:embeddedFont>
    <p:embeddedFont>
      <p:font typeface="Snigle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32185A-67B6-40C6-B8C6-BA142D49FEB3}">
  <a:tblStyle styleId="{4732185A-67B6-40C6-B8C6-BA142D49F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097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1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0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2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7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885"/>
            <a:ext cx="7772400" cy="1531648"/>
          </a:xfrm>
        </p:spPr>
        <p:txBody>
          <a:bodyPr/>
          <a:lstStyle/>
          <a:p>
            <a:r>
              <a:rPr lang="id-ID" dirty="0"/>
              <a:t>Sekilas dari</a:t>
            </a:r>
            <a:r>
              <a:rPr lang="en" dirty="0"/>
              <a:t> 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SMA N 2 SEMARANG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4853"/>
            <a:ext cx="7772400" cy="1688122"/>
          </a:xfrm>
        </p:spPr>
        <p:txBody>
          <a:bodyPr/>
          <a:lstStyle/>
          <a:p>
            <a:pPr marL="0" lvl="0" indent="0">
              <a:spcBef>
                <a:spcPts val="600"/>
              </a:spcBef>
            </a:pPr>
            <a:r>
              <a:rPr lang="en-US" sz="3600" dirty="0" err="1"/>
              <a:t>Naufal</a:t>
            </a:r>
            <a:r>
              <a:rPr lang="en-US" sz="3600" dirty="0"/>
              <a:t> </a:t>
            </a:r>
            <a:r>
              <a:rPr lang="en-US" sz="3600" dirty="0" err="1"/>
              <a:t>Haidar</a:t>
            </a:r>
            <a:r>
              <a:rPr lang="en-US" sz="3600" dirty="0"/>
              <a:t> </a:t>
            </a:r>
            <a:r>
              <a:rPr lang="en-US" sz="3600" dirty="0" err="1"/>
              <a:t>Rauf</a:t>
            </a:r>
            <a:endParaRPr lang="en-US" sz="3600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lt1"/>
                </a:solidFill>
              </a:rPr>
              <a:t>Lulusan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tahun</a:t>
            </a:r>
            <a:r>
              <a:rPr lang="en-US" dirty="0">
                <a:solidFill>
                  <a:schemeClr val="lt1"/>
                </a:solidFill>
              </a:rPr>
              <a:t> 2019. 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</a:rPr>
              <a:t>You can find me at LINE @</a:t>
            </a:r>
            <a:r>
              <a:rPr lang="en-US" dirty="0" err="1">
                <a:solidFill>
                  <a:schemeClr val="lt1"/>
                </a:solidFill>
              </a:rPr>
              <a:t>xnoscopex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Google Shape;75;p13"/>
          <p:cNvSpPr/>
          <p:nvPr/>
        </p:nvSpPr>
        <p:spPr>
          <a:xfrm>
            <a:off x="4244094" y="2260797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0" y="1339356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SMA N 2 SEMARANG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554858" y="2160149"/>
            <a:ext cx="5342561" cy="267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Alamat	: Jalan Sendangguwo Baru  1 			Pedurungan Kidul </a:t>
            </a:r>
            <a:r>
              <a:rPr lang="id-ID" sz="1600" dirty="0"/>
              <a:t>			  	</a:t>
            </a:r>
            <a:r>
              <a:rPr lang="id-ID" sz="1600" dirty="0" smtClean="0"/>
              <a:t>50191</a:t>
            </a:r>
            <a:endParaRPr lang="id-ID" sz="1600" dirty="0"/>
          </a:p>
          <a:p>
            <a:pPr marL="101600" indent="0">
              <a:buNone/>
            </a:pPr>
            <a:r>
              <a:rPr lang="id-ID" sz="1600" dirty="0" smtClean="0"/>
              <a:t>        JURUSAN</a:t>
            </a:r>
            <a:r>
              <a:rPr lang="id-ID" sz="1600" dirty="0"/>
              <a:t>	: IPA DAN IPS</a:t>
            </a:r>
          </a:p>
          <a:p>
            <a:pPr marL="101600" indent="0">
              <a:buNone/>
            </a:pPr>
            <a:r>
              <a:rPr lang="id-ID" sz="1600" dirty="0" smtClean="0"/>
              <a:t>        TELP	</a:t>
            </a:r>
            <a:r>
              <a:rPr lang="id-ID" sz="1600" dirty="0"/>
              <a:t>	</a:t>
            </a:r>
            <a:r>
              <a:rPr lang="id-ID" sz="1600" dirty="0" smtClean="0"/>
              <a:t>: </a:t>
            </a:r>
            <a:r>
              <a:rPr lang="id-ID" sz="1600" dirty="0"/>
              <a:t>(024)-6715994 (TATA USAHA)</a:t>
            </a:r>
          </a:p>
          <a:p>
            <a:pPr marL="0" indent="0">
              <a:buNone/>
            </a:pPr>
            <a:r>
              <a:rPr lang="id-ID" sz="1600" dirty="0"/>
              <a:t>		  (024)-6715994 (FAX)</a:t>
            </a:r>
          </a:p>
          <a:p>
            <a:pPr marL="101600" indent="0">
              <a:buNone/>
            </a:pPr>
            <a:r>
              <a:rPr lang="id-ID" sz="1600" dirty="0" smtClean="0"/>
              <a:t>         E-MAIL</a:t>
            </a:r>
            <a:r>
              <a:rPr lang="id-ID" sz="1600" dirty="0"/>
              <a:t>	</a:t>
            </a:r>
            <a:r>
              <a:rPr lang="id-ID" sz="1600" dirty="0" smtClean="0"/>
              <a:t>: </a:t>
            </a:r>
            <a:r>
              <a:rPr lang="id-ID" sz="1600" dirty="0"/>
              <a:t>admin@sma2smg.sch.id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5" name="Google Shape;145;p20"/>
          <p:cNvSpPr/>
          <p:nvPr/>
        </p:nvSpPr>
        <p:spPr>
          <a:xfrm>
            <a:off x="3929474" y="143838"/>
            <a:ext cx="1300071" cy="130481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12221" y="2277753"/>
            <a:ext cx="3342637" cy="255522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" b="17504"/>
          <a:stretch/>
        </p:blipFill>
        <p:spPr>
          <a:xfrm>
            <a:off x="4223378" y="338107"/>
            <a:ext cx="697243" cy="831388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8" y="2536828"/>
            <a:ext cx="2932723" cy="1919465"/>
          </a:xfrm>
          <a:prstGeom prst="rect">
            <a:avLst/>
          </a:prstGeom>
        </p:spPr>
      </p:pic>
      <p:sp>
        <p:nvSpPr>
          <p:cNvPr id="9" name="Google Shape;327;p37"/>
          <p:cNvSpPr/>
          <p:nvPr/>
        </p:nvSpPr>
        <p:spPr>
          <a:xfrm>
            <a:off x="3622780" y="2277753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3;p37"/>
          <p:cNvSpPr/>
          <p:nvPr/>
        </p:nvSpPr>
        <p:spPr>
          <a:xfrm>
            <a:off x="3689263" y="3458491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6;p37"/>
          <p:cNvSpPr/>
          <p:nvPr/>
        </p:nvSpPr>
        <p:spPr>
          <a:xfrm>
            <a:off x="3615874" y="4057417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4;p37"/>
          <p:cNvSpPr/>
          <p:nvPr/>
        </p:nvSpPr>
        <p:spPr>
          <a:xfrm>
            <a:off x="3615874" y="301754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83163" y="1782388"/>
            <a:ext cx="4335694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d-ID" dirty="0" smtClean="0"/>
              <a:t>      Juara </a:t>
            </a:r>
            <a:r>
              <a:rPr lang="id-ID" dirty="0"/>
              <a:t>1 Lomba Selam tingkat nasional di 	</a:t>
            </a:r>
            <a:r>
              <a:rPr lang="id-ID" dirty="0" smtClean="0"/>
              <a:t>Situbondo,Jawa Timur</a:t>
            </a:r>
          </a:p>
          <a:p>
            <a:pPr marL="0" indent="0">
              <a:buNone/>
            </a:pPr>
            <a:r>
              <a:rPr lang="id-ID" dirty="0" smtClean="0"/>
              <a:t>       Juara </a:t>
            </a:r>
            <a:r>
              <a:rPr lang="id-ID" dirty="0"/>
              <a:t>1 Festival Band Semarang </a:t>
            </a:r>
            <a:r>
              <a:rPr lang="id-ID" dirty="0" smtClean="0"/>
              <a:t>	Youth </a:t>
            </a:r>
            <a:r>
              <a:rPr lang="id-ID" dirty="0"/>
              <a:t>Festival 2019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        Juara </a:t>
            </a:r>
            <a:r>
              <a:rPr lang="id-ID" dirty="0"/>
              <a:t>1 Debat Bahasa Inggris Lomba </a:t>
            </a:r>
            <a:r>
              <a:rPr lang="id-ID" dirty="0" smtClean="0"/>
              <a:t>	Debat </a:t>
            </a:r>
            <a:r>
              <a:rPr lang="id-ID" dirty="0"/>
              <a:t>SEDC Universitas </a:t>
            </a:r>
            <a:r>
              <a:rPr lang="id-ID" dirty="0" smtClean="0"/>
              <a:t>	Muhamadiyah </a:t>
            </a:r>
            <a:r>
              <a:rPr lang="id-ID" dirty="0"/>
              <a:t>Surakarta tingkat </a:t>
            </a:r>
            <a:r>
              <a:rPr lang="id-ID" dirty="0" smtClean="0"/>
              <a:t>	nasional</a:t>
            </a:r>
            <a:endParaRPr lang="id-ID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0" y="97719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prestasi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49;p37"/>
          <p:cNvSpPr/>
          <p:nvPr/>
        </p:nvSpPr>
        <p:spPr>
          <a:xfrm>
            <a:off x="4355590" y="489204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7;p37"/>
          <p:cNvSpPr/>
          <p:nvPr/>
        </p:nvSpPr>
        <p:spPr>
          <a:xfrm>
            <a:off x="318498" y="1984021"/>
            <a:ext cx="231169" cy="368706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47;p37"/>
          <p:cNvSpPr/>
          <p:nvPr/>
        </p:nvSpPr>
        <p:spPr>
          <a:xfrm>
            <a:off x="318497" y="2582778"/>
            <a:ext cx="231169" cy="368706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7;p37"/>
          <p:cNvSpPr/>
          <p:nvPr/>
        </p:nvSpPr>
        <p:spPr>
          <a:xfrm>
            <a:off x="318497" y="3100910"/>
            <a:ext cx="231169" cy="368706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2" y="1411567"/>
            <a:ext cx="2106823" cy="1580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79400"/>
            <a:ext cx="2587290" cy="1386048"/>
          </a:xfrm>
          <a:prstGeom prst="rect">
            <a:avLst/>
          </a:prstGeom>
        </p:spPr>
      </p:pic>
      <p:sp>
        <p:nvSpPr>
          <p:cNvPr id="13" name="Google Shape;147;p20"/>
          <p:cNvSpPr/>
          <p:nvPr/>
        </p:nvSpPr>
        <p:spPr>
          <a:xfrm>
            <a:off x="6014020" y="1184783"/>
            <a:ext cx="2602898" cy="196973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7;p20"/>
          <p:cNvSpPr/>
          <p:nvPr/>
        </p:nvSpPr>
        <p:spPr>
          <a:xfrm>
            <a:off x="4197151" y="3161617"/>
            <a:ext cx="3118318" cy="176413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704"/>
            <a:ext cx="9156000" cy="857400"/>
          </a:xfrm>
        </p:spPr>
        <p:txBody>
          <a:bodyPr/>
          <a:lstStyle/>
          <a:p>
            <a:r>
              <a:rPr lang="id-ID" dirty="0" smtClean="0"/>
              <a:t>Sarana Prasarana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91" y="1068512"/>
            <a:ext cx="8568647" cy="3764463"/>
          </a:xfrm>
        </p:spPr>
        <p:txBody>
          <a:bodyPr/>
          <a:lstStyle/>
          <a:p>
            <a:pPr marL="101600" indent="0">
              <a:buNone/>
            </a:pPr>
            <a:r>
              <a:rPr lang="id-ID" dirty="0" smtClean="0"/>
              <a:t>       Lab. Kimia</a:t>
            </a:r>
          </a:p>
          <a:p>
            <a:pPr marL="101600" indent="0">
              <a:buNone/>
            </a:pPr>
            <a:r>
              <a:rPr lang="id-ID" dirty="0"/>
              <a:t> </a:t>
            </a:r>
            <a:r>
              <a:rPr lang="id-ID" dirty="0" smtClean="0"/>
              <a:t>      Lab. Fisika</a:t>
            </a:r>
          </a:p>
          <a:p>
            <a:pPr marL="101600" indent="0">
              <a:buNone/>
            </a:pPr>
            <a:r>
              <a:rPr lang="id-ID" dirty="0" smtClean="0"/>
              <a:t>       Lab. Biologi</a:t>
            </a:r>
          </a:p>
          <a:p>
            <a:pPr marL="101600" indent="0">
              <a:buNone/>
            </a:pPr>
            <a:r>
              <a:rPr lang="id-ID" dirty="0" smtClean="0"/>
              <a:t>       Masjid </a:t>
            </a:r>
          </a:p>
          <a:p>
            <a:pPr marL="101600" indent="0">
              <a:buNone/>
            </a:pPr>
            <a:r>
              <a:rPr lang="id-ID" dirty="0" smtClean="0"/>
              <a:t>       Ruang Ibadah</a:t>
            </a:r>
          </a:p>
          <a:p>
            <a:pPr marL="101600" indent="0">
              <a:buNone/>
            </a:pPr>
            <a:r>
              <a:rPr lang="id-ID" dirty="0" smtClean="0"/>
              <a:t>       Aula</a:t>
            </a:r>
          </a:p>
          <a:p>
            <a:pPr marL="101600" indent="0">
              <a:buNone/>
            </a:pPr>
            <a:r>
              <a:rPr lang="id-ID" dirty="0" smtClean="0"/>
              <a:t>       Kamar Mandi (ada yang kotor)</a:t>
            </a:r>
          </a:p>
          <a:p>
            <a:pPr marL="101600" indent="0">
              <a:buNone/>
            </a:pPr>
            <a:r>
              <a:rPr lang="id-ID" dirty="0" smtClean="0"/>
              <a:t>       Ruang Kelas (beberapa AC rusak)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385;p37"/>
          <p:cNvSpPr/>
          <p:nvPr/>
        </p:nvSpPr>
        <p:spPr>
          <a:xfrm>
            <a:off x="415362" y="2024008"/>
            <a:ext cx="262732" cy="305565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2;p37"/>
          <p:cNvSpPr/>
          <p:nvPr/>
        </p:nvSpPr>
        <p:spPr>
          <a:xfrm>
            <a:off x="415362" y="1178104"/>
            <a:ext cx="262732" cy="294898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9;p37"/>
          <p:cNvSpPr/>
          <p:nvPr/>
        </p:nvSpPr>
        <p:spPr>
          <a:xfrm>
            <a:off x="336955" y="1603550"/>
            <a:ext cx="419546" cy="366659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87;p37"/>
          <p:cNvSpPr/>
          <p:nvPr/>
        </p:nvSpPr>
        <p:spPr>
          <a:xfrm>
            <a:off x="415362" y="2395655"/>
            <a:ext cx="318064" cy="32139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7;p37"/>
          <p:cNvSpPr/>
          <p:nvPr/>
        </p:nvSpPr>
        <p:spPr>
          <a:xfrm>
            <a:off x="403824" y="2769074"/>
            <a:ext cx="341139" cy="32139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7;p37"/>
          <p:cNvSpPr/>
          <p:nvPr/>
        </p:nvSpPr>
        <p:spPr>
          <a:xfrm>
            <a:off x="415362" y="3142494"/>
            <a:ext cx="341139" cy="322362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7;p37"/>
          <p:cNvSpPr/>
          <p:nvPr/>
        </p:nvSpPr>
        <p:spPr>
          <a:xfrm>
            <a:off x="415362" y="3515913"/>
            <a:ext cx="340648" cy="308307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7;p20"/>
          <p:cNvSpPr/>
          <p:nvPr/>
        </p:nvSpPr>
        <p:spPr>
          <a:xfrm>
            <a:off x="3590925" y="1039576"/>
            <a:ext cx="2514600" cy="205089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1269609"/>
            <a:ext cx="2095502" cy="1571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0" b="30412"/>
          <a:stretch/>
        </p:blipFill>
        <p:spPr>
          <a:xfrm>
            <a:off x="6386736" y="968476"/>
            <a:ext cx="1733551" cy="2547437"/>
          </a:xfrm>
          <a:prstGeom prst="rect">
            <a:avLst/>
          </a:prstGeom>
        </p:spPr>
      </p:pic>
      <p:sp>
        <p:nvSpPr>
          <p:cNvPr id="16" name="Google Shape;147;p20"/>
          <p:cNvSpPr/>
          <p:nvPr/>
        </p:nvSpPr>
        <p:spPr>
          <a:xfrm>
            <a:off x="6152467" y="859745"/>
            <a:ext cx="2220008" cy="296447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87;p37"/>
          <p:cNvSpPr/>
          <p:nvPr/>
        </p:nvSpPr>
        <p:spPr>
          <a:xfrm>
            <a:off x="421389" y="3904357"/>
            <a:ext cx="340648" cy="308307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Jumlah</a:t>
            </a:r>
            <a:r>
              <a:rPr dirty="0" smtClean="0"/>
              <a:t> </a:t>
            </a:r>
            <a:r>
              <a:rPr dirty="0" err="1" smtClean="0"/>
              <a:t>Siswa</a:t>
            </a:r>
            <a:r>
              <a:rPr dirty="0" smtClean="0"/>
              <a:t> </a:t>
            </a:r>
            <a:r>
              <a:rPr dirty="0" err="1" smtClean="0"/>
              <a:t>dan</a:t>
            </a:r>
            <a:r>
              <a:rPr dirty="0" smtClean="0"/>
              <a:t> guru</a:t>
            </a:r>
            <a:endParaRPr dirty="0"/>
          </a:p>
        </p:txBody>
      </p:sp>
      <p:graphicFrame>
        <p:nvGraphicFramePr>
          <p:cNvPr id="175" name="Google Shape;175;p23"/>
          <p:cNvGraphicFramePr/>
          <p:nvPr>
            <p:extLst>
              <p:ext uri="{D42A27DB-BD31-4B8C-83A1-F6EECF244321}">
                <p14:modId xmlns:p14="http://schemas.microsoft.com/office/powerpoint/2010/main" val="3159135035"/>
              </p:ext>
            </p:extLst>
          </p:nvPr>
        </p:nvGraphicFramePr>
        <p:xfrm>
          <a:off x="1078350" y="1640681"/>
          <a:ext cx="6987300" cy="2251575"/>
        </p:xfrm>
        <a:graphic>
          <a:graphicData uri="http://schemas.openxmlformats.org/drawingml/2006/table">
            <a:tbl>
              <a:tblPr>
                <a:noFill/>
                <a:tableStyleId>{4732185A-67B6-40C6-B8C6-BA142D49FEB3}</a:tableStyleId>
              </a:tblPr>
              <a:tblGrid>
                <a:gridCol w="1397460"/>
                <a:gridCol w="1397460"/>
                <a:gridCol w="1397460"/>
                <a:gridCol w="1397460"/>
                <a:gridCol w="1397460"/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Kelas</a:t>
                      </a:r>
                      <a:r>
                        <a:rPr lang="id-ID" sz="1800" baseline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X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dirty="0" err="1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Kelas</a:t>
                      </a:r>
                      <a:r>
                        <a:rPr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XI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Kelas</a:t>
                      </a:r>
                      <a:r>
                        <a:rPr sz="1800" baseline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XII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Total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Siswa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-/+</a:t>
                      </a:r>
                      <a:r>
                        <a:rPr sz="1800" baseline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 1500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Guru</a:t>
                      </a:r>
                      <a:r>
                        <a:rPr sz="1800" baseline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-/+ 120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Tambahan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3399"/>
            <a:ext cx="8229600" cy="3269575"/>
          </a:xfrm>
        </p:spPr>
        <p:txBody>
          <a:bodyPr/>
          <a:lstStyle/>
          <a:p>
            <a:r>
              <a:rPr lang="id-ID" dirty="0" smtClean="0"/>
              <a:t>Jam masuk			: 06.30</a:t>
            </a:r>
          </a:p>
          <a:p>
            <a:r>
              <a:rPr lang="id-ID" dirty="0" smtClean="0"/>
              <a:t>Sitem 5 hari sekolah		: Ya</a:t>
            </a:r>
          </a:p>
          <a:p>
            <a:r>
              <a:rPr lang="id-ID" dirty="0" smtClean="0"/>
              <a:t>Tempat makan terdekat	: -Warung Bu Ngatemi</a:t>
            </a:r>
          </a:p>
          <a:p>
            <a:pPr marL="3759200" lvl="8" indent="0">
              <a:buNone/>
            </a:pPr>
            <a:r>
              <a:rPr lang="id-ID" dirty="0" smtClean="0"/>
              <a:t>-Warung makan sederhana (setelah ADA Majapahit)</a:t>
            </a:r>
          </a:p>
          <a:p>
            <a:pPr marL="3759200" lvl="8" indent="0">
              <a:buNone/>
            </a:pPr>
            <a:endParaRPr lang="id-ID" dirty="0" smtClean="0"/>
          </a:p>
          <a:p>
            <a:r>
              <a:rPr lang="id-ID" dirty="0" smtClean="0"/>
              <a:t>Ekskul			: 33 unit. Tiap siswa wajib mengikuti 				 minimal 1 ekskul selain pramuka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62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lt1"/>
                </a:solidFill>
              </a:rPr>
              <a:t>More question,ask me </a:t>
            </a:r>
            <a:r>
              <a:rPr lang="en" dirty="0" smtClean="0">
                <a:solidFill>
                  <a:schemeClr val="lt1"/>
                </a:solidFill>
              </a:rPr>
              <a:t>@</a:t>
            </a:r>
            <a:r>
              <a:rPr lang="id-ID" dirty="0" smtClean="0">
                <a:solidFill>
                  <a:schemeClr val="lt1"/>
                </a:solidFill>
              </a:rPr>
              <a:t>xnoscopex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lt1"/>
                </a:solidFill>
              </a:rPr>
              <a:t>or </a:t>
            </a:r>
            <a:r>
              <a:rPr lang="en" dirty="0" smtClean="0">
                <a:solidFill>
                  <a:schemeClr val="lt1"/>
                </a:solidFill>
              </a:rPr>
              <a:t>mail</a:t>
            </a:r>
            <a:r>
              <a:rPr lang="id-ID" dirty="0" smtClean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me</a:t>
            </a:r>
            <a:r>
              <a:rPr lang="id-ID" smtClean="0">
                <a:solidFill>
                  <a:schemeClr val="lt1"/>
                </a:solidFill>
              </a:rPr>
              <a:t>, naufalhaidar371@gmail.com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113</Words>
  <Application>Microsoft Office PowerPoint</Application>
  <PresentationFormat>On-screen Show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Walter Turncoat</vt:lpstr>
      <vt:lpstr>Sniglet</vt:lpstr>
      <vt:lpstr>Arial</vt:lpstr>
      <vt:lpstr>Ursula template</vt:lpstr>
      <vt:lpstr>Sekilas dari  SMA N 2 SEMARANG</vt:lpstr>
      <vt:lpstr>SMA N 2 SEMARANG</vt:lpstr>
      <vt:lpstr>prestasi</vt:lpstr>
      <vt:lpstr>Sarana Prasarana</vt:lpstr>
      <vt:lpstr>Jumlah Siswa dan guru</vt:lpstr>
      <vt:lpstr>Tambahan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Sekilas dari  SMA N 2 SEMARANG</dc:title>
  <cp:lastModifiedBy>Naufal Haidar</cp:lastModifiedBy>
  <cp:revision>20</cp:revision>
  <dcterms:modified xsi:type="dcterms:W3CDTF">2019-10-14T22:29:23Z</dcterms:modified>
</cp:coreProperties>
</file>