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63" r:id="rId3"/>
    <p:sldId id="357" r:id="rId4"/>
    <p:sldId id="359" r:id="rId5"/>
    <p:sldId id="360" r:id="rId6"/>
    <p:sldId id="342" r:id="rId7"/>
    <p:sldId id="329" r:id="rId8"/>
    <p:sldId id="347" r:id="rId9"/>
    <p:sldId id="348" r:id="rId10"/>
    <p:sldId id="362" r:id="rId11"/>
    <p:sldId id="364" r:id="rId12"/>
    <p:sldId id="366" r:id="rId13"/>
    <p:sldId id="367" r:id="rId14"/>
    <p:sldId id="368" r:id="rId15"/>
    <p:sldId id="369" r:id="rId16"/>
    <p:sldId id="370" r:id="rId17"/>
    <p:sldId id="3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D6E"/>
    <a:srgbClr val="163856"/>
    <a:srgbClr val="AC38CC"/>
    <a:srgbClr val="FFFF61"/>
    <a:srgbClr val="FFFF4B"/>
    <a:srgbClr val="B855D3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84919" autoAdjust="0"/>
  </p:normalViewPr>
  <p:slideViewPr>
    <p:cSldViewPr snapToGrid="0">
      <p:cViewPr varScale="1">
        <p:scale>
          <a:sx n="61" d="100"/>
          <a:sy n="61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6D67-DED5-463C-A87E-F10159DD4FD0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5BA32-FC44-4C07-9494-36ED1D52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6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00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63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9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5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72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16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5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D6E">
            <a:alpha val="6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965" y="429756"/>
            <a:ext cx="1864449" cy="18644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3574" y="5920260"/>
            <a:ext cx="7447844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163856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</a:t>
            </a:r>
            <a:r>
              <a:rPr lang="en-US" sz="2800" dirty="0">
                <a:solidFill>
                  <a:srgbClr val="163856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	: 2</a:t>
            </a:r>
          </a:p>
          <a:p>
            <a:r>
              <a:rPr lang="en-US" sz="2800" dirty="0">
                <a:solidFill>
                  <a:srgbClr val="163856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2800" dirty="0" err="1">
                <a:solidFill>
                  <a:srgbClr val="163856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2800" dirty="0">
                <a:solidFill>
                  <a:srgbClr val="163856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2800" dirty="0" err="1">
                <a:solidFill>
                  <a:srgbClr val="163856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2800" dirty="0">
                <a:solidFill>
                  <a:srgbClr val="163856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solidFill>
                  <a:srgbClr val="163856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2800" dirty="0">
              <a:solidFill>
                <a:srgbClr val="163856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rgbClr val="002060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496" y="429756"/>
            <a:ext cx="1830330" cy="1829415"/>
          </a:xfrm>
          <a:prstGeom prst="rect">
            <a:avLst/>
          </a:prstGeom>
        </p:spPr>
      </p:pic>
      <p:pic>
        <p:nvPicPr>
          <p:cNvPr id="13" name="Picture 4" descr="Hasil gambar untuk PYTH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208" y="2593395"/>
            <a:ext cx="2819266" cy="281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8532"/>
              </p:ext>
            </p:extLst>
          </p:nvPr>
        </p:nvGraphicFramePr>
        <p:xfrm>
          <a:off x="350520" y="1672806"/>
          <a:ext cx="11506201" cy="4743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9531">
                  <a:extLst>
                    <a:ext uri="{9D8B030D-6E8A-4147-A177-3AD203B41FA5}">
                      <a16:colId xmlns:a16="http://schemas.microsoft.com/office/drawing/2014/main" val="3289702269"/>
                    </a:ext>
                  </a:extLst>
                </a:gridCol>
                <a:gridCol w="1718098">
                  <a:extLst>
                    <a:ext uri="{9D8B030D-6E8A-4147-A177-3AD203B41FA5}">
                      <a16:colId xmlns:a16="http://schemas.microsoft.com/office/drawing/2014/main" val="2629741365"/>
                    </a:ext>
                  </a:extLst>
                </a:gridCol>
                <a:gridCol w="8408572">
                  <a:extLst>
                    <a:ext uri="{9D8B030D-6E8A-4147-A177-3AD203B41FA5}">
                      <a16:colId xmlns:a16="http://schemas.microsoft.com/office/drawing/2014/main" val="1798483902"/>
                    </a:ext>
                  </a:extLst>
                </a:gridCol>
              </a:tblGrid>
              <a:tr h="431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NAMA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TIPE DATA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DEKRIPSI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0023"/>
                  </a:ext>
                </a:extLst>
              </a:tr>
              <a:tr h="431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Integer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Menunjukkan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bilangan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bulat</a:t>
                      </a:r>
                      <a:r>
                        <a:rPr lang="en-US" sz="2000" u="none" strike="noStrike" dirty="0">
                          <a:effectLst/>
                        </a:rPr>
                        <a:t>, </a:t>
                      </a:r>
                      <a:r>
                        <a:rPr lang="en-US" sz="2000" u="none" strike="noStrike" dirty="0" err="1">
                          <a:effectLst/>
                        </a:rPr>
                        <a:t>misal</a:t>
                      </a:r>
                      <a:r>
                        <a:rPr lang="en-US" sz="2000" u="none" strike="noStrike" dirty="0">
                          <a:effectLst/>
                        </a:rPr>
                        <a:t> : 1000 | 3 | 78 | 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49420"/>
                  </a:ext>
                </a:extLst>
              </a:tr>
              <a:tr h="431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Float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float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Menunjukkan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bilangan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desimal</a:t>
                      </a:r>
                      <a:r>
                        <a:rPr lang="en-US" sz="2000" u="none" strike="noStrike" dirty="0">
                          <a:effectLst/>
                        </a:rPr>
                        <a:t>, </a:t>
                      </a:r>
                      <a:r>
                        <a:rPr lang="en-US" sz="2000" u="none" strike="noStrike" dirty="0" err="1">
                          <a:effectLst/>
                        </a:rPr>
                        <a:t>misal</a:t>
                      </a:r>
                      <a:r>
                        <a:rPr lang="en-US" sz="2000" u="none" strike="noStrike" dirty="0">
                          <a:effectLst/>
                        </a:rPr>
                        <a:t> : 1000.7 | 3.43 | 78.1 | 6.8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871459"/>
                  </a:ext>
                </a:extLst>
              </a:tr>
              <a:tr h="431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String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Menunjukkan karakter, kata, kalimat : "a","hello","welcome to LABDAS"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554801"/>
                  </a:ext>
                </a:extLst>
              </a:tr>
              <a:tr h="431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List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list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Menunjukkan</a:t>
                      </a:r>
                      <a:r>
                        <a:rPr lang="en-US" sz="2000" u="none" strike="noStrike" dirty="0">
                          <a:effectLst/>
                        </a:rPr>
                        <a:t> data/</a:t>
                      </a:r>
                      <a:r>
                        <a:rPr lang="en-US" sz="2000" u="none" strike="noStrike" dirty="0" err="1">
                          <a:effectLst/>
                        </a:rPr>
                        <a:t>daftar</a:t>
                      </a:r>
                      <a:r>
                        <a:rPr lang="en-US" sz="2000" u="none" strike="noStrike" dirty="0">
                          <a:effectLst/>
                        </a:rPr>
                        <a:t> yang </a:t>
                      </a:r>
                      <a:r>
                        <a:rPr lang="en-US" sz="2000" u="none" strike="noStrike" dirty="0" err="1">
                          <a:effectLst/>
                        </a:rPr>
                        <a:t>dapat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menyimpan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berbagai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tipe</a:t>
                      </a:r>
                      <a:r>
                        <a:rPr lang="en-US" sz="2000" u="none" strike="noStrike" dirty="0">
                          <a:effectLst/>
                        </a:rPr>
                        <a:t> data </a:t>
                      </a:r>
                      <a:r>
                        <a:rPr lang="en-US" sz="2000" u="none" strike="noStrike" dirty="0" err="1">
                          <a:effectLst/>
                        </a:rPr>
                        <a:t>dan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87700"/>
                  </a:ext>
                </a:extLst>
              </a:tr>
              <a:tr h="431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isinya</a:t>
                      </a:r>
                      <a:r>
                        <a:rPr lang="en-US" sz="2000" u="none" strike="noStrike" dirty="0">
                          <a:effectLst/>
                        </a:rPr>
                        <a:t> data </a:t>
                      </a:r>
                      <a:r>
                        <a:rPr lang="en-US" sz="2000" u="none" strike="noStrike" dirty="0" err="1">
                          <a:effectLst/>
                        </a:rPr>
                        <a:t>dapat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diubah</a:t>
                      </a:r>
                      <a:r>
                        <a:rPr lang="en-US" sz="2000" u="none" strike="noStrike" dirty="0">
                          <a:effectLst/>
                        </a:rPr>
                        <a:t>: [10,"selamat datang",3.14]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52522"/>
                  </a:ext>
                </a:extLst>
              </a:tr>
              <a:tr h="431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Dictionary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dict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Menunjukkan</a:t>
                      </a:r>
                      <a:r>
                        <a:rPr lang="en-US" sz="2000" u="none" strike="noStrike" dirty="0">
                          <a:effectLst/>
                        </a:rPr>
                        <a:t> data/</a:t>
                      </a:r>
                      <a:r>
                        <a:rPr lang="en-US" sz="2000" u="none" strike="noStrike" dirty="0" err="1">
                          <a:effectLst/>
                        </a:rPr>
                        <a:t>daftar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berdasarkan</a:t>
                      </a:r>
                      <a:r>
                        <a:rPr lang="en-US" sz="2000" u="none" strike="noStrike" dirty="0">
                          <a:effectLst/>
                        </a:rPr>
                        <a:t> key </a:t>
                      </a:r>
                      <a:r>
                        <a:rPr lang="en-US" sz="2000" u="none" strike="noStrike" dirty="0" err="1">
                          <a:effectLst/>
                        </a:rPr>
                        <a:t>dan</a:t>
                      </a:r>
                      <a:r>
                        <a:rPr lang="en-US" sz="2000" u="none" strike="noStrike" dirty="0">
                          <a:effectLst/>
                        </a:rPr>
                        <a:t> value (</a:t>
                      </a:r>
                      <a:r>
                        <a:rPr lang="en-US" sz="2000" u="none" strike="noStrike" dirty="0" err="1">
                          <a:effectLst/>
                        </a:rPr>
                        <a:t>pasangan</a:t>
                      </a:r>
                      <a:r>
                        <a:rPr lang="en-US" sz="2000" u="none" strike="noStrike" dirty="0">
                          <a:effectLst/>
                        </a:rPr>
                        <a:t>):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784643"/>
                  </a:ext>
                </a:extLst>
              </a:tr>
              <a:tr h="431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{"</a:t>
                      </a:r>
                      <a:r>
                        <a:rPr lang="en-US" sz="2000" u="none" strike="noStrike" dirty="0" err="1">
                          <a:effectLst/>
                        </a:rPr>
                        <a:t>key":"value","name":"python</a:t>
                      </a:r>
                      <a:r>
                        <a:rPr lang="en-US" sz="2000" u="none" strike="noStrike" dirty="0">
                          <a:effectLst/>
                        </a:rPr>
                        <a:t>"}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84592"/>
                  </a:ext>
                </a:extLst>
              </a:tr>
              <a:tr h="431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Tuple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tup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Menujukkan</a:t>
                      </a:r>
                      <a:r>
                        <a:rPr lang="en-US" sz="2000" u="none" strike="noStrike" dirty="0">
                          <a:effectLst/>
                        </a:rPr>
                        <a:t> data/</a:t>
                      </a:r>
                      <a:r>
                        <a:rPr lang="en-US" sz="2000" u="none" strike="noStrike" dirty="0" err="1">
                          <a:effectLst/>
                        </a:rPr>
                        <a:t>daftar</a:t>
                      </a:r>
                      <a:r>
                        <a:rPr lang="en-US" sz="2000" u="none" strike="noStrike" dirty="0">
                          <a:effectLst/>
                        </a:rPr>
                        <a:t> yang </a:t>
                      </a:r>
                      <a:r>
                        <a:rPr lang="en-US" sz="2000" u="none" strike="noStrike" dirty="0" err="1">
                          <a:effectLst/>
                        </a:rPr>
                        <a:t>dapat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menyimpan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bebagai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tipe</a:t>
                      </a:r>
                      <a:r>
                        <a:rPr lang="en-US" sz="2000" u="none" strike="noStrike" dirty="0">
                          <a:effectLst/>
                        </a:rPr>
                        <a:t> data </a:t>
                      </a:r>
                      <a:r>
                        <a:rPr lang="en-US" sz="2000" u="none" strike="noStrike" dirty="0" err="1">
                          <a:effectLst/>
                        </a:rPr>
                        <a:t>dan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83204"/>
                  </a:ext>
                </a:extLst>
              </a:tr>
              <a:tr h="431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isinya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tidak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dapat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diubah</a:t>
                      </a:r>
                      <a:r>
                        <a:rPr lang="en-US" sz="2000" u="none" strike="noStrike" dirty="0">
                          <a:effectLst/>
                        </a:rPr>
                        <a:t> : ("10","selamat datang",3.14)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69823"/>
                  </a:ext>
                </a:extLst>
              </a:tr>
              <a:tr h="431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Boolean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bool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Menujukkan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nilai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logika</a:t>
                      </a:r>
                      <a:r>
                        <a:rPr lang="en-US" sz="2000" u="none" strike="noStrike" dirty="0">
                          <a:effectLst/>
                        </a:rPr>
                        <a:t> : True </a:t>
                      </a:r>
                      <a:r>
                        <a:rPr lang="en-US" sz="2000" u="none" strike="noStrike" dirty="0" err="1">
                          <a:effectLst/>
                        </a:rPr>
                        <a:t>atau</a:t>
                      </a:r>
                      <a:r>
                        <a:rPr lang="en-US" sz="2000" u="none" strike="noStrike" dirty="0">
                          <a:effectLst/>
                        </a:rPr>
                        <a:t> False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364101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32041" y="375563"/>
            <a:ext cx="10515600" cy="101721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Agency FB" panose="020B0503020202020204" pitchFamily="34" charset="0"/>
              </a:rPr>
              <a:t>DEKRIPSI TIPE DATA</a:t>
            </a:r>
          </a:p>
        </p:txBody>
      </p:sp>
    </p:spTree>
    <p:extLst>
      <p:ext uri="{BB962C8B-B14F-4D97-AF65-F5344CB8AC3E}">
        <p14:creationId xmlns:p14="http://schemas.microsoft.com/office/powerpoint/2010/main" val="4234956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548" y="1672806"/>
            <a:ext cx="11506585" cy="143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Integer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menunjukkan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Bulat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Integer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dasar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primitive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 100|2|1000|90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2041" y="375563"/>
            <a:ext cx="10515600" cy="101721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Agency FB" panose="020B0503020202020204" pitchFamily="34" charset="0"/>
              </a:rPr>
              <a:t>TIPE DATA INTEGER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39C36-2C56-45F8-B4D8-E363FA29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40" y="3425977"/>
            <a:ext cx="4717421" cy="972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364A46-79F7-44A8-BD89-217DB5773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088" y="3595775"/>
            <a:ext cx="4404682" cy="6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90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548" y="1672806"/>
            <a:ext cx="11506585" cy="189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Float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menunjukkan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Desimal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Float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dasar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primitive 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 100.1 | 2.5 | 1000.895 | 90.725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		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2041" y="375563"/>
            <a:ext cx="10515600" cy="101721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Agency FB" panose="020B0503020202020204" pitchFamily="34" charset="0"/>
              </a:rPr>
              <a:t>TIPE DATA FLOAT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9CEF12-B753-4EF5-9DA0-01D725852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580" y="3676720"/>
            <a:ext cx="4927949" cy="6719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10477F-BE30-4AF3-815E-59EC3D6D2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41" y="3555455"/>
            <a:ext cx="5117634" cy="9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7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548" y="1672806"/>
            <a:ext cx="11506585" cy="328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String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menunjukkan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Huruf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, Kata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maupun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Kalimat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String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dasar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primitive 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huruf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	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A,b,C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		kata   	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Udinus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, MAHASISWA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		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kalimat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	 I LOVE UDINUS, Saya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mahasiswa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UDINUS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		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			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2041" y="375563"/>
            <a:ext cx="10515600" cy="101721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Agency FB" panose="020B0503020202020204" pitchFamily="34" charset="0"/>
              </a:rPr>
              <a:t>TIPE DATA STRING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968CB-CC13-4997-8B63-0D903D04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41" y="4238280"/>
            <a:ext cx="4630382" cy="1626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67507D-B695-4D90-BFA0-7A813655B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051" y="4511874"/>
            <a:ext cx="4731177" cy="88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47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548" y="1672806"/>
            <a:ext cx="11506585" cy="2357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List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menunjukan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Daftar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menyimpan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data. Isi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daftar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“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Diubah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”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berguna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operasi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dll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(“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dipelajari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lanjut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pada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materi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selanjutnya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”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).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ditulis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“[ ]”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2041" y="375563"/>
            <a:ext cx="10515600" cy="101721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Agency FB" panose="020B0503020202020204" pitchFamily="34" charset="0"/>
              </a:rPr>
              <a:t>TIPE DATA LIST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856E8-82AE-4FA4-950A-286D6FC23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2" y="4738833"/>
            <a:ext cx="5425237" cy="1136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95D09-6308-4AFD-B71F-7DCFA9993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33" y="4310148"/>
            <a:ext cx="5548647" cy="21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4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548" y="1672806"/>
            <a:ext cx="1150658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Tuple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menunjukan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Daftar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menyimpan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data. Isi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daftar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“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Diubah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”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berguna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operasi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dll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(“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dipelajari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lanjut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pada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materi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selanjutnya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”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).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ditulis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“( )”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2041" y="375563"/>
            <a:ext cx="10515600" cy="101721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Agency FB" panose="020B0503020202020204" pitchFamily="34" charset="0"/>
              </a:rPr>
              <a:t>TIPE DATA TUPLE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DDF5D-66C6-4732-8707-A9D76FD0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07" y="4310042"/>
            <a:ext cx="5004842" cy="1649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2EEFD4-8E41-4834-8C5B-562DCCAD6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752" y="4353492"/>
            <a:ext cx="3646305" cy="12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70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548" y="1672806"/>
            <a:ext cx="11506585" cy="189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Dictionary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menunjukan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Daftar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menyimpan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data.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biasanya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terdiri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“KEY”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kata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kunci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(id) dan “VALUE”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isi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data.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Cara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2041" y="375563"/>
            <a:ext cx="10515600" cy="101721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Agency FB" panose="020B0503020202020204" pitchFamily="34" charset="0"/>
              </a:rPr>
              <a:t>TIPE DATA DICTIONARY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5979B-FB2C-4476-B78E-027911182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80" y="3848676"/>
            <a:ext cx="7426709" cy="2153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2DD81-B85D-4491-A2BE-9ECFE6BBD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339" y="3848676"/>
            <a:ext cx="3537882" cy="114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52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548" y="1672806"/>
            <a:ext cx="1150658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Boolean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terbentuk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0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1 ,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biasa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didefiniskan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“TRUE”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“FALSE”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0.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berguna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operasi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logika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(“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dipelajari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lanjut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bab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percabangan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”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).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mengenal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buah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0 .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2041" y="375563"/>
            <a:ext cx="10515600" cy="101721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Agency FB" panose="020B0503020202020204" pitchFamily="34" charset="0"/>
              </a:rPr>
              <a:t>TIPE DATA BOOLEAN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08C7E3-0A36-4256-9F17-7AB77ADBB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99" y="4646330"/>
            <a:ext cx="4694760" cy="10777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D85D93-19A5-4018-8218-B54AF6AE8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904" y="4865781"/>
            <a:ext cx="4941508" cy="63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80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120" y="23194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Britannic Bold" panose="020B0903060703020204" pitchFamily="34" charset="0"/>
              </a:rPr>
              <a:t>VARIABEL</a:t>
            </a:r>
            <a:endParaRPr lang="en-US" sz="6000" dirty="0">
              <a:solidFill>
                <a:srgbClr val="FFC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07" y="3426824"/>
            <a:ext cx="4712050" cy="2356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09" y="3426824"/>
            <a:ext cx="3318309" cy="230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89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628" y="1421725"/>
            <a:ext cx="115065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Setelah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mengetahui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jenis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jenis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sekarang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kita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implementasikan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Bahasa Python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symbol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program yang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menampung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berbagai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karakterisitk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tertentu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terdiri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3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komponen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	: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disesuaikan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dibutuhkan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Nama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	: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penamaan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masing-masing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	: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setiap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variable.</a:t>
            </a:r>
          </a:p>
        </p:txBody>
      </p:sp>
      <p:pic>
        <p:nvPicPr>
          <p:cNvPr id="4098" name="Picture 2" descr="Hasil gambar untuk vari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32" y="4691124"/>
            <a:ext cx="2979511" cy="170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2041" y="375563"/>
            <a:ext cx="10515600" cy="101721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Agency FB" panose="020B0503020202020204" pitchFamily="34" charset="0"/>
              </a:rPr>
              <a:t>APA ITU VARIABEL </a:t>
            </a:r>
          </a:p>
        </p:txBody>
      </p:sp>
    </p:spTree>
    <p:extLst>
      <p:ext uri="{BB962C8B-B14F-4D97-AF65-F5344CB8AC3E}">
        <p14:creationId xmlns:p14="http://schemas.microsoft.com/office/powerpoint/2010/main" val="811377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89560" y="1404093"/>
            <a:ext cx="1155357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Nama variable </a:t>
            </a:r>
            <a:r>
              <a:rPr lang="en-US" b="1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boleh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mengandung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spasi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ingin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memisahkan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kata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gunakan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garis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Nama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varibel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harus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diawali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oleh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huruf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garis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boleh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diawali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symbol lain).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Nama variable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boleh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mengandung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symbol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?,!:@%&amp;* 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bias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dikombinasikan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Bersifat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Case Sensitive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artinya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huruf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besar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kecil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memiliki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arti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berbeda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Pendeklarasian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diikuti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oleh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datanya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2041" y="375563"/>
            <a:ext cx="10515600" cy="101721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Agency FB" panose="020B0503020202020204" pitchFamily="34" charset="0"/>
              </a:rPr>
              <a:t>PENULISAN VARIABEL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25240" y="5562600"/>
            <a:ext cx="172212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25615" y="4647064"/>
            <a:ext cx="23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Codingan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pada</a:t>
            </a:r>
            <a:r>
              <a:rPr lang="en-US" b="1" dirty="0">
                <a:solidFill>
                  <a:srgbClr val="FF0000"/>
                </a:solidFill>
              </a:rPr>
              <a:t> python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5000" y="4742441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Runing</a:t>
            </a:r>
            <a:r>
              <a:rPr lang="en-US" b="1" dirty="0">
                <a:solidFill>
                  <a:srgbClr val="FF0000"/>
                </a:solidFill>
              </a:rPr>
              <a:t> Program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5111773"/>
            <a:ext cx="2742803" cy="11518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62" y="5111773"/>
            <a:ext cx="2296478" cy="70990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452360" y="5821680"/>
            <a:ext cx="944880" cy="441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97240" y="6034669"/>
            <a:ext cx="268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TIPE DATA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07105" y="5330669"/>
            <a:ext cx="2976445" cy="70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11078" y="5909866"/>
            <a:ext cx="268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VARIABEL</a:t>
            </a:r>
          </a:p>
        </p:txBody>
      </p:sp>
    </p:spTree>
    <p:extLst>
      <p:ext uri="{BB962C8B-B14F-4D97-AF65-F5344CB8AC3E}">
        <p14:creationId xmlns:p14="http://schemas.microsoft.com/office/powerpoint/2010/main" val="3406810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2041" y="375563"/>
            <a:ext cx="10515600" cy="101721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Agency FB" panose="020B0503020202020204" pitchFamily="34" charset="0"/>
              </a:rPr>
              <a:t>PENULISAN VARIABEL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32041" y="1812464"/>
            <a:ext cx="9942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Nama variable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boleh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diawali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huruf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garis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(_)</a:t>
            </a:r>
            <a:b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: variable, _variable,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variable_Ku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variable_primitive</a:t>
            </a:r>
            <a:endParaRPr lang="en-US" sz="2000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selanjutnya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huruf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garis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(_)</a:t>
            </a:r>
            <a:b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: _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, n2, nilai1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case-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sensitf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Artinya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huruf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besar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kecil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dibedakan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 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variable_ku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variable_Ku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keduanya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yang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berbeda</a:t>
            </a:r>
            <a:endParaRPr lang="en-US" sz="2000" i="1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Nama variable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boleh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kata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kunci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pada Python</a:t>
            </a:r>
            <a:b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print,if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, while, for 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dsb</a:t>
            </a:r>
            <a:r>
              <a:rPr lang="en-US" sz="20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2825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120" y="23194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Britannic Bold" panose="020B0903060703020204" pitchFamily="34" charset="0"/>
              </a:rPr>
              <a:t>TIPE DATA</a:t>
            </a:r>
            <a:br>
              <a:rPr lang="en-US" sz="5400" dirty="0">
                <a:solidFill>
                  <a:srgbClr val="FFC000"/>
                </a:solidFill>
                <a:latin typeface="Britannic Bold" panose="020B0903060703020204" pitchFamily="34" charset="0"/>
              </a:rPr>
            </a:br>
            <a:r>
              <a:rPr lang="en-US" sz="5400" dirty="0">
                <a:solidFill>
                  <a:srgbClr val="FFC000"/>
                </a:solidFill>
                <a:latin typeface="Britannic Bold" panose="020B0903060703020204" pitchFamily="34" charset="0"/>
              </a:rPr>
              <a:t>(INTEGER , FLOAT , STRING DLL)</a:t>
            </a:r>
            <a:endParaRPr lang="en-US" sz="6000" dirty="0">
              <a:solidFill>
                <a:srgbClr val="FFC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07" y="3426824"/>
            <a:ext cx="4712050" cy="2356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09" y="3426824"/>
            <a:ext cx="3318309" cy="230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11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0229" y="1392776"/>
            <a:ext cx="10892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representasi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fakta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diterima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apa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adanya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mentah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belum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diolah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mempunyai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makna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bentuknya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bermacam-macam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kalimat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gambar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lain-lain.</a:t>
            </a:r>
          </a:p>
        </p:txBody>
      </p:sp>
      <p:pic>
        <p:nvPicPr>
          <p:cNvPr id="2" name="Picture 2" descr="http://blogs-images.forbes.com/adrianbridgwater/files/2016/02/1-ediugg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61" y="3680469"/>
            <a:ext cx="3580585" cy="246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or, Delapan, Tiga, Satu, Lima, Sembilan, Null, En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165" y="3990709"/>
            <a:ext cx="2960783" cy="209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lker.com/cliparts/6/K/Y/q/K/9/id-card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729" y="4051069"/>
            <a:ext cx="3128758" cy="209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2041" y="375563"/>
            <a:ext cx="10515600" cy="101721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Agency FB" panose="020B0503020202020204" pitchFamily="34" charset="0"/>
              </a:rPr>
              <a:t>APA ITU DATA ?</a:t>
            </a:r>
          </a:p>
        </p:txBody>
      </p:sp>
    </p:spTree>
    <p:extLst>
      <p:ext uri="{BB962C8B-B14F-4D97-AF65-F5344CB8AC3E}">
        <p14:creationId xmlns:p14="http://schemas.microsoft.com/office/powerpoint/2010/main" val="100200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0229" y="1392776"/>
            <a:ext cx="108921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kita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tahu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sangat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beragam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hingga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paling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kompleks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sekompleks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apapun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didekomposisi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dipecah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menjadi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dasar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primitif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Setiap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dasar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primitif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mempunyai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karakteristik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berbeda-beda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sehingga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diperlukan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tindakan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berbeda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setiap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KTP,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mempunyai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atribut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lain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gambar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2613" y="4122484"/>
            <a:ext cx="1912464" cy="440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83500" y="4911000"/>
            <a:ext cx="1912464" cy="440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NIK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02613" y="5702426"/>
            <a:ext cx="1914976" cy="440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Tanggal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lahir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79157" y="4067289"/>
            <a:ext cx="1912464" cy="440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Alamat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79157" y="4911000"/>
            <a:ext cx="1928191" cy="440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Jenis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Kelamin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99526" y="5702426"/>
            <a:ext cx="1928191" cy="440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Agama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273300" y="344488"/>
            <a:ext cx="7932738" cy="873125"/>
          </a:xfrm>
          <a:ln w="76200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Agency FB" panose="020B0503020202020204" pitchFamily="34" charset="0"/>
              </a:rPr>
              <a:t>Mengapa</a:t>
            </a:r>
            <a:r>
              <a:rPr lang="en-US" sz="5400" b="1" dirty="0">
                <a:latin typeface="Agency FB" panose="020B0503020202020204" pitchFamily="34" charset="0"/>
              </a:rPr>
              <a:t> </a:t>
            </a:r>
            <a:r>
              <a:rPr lang="en-US" sz="5400" b="1" dirty="0" err="1">
                <a:latin typeface="Agency FB" panose="020B0503020202020204" pitchFamily="34" charset="0"/>
              </a:rPr>
              <a:t>perlu</a:t>
            </a:r>
            <a:r>
              <a:rPr lang="en-US" sz="5400" b="1" dirty="0">
                <a:latin typeface="Agency FB" panose="020B0503020202020204" pitchFamily="34" charset="0"/>
              </a:rPr>
              <a:t> </a:t>
            </a:r>
            <a:r>
              <a:rPr lang="en-US" sz="5400" b="1" dirty="0" err="1">
                <a:latin typeface="Agency FB" panose="020B0503020202020204" pitchFamily="34" charset="0"/>
              </a:rPr>
              <a:t>tipe</a:t>
            </a:r>
            <a:r>
              <a:rPr lang="en-US" sz="5400" b="1" dirty="0">
                <a:latin typeface="Agency FB" panose="020B0503020202020204" pitchFamily="34" charset="0"/>
              </a:rPr>
              <a:t> data ?</a:t>
            </a:r>
          </a:p>
        </p:txBody>
      </p:sp>
      <p:pic>
        <p:nvPicPr>
          <p:cNvPr id="9218" name="Picture 2" descr="Hasil gambar untuk kt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53" y="4034636"/>
            <a:ext cx="3551738" cy="222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693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7022" y="1911582"/>
            <a:ext cx="11506585" cy="328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umum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dikelompokan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menjadi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Tipa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dasar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/ primitive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	: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sudah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terdefinisikan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Bahasa.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bulat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pecahan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kalimat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dll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bentukan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	: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sekumpulan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primitive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dikemas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menjadi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kesatuan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baru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: KTP 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Kartu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Mahasiswa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Identitas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dll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 w="76200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JENIS TIPE DATA</a:t>
            </a:r>
          </a:p>
        </p:txBody>
      </p:sp>
    </p:spTree>
    <p:extLst>
      <p:ext uri="{BB962C8B-B14F-4D97-AF65-F5344CB8AC3E}">
        <p14:creationId xmlns:p14="http://schemas.microsoft.com/office/powerpoint/2010/main" val="3087077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5952</TotalTime>
  <Words>918</Words>
  <Application>Microsoft Office PowerPoint</Application>
  <PresentationFormat>Widescreen</PresentationFormat>
  <Paragraphs>140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Yu Gothic</vt:lpstr>
      <vt:lpstr>Agency FB</vt:lpstr>
      <vt:lpstr>Arial</vt:lpstr>
      <vt:lpstr>Britannic Bold</vt:lpstr>
      <vt:lpstr>Calibri</vt:lpstr>
      <vt:lpstr>Calibri Light</vt:lpstr>
      <vt:lpstr>Times New Roman</vt:lpstr>
      <vt:lpstr>Wingdings</vt:lpstr>
      <vt:lpstr>Office Theme</vt:lpstr>
      <vt:lpstr>PowerPoint Presentation</vt:lpstr>
      <vt:lpstr>VARIABEL</vt:lpstr>
      <vt:lpstr>PowerPoint Presentation</vt:lpstr>
      <vt:lpstr>PowerPoint Presentation</vt:lpstr>
      <vt:lpstr>PowerPoint Presentation</vt:lpstr>
      <vt:lpstr>TIPE DATA (INTEGER , FLOAT , STRING DLL)</vt:lpstr>
      <vt:lpstr>PowerPoint Presentation</vt:lpstr>
      <vt:lpstr>Mengapa perlu tipe data ?</vt:lpstr>
      <vt:lpstr>JENIS TIPE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LABDAS 2019</dc:creator>
  <cp:lastModifiedBy>Whardah</cp:lastModifiedBy>
  <cp:revision>788</cp:revision>
  <dcterms:created xsi:type="dcterms:W3CDTF">2015-09-16T16:43:49Z</dcterms:created>
  <dcterms:modified xsi:type="dcterms:W3CDTF">2019-09-15T13:45:47Z</dcterms:modified>
</cp:coreProperties>
</file>