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5" r:id="rId6"/>
    <p:sldId id="270" r:id="rId7"/>
    <p:sldId id="262" r:id="rId8"/>
    <p:sldId id="263" r:id="rId9"/>
    <p:sldId id="268" r:id="rId10"/>
    <p:sldId id="264" r:id="rId11"/>
    <p:sldId id="271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52A3-FF80-4345-BB1E-573C9D6406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80BD-F330-49C1-9BC8-72A2C604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5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52A3-FF80-4345-BB1E-573C9D6406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80BD-F330-49C1-9BC8-72A2C604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4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52A3-FF80-4345-BB1E-573C9D6406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80BD-F330-49C1-9BC8-72A2C604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52A3-FF80-4345-BB1E-573C9D6406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80BD-F330-49C1-9BC8-72A2C604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7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52A3-FF80-4345-BB1E-573C9D6406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80BD-F330-49C1-9BC8-72A2C604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52A3-FF80-4345-BB1E-573C9D6406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80BD-F330-49C1-9BC8-72A2C604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52A3-FF80-4345-BB1E-573C9D6406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80BD-F330-49C1-9BC8-72A2C604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2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52A3-FF80-4345-BB1E-573C9D6406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80BD-F330-49C1-9BC8-72A2C604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7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52A3-FF80-4345-BB1E-573C9D6406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80BD-F330-49C1-9BC8-72A2C604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52A3-FF80-4345-BB1E-573C9D6406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80BD-F330-49C1-9BC8-72A2C604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52A3-FF80-4345-BB1E-573C9D6406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80BD-F330-49C1-9BC8-72A2C604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5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652A3-FF80-4345-BB1E-573C9D6406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80BD-F330-49C1-9BC8-72A2C604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9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33" y="275319"/>
            <a:ext cx="1868745" cy="18687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98982" y="5131190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ke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- 4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Hasil gambar untuk PYTH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38" y="2593395"/>
            <a:ext cx="2819266" cy="281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874" y="262958"/>
            <a:ext cx="1830330" cy="18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62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13" y="55776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1" y="462490"/>
            <a:ext cx="10515600" cy="1135602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CATATAN 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8308" y="2004806"/>
            <a:ext cx="60147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Penyisipan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symbol /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tulisan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antar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627171"/>
            <a:ext cx="10058400" cy="429285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359401" y="4728418"/>
            <a:ext cx="508000" cy="508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7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13" y="55776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1" y="462490"/>
            <a:ext cx="10515600" cy="1135602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CATATAN 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8308" y="2004806"/>
            <a:ext cx="11298286" cy="510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mengetahui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type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variable yang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sudah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memiliki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value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91" y="2650398"/>
            <a:ext cx="6057900" cy="4591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91702" y="4959114"/>
            <a:ext cx="1404552" cy="510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32600" y="4897584"/>
            <a:ext cx="1796891" cy="176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08130" y="5214120"/>
            <a:ext cx="1521361" cy="55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289800" y="5402159"/>
            <a:ext cx="1339691" cy="1809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66" y="1753184"/>
            <a:ext cx="4856136" cy="269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6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13" y="55776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1" y="462490"/>
            <a:ext cx="10515600" cy="1135602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CATATAN 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8308" y="2004806"/>
            <a:ext cx="1082807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menggabungkan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value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antar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variable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HARUS TAU TIPE DATA DARI VARIABEL.</a:t>
            </a:r>
          </a:p>
          <a:p>
            <a:pPr marL="114300" lvl="1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JIKA KEDUA VARIABEL BERBEDA TYPE DATA (</a:t>
            </a:r>
            <a:r>
              <a:rPr lang="en-US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: INTEGER DAN STRING, </a:t>
            </a:r>
            <a:r>
              <a:rPr lang="en-US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dijadikan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string </a:t>
            </a:r>
            <a:r>
              <a:rPr lang="en-US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hasil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penggabungannya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114300" lvl="1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JIKA TIPE DATA SAMA-SAMA NUMERIK, TINGGAL DITAMBAHKAN SAJA.</a:t>
            </a:r>
          </a:p>
          <a:p>
            <a:pPr marL="114300" lvl="1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: INTEGER DAN FLOAT)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74" y="3547122"/>
            <a:ext cx="3909391" cy="357625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930857" y="5149720"/>
            <a:ext cx="1060174" cy="371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223" y="4616973"/>
            <a:ext cx="2319959" cy="170431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58198" y="3966588"/>
            <a:ext cx="1165704" cy="510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utput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935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13" y="55776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1" y="462490"/>
            <a:ext cx="10515600" cy="1135602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INDEKS STRING 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8308" y="2004806"/>
            <a:ext cx="1082807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Penulisan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[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nomor_indeks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] </a:t>
            </a:r>
          </a:p>
          <a:p>
            <a:pPr marL="114300" lvl="1"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penulisan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</a:p>
          <a:p>
            <a:pPr marL="114300" lvl="1"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258801"/>
            <a:ext cx="6769100" cy="4096254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6518357" y="4121397"/>
            <a:ext cx="1060174" cy="371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874" y="3953355"/>
            <a:ext cx="2195326" cy="103774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07598" y="3393489"/>
            <a:ext cx="1165704" cy="510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utput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84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13" y="55776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1" y="462490"/>
            <a:ext cx="10515600" cy="1135602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INDEKS STRING 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8308" y="2004806"/>
            <a:ext cx="1082807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Penulisan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[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nomor_indeks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] </a:t>
            </a:r>
          </a:p>
          <a:p>
            <a:pPr marL="114300" lvl="1"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penulisan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</a:p>
          <a:p>
            <a:pPr marL="114300" lvl="1"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91" y="2526267"/>
            <a:ext cx="6997700" cy="384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7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3025" y="1189163"/>
            <a:ext cx="11199820" cy="1867788"/>
          </a:xfrm>
        </p:spPr>
        <p:txBody>
          <a:bodyPr>
            <a:noAutofit/>
          </a:bodyPr>
          <a:lstStyle/>
          <a:p>
            <a:pPr algn="ctr"/>
            <a:r>
              <a:rPr lang="en-US" sz="6600" b="1" u="sng" dirty="0" smtClean="0">
                <a:solidFill>
                  <a:srgbClr val="FF0000"/>
                </a:solidFill>
                <a:latin typeface="Agency FB" panose="020B0503020202020204" pitchFamily="34" charset="0"/>
              </a:rPr>
              <a:t/>
            </a:r>
            <a:br>
              <a:rPr lang="en-US" sz="6600" b="1" u="sng" dirty="0" smtClean="0">
                <a:solidFill>
                  <a:srgbClr val="FF0000"/>
                </a:solidFill>
                <a:latin typeface="Agency FB" panose="020B0503020202020204" pitchFamily="34" charset="0"/>
              </a:rPr>
            </a:br>
            <a:r>
              <a:rPr lang="en-US" sz="6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Analisa</a:t>
            </a:r>
            <a:r>
              <a:rPr lang="en-US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6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Kondisi</a:t>
            </a:r>
            <a:r>
              <a:rPr lang="en-US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6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dan</a:t>
            </a:r>
            <a:r>
              <a:rPr lang="en-US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6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Percabangan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55776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30" y="3634934"/>
            <a:ext cx="4564733" cy="22823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201" y="3631275"/>
            <a:ext cx="3023526" cy="228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22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4868" y="1681835"/>
            <a:ext cx="11349945" cy="1135602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INPUT OUTPUT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sil gambar untuk PYTH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868" y="3096978"/>
            <a:ext cx="2819266" cy="281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2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774" y="2439533"/>
            <a:ext cx="7364895" cy="5396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413" y="55776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74439" y="2791966"/>
            <a:ext cx="1180893" cy="393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1" y="462490"/>
            <a:ext cx="10515600" cy="1135602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INPUT OUTPUT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8908" y="3044530"/>
            <a:ext cx="1330814" cy="510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774" y="4331296"/>
            <a:ext cx="7364895" cy="5709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14329" y="5334924"/>
            <a:ext cx="1330814" cy="510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2685" y="4741957"/>
            <a:ext cx="503583" cy="6032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97131" y="3760579"/>
            <a:ext cx="1858201" cy="510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Numerik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98577" y="5638897"/>
            <a:ext cx="1518364" cy="510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Data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08908" y="4741957"/>
            <a:ext cx="1777392" cy="896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97131" y="1840769"/>
            <a:ext cx="1542410" cy="510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String 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45287" y="5355127"/>
            <a:ext cx="3034805" cy="1015663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=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integer</a:t>
            </a:r>
          </a:p>
          <a:p>
            <a:pPr marL="114300" lvl="1">
              <a:lnSpc>
                <a:spcPct val="150000"/>
              </a:lnSpc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float = float (decimal)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33777" y="3086767"/>
            <a:ext cx="3242224" cy="1015663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Tanpa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data auto string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045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1413" y="55776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1" y="462490"/>
            <a:ext cx="10515600" cy="1135602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BEBERAPA ALTERNATIF CARA OUTPUT 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201" y="2004806"/>
            <a:ext cx="106806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Proses output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beberapa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cara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antaranya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marL="5715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( { } )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pemaggilan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variable,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diikuti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.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SimSun-ExtB" panose="02010609060101010101" pitchFamily="49" charset="-122"/>
              </a:rPr>
              <a:t>format(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SimSun-ExtB" panose="02010609060101010101" pitchFamily="49" charset="-122"/>
              </a:rPr>
              <a:t>nama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SimSun-ExtB" panose="02010609060101010101" pitchFamily="49" charset="-122"/>
              </a:rPr>
              <a:t> variable)</a:t>
            </a:r>
          </a:p>
          <a:p>
            <a:pPr marL="5715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Mengunakan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( %s , %d, %f )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pemanggilan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variable,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diikuti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%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SimSun-ExtB" panose="02010609060101010101" pitchFamily="49" charset="-122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SimSun-ExtB" panose="02010609060101010101" pitchFamily="49" charset="-122"/>
              </a:rPr>
              <a:t>nama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SimSun-ExtB" panose="02010609060101010101" pitchFamily="49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SimSun-ExtB" panose="02010609060101010101" pitchFamily="49" charset="-122"/>
              </a:rPr>
              <a:t>variable)</a:t>
            </a:r>
          </a:p>
          <a:p>
            <a:pPr marL="5715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variable,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diikuti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data yang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ditambahkan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variable(JIKA LEBIH DARI 2 VARIABEL YANG DIOUTPUTKAN) </a:t>
            </a:r>
          </a:p>
          <a:p>
            <a:pPr marL="114300" lvl="1">
              <a:lnSpc>
                <a:spcPct val="150000"/>
              </a:lnSpc>
            </a:pP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marL="114300" lvl="1">
              <a:lnSpc>
                <a:spcPct val="150000"/>
              </a:lnSpc>
            </a:pPr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3386221"/>
            <a:ext cx="7258050" cy="37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9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LIST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101413" y="55776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1" y="462490"/>
            <a:ext cx="10515600" cy="1135602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INPUT OUTPUT 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825625"/>
            <a:ext cx="10058400" cy="2378283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4800600" y="3367941"/>
            <a:ext cx="2276680" cy="1123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035169" y="4250782"/>
            <a:ext cx="47596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Penulisan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string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(“ ”)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617810" y="3237826"/>
            <a:ext cx="652031" cy="1289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27100" y="4441476"/>
            <a:ext cx="49231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Pemisah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antar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(,)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145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13" y="55776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1" y="462490"/>
            <a:ext cx="10515600" cy="1135602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CONTOH INPUT 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79499"/>
            <a:ext cx="9448800" cy="563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3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13" y="55776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1" y="462490"/>
            <a:ext cx="10515600" cy="1135602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CONTOH OUTPUT 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41" y="1030291"/>
            <a:ext cx="10058400" cy="5740786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10274300" y="4457700"/>
            <a:ext cx="419100" cy="749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561662" y="4322339"/>
            <a:ext cx="1354858" cy="79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Print </a:t>
            </a:r>
            <a:b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Multivalue</a:t>
            </a:r>
            <a:endParaRPr lang="en-US" sz="16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736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13" y="55776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1" y="462490"/>
            <a:ext cx="10515600" cy="1135602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CONTOH OUTPUT 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41" y="1376062"/>
            <a:ext cx="10058400" cy="303111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400000">
            <a:off x="5374223" y="3971849"/>
            <a:ext cx="1060174" cy="371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341" y="4687467"/>
            <a:ext cx="6731000" cy="7998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33798" y="4832383"/>
            <a:ext cx="1165704" cy="510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utput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77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192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SimSun-ExtB</vt:lpstr>
      <vt:lpstr>Yu Gothic</vt:lpstr>
      <vt:lpstr>Agency FB</vt:lpstr>
      <vt:lpstr>Arial</vt:lpstr>
      <vt:lpstr>Britannic Bold</vt:lpstr>
      <vt:lpstr>Calibri</vt:lpstr>
      <vt:lpstr>Calibri Light</vt:lpstr>
      <vt:lpstr>Consolas</vt:lpstr>
      <vt:lpstr>Segoe UI Semibold</vt:lpstr>
      <vt:lpstr>Wingdings</vt:lpstr>
      <vt:lpstr>Office Theme</vt:lpstr>
      <vt:lpstr>PowerPoint Presentation</vt:lpstr>
      <vt:lpstr> Analisa Kondisi dan Percabangan</vt:lpstr>
      <vt:lpstr>INPUT OUTPUT</vt:lpstr>
      <vt:lpstr>INPUT OUTPUT</vt:lpstr>
      <vt:lpstr>BEBERAPA ALTERNATIF CARA OUTPUT </vt:lpstr>
      <vt:lpstr>INPUT OUTPUT </vt:lpstr>
      <vt:lpstr>CONTOH INPUT </vt:lpstr>
      <vt:lpstr>CONTOH OUTPUT </vt:lpstr>
      <vt:lpstr>CONTOH OUTPUT </vt:lpstr>
      <vt:lpstr>CATATAN </vt:lpstr>
      <vt:lpstr>CATATAN </vt:lpstr>
      <vt:lpstr>CATATAN </vt:lpstr>
      <vt:lpstr>INDEKS STRING </vt:lpstr>
      <vt:lpstr>INDEKS STRING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LABDAS 2019</dc:creator>
  <cp:lastModifiedBy>nurul amin</cp:lastModifiedBy>
  <cp:revision>21</cp:revision>
  <dcterms:created xsi:type="dcterms:W3CDTF">2019-08-21T07:03:53Z</dcterms:created>
  <dcterms:modified xsi:type="dcterms:W3CDTF">2019-09-02T05:24:39Z</dcterms:modified>
</cp:coreProperties>
</file>