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97" d="100"/>
          <a:sy n="97" d="100"/>
        </p:scale>
        <p:origin x="7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65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77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07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55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15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13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411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70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48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27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3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59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78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7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0D0E-2946-4F49-ADBB-69598F39C79E}" type="datetimeFigureOut">
              <a:rPr lang="id-ID" smtClean="0"/>
              <a:pPr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47DE1D-D6EA-4F01-810F-539BCD7B22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9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1720840"/>
            <a:ext cx="62865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id-ID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</a:t>
            </a:r>
            <a:r>
              <a:rPr lang="en-US" sz="54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eraturan</a:t>
            </a: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LABORATORIUM DASAR</a:t>
            </a:r>
            <a:endParaRPr lang="id-ID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diwajibkan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pakaian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berkerah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sepatu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600" dirty="0"/>
              <a:t>Mahasiswa diwajibkan membawa </a:t>
            </a:r>
            <a:r>
              <a:rPr lang="id-ID" sz="1600" b="1" dirty="0">
                <a:solidFill>
                  <a:srgbClr val="FF0000"/>
                </a:solidFill>
              </a:rPr>
              <a:t>kartu praktikum</a:t>
            </a:r>
            <a:r>
              <a:rPr lang="en-US" sz="1600" b="1" dirty="0">
                <a:solidFill>
                  <a:srgbClr val="FF0000"/>
                </a:solidFill>
              </a:rPr>
              <a:t> yang </a:t>
            </a:r>
            <a:r>
              <a:rPr lang="en-US" sz="1600" b="1" dirty="0" err="1">
                <a:solidFill>
                  <a:srgbClr val="FF0000"/>
                </a:solidFill>
              </a:rPr>
              <a:t>sudah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dicetak</a:t>
            </a:r>
            <a:r>
              <a:rPr lang="en-US" sz="1600" b="1" dirty="0">
                <a:solidFill>
                  <a:srgbClr val="FF0000"/>
                </a:solidFill>
              </a:rPr>
              <a:t> dan </a:t>
            </a:r>
            <a:r>
              <a:rPr lang="en-US" sz="1600" b="1" dirty="0" err="1">
                <a:solidFill>
                  <a:srgbClr val="FF0000"/>
                </a:solidFill>
              </a:rPr>
              <a:t>wajib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dilaminating</a:t>
            </a:r>
            <a:r>
              <a:rPr lang="en-US" sz="1600" b="1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10 </a:t>
            </a:r>
            <a:r>
              <a:rPr lang="en-US" sz="1600" b="1" dirty="0" err="1">
                <a:solidFill>
                  <a:srgbClr val="FF0000"/>
                </a:solidFill>
              </a:rPr>
              <a:t>menit</a:t>
            </a:r>
            <a:endParaRPr lang="en-US" sz="1600" b="1" dirty="0">
              <a:solidFill>
                <a:srgbClr val="FF0000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10 </a:t>
            </a:r>
            <a:r>
              <a:rPr lang="en-US" sz="1600" dirty="0" err="1"/>
              <a:t>menit</a:t>
            </a:r>
            <a:r>
              <a:rPr lang="en-US" sz="1600" dirty="0"/>
              <a:t> 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menghadap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kordas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b="1" dirty="0"/>
              <a:t>1x </a:t>
            </a:r>
            <a:r>
              <a:rPr lang="en-US" sz="1600" b="1" dirty="0" err="1"/>
              <a:t>kesempatan</a:t>
            </a:r>
            <a:r>
              <a:rPr lang="en-US" sz="1600" b="1" dirty="0"/>
              <a:t> </a:t>
            </a:r>
            <a:r>
              <a:rPr lang="en-US" sz="1600" b="1" dirty="0" err="1"/>
              <a:t>ganti</a:t>
            </a:r>
            <a:r>
              <a:rPr lang="en-US" sz="1600" dirty="0"/>
              <a:t>)</a:t>
            </a:r>
            <a:endParaRPr lang="id-ID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86921" y="-819471"/>
            <a:ext cx="6655946" cy="18002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Kehadiran</a:t>
            </a:r>
            <a:r>
              <a:rPr lang="en-US" sz="4800" b="1" dirty="0"/>
              <a:t> </a:t>
            </a:r>
            <a:r>
              <a:rPr lang="en-US" sz="4800" b="1" dirty="0" err="1"/>
              <a:t>Praktikum</a:t>
            </a:r>
            <a:endParaRPr 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700808"/>
            <a:ext cx="63367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1600" dirty="0"/>
              <a:t>Mahasiswa meng-</a:t>
            </a:r>
            <a:r>
              <a:rPr lang="id-ID" sz="1600" b="1" dirty="0">
                <a:solidFill>
                  <a:srgbClr val="FF0000"/>
                </a:solidFill>
              </a:rPr>
              <a:t>upload</a:t>
            </a:r>
            <a:r>
              <a:rPr lang="id-ID" sz="1600" dirty="0"/>
              <a:t> tugas modul sesuai pertemuan setiap minggunya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keperluan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mendesak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</a:t>
            </a:r>
            <a:r>
              <a:rPr lang="en-US" sz="1600" dirty="0"/>
              <a:t>-upload </a:t>
            </a:r>
            <a:r>
              <a:rPr lang="en-US" sz="1600" b="1" dirty="0" err="1">
                <a:solidFill>
                  <a:srgbClr val="FF0000"/>
                </a:solidFill>
              </a:rPr>
              <a:t>dengan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batas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maksimal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upload di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minggu</a:t>
            </a:r>
            <a:r>
              <a:rPr lang="en-US" sz="1600" b="1" dirty="0">
                <a:solidFill>
                  <a:srgbClr val="FF0000"/>
                </a:solidFill>
              </a:rPr>
              <a:t> yang </a:t>
            </a:r>
            <a:r>
              <a:rPr lang="en-US" sz="1600" b="1" dirty="0" err="1">
                <a:solidFill>
                  <a:srgbClr val="FF0000"/>
                </a:solidFill>
              </a:rPr>
              <a:t>sama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tidak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diterima</a:t>
            </a:r>
            <a:r>
              <a:rPr lang="en-US" sz="1600" dirty="0"/>
              <a:t>,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keterangan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dokter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izin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dosen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pengampu</a:t>
            </a:r>
            <a:endParaRPr lang="en-US" sz="1600" b="1" dirty="0">
              <a:solidFill>
                <a:srgbClr val="FF0000"/>
              </a:solidFill>
            </a:endParaRPr>
          </a:p>
          <a:p>
            <a:pPr marL="344488" lvl="1" indent="-344488" algn="just"/>
            <a:r>
              <a:rPr lang="en-US" sz="1600" dirty="0"/>
              <a:t>4.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tidak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diperkenankan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lab,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sanksi</a:t>
            </a:r>
            <a:r>
              <a:rPr lang="en-US" sz="1600" dirty="0"/>
              <a:t>.</a:t>
            </a:r>
          </a:p>
          <a:p>
            <a:pPr marL="344488" lvl="1" indent="-344488" algn="just"/>
            <a:r>
              <a:rPr lang="en-US" sz="1600" dirty="0"/>
              <a:t>5.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dilarang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membuang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sampah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labdas</a:t>
            </a:r>
            <a:r>
              <a:rPr lang="en-US" sz="1600" dirty="0"/>
              <a:t> FIK.</a:t>
            </a:r>
          </a:p>
          <a:p>
            <a:pPr marL="344488" lvl="1" indent="-344488" algn="just"/>
            <a:r>
              <a:rPr lang="en-US" sz="1600" dirty="0"/>
              <a:t>6. </a:t>
            </a:r>
            <a:r>
              <a:rPr lang="sv-SE" sz="1600" dirty="0"/>
              <a:t>Mahasiswa diwajibkan menjaga ketertiban saat mengikuti praktikum di Laboratorium Dasar FIK.</a:t>
            </a:r>
            <a:endParaRPr lang="id-ID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86921" y="-819471"/>
            <a:ext cx="6655946" cy="18002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Pengumpulan</a:t>
            </a:r>
            <a:r>
              <a:rPr lang="en-US" sz="4800" b="1" dirty="0"/>
              <a:t> </a:t>
            </a:r>
            <a:r>
              <a:rPr lang="en-US" sz="4800" b="1" dirty="0" err="1"/>
              <a:t>Tugas</a:t>
            </a:r>
            <a:endParaRPr lang="en-US" sz="4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692696"/>
            <a:ext cx="74888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1600" dirty="0"/>
              <a:t>Bagi mahasiswa yang </a:t>
            </a:r>
            <a:r>
              <a:rPr lang="id-ID" sz="1600" b="1" dirty="0">
                <a:solidFill>
                  <a:srgbClr val="FF0000"/>
                </a:solidFill>
              </a:rPr>
              <a:t>tidak berangkat </a:t>
            </a:r>
            <a:r>
              <a:rPr lang="id-ID" sz="1600" dirty="0"/>
              <a:t>pada suatu pertemuan dapat meminta </a:t>
            </a:r>
            <a:r>
              <a:rPr lang="id-ID" sz="1600" b="1" dirty="0">
                <a:solidFill>
                  <a:srgbClr val="FF0000"/>
                </a:solidFill>
              </a:rPr>
              <a:t>pergantian jadwal </a:t>
            </a:r>
            <a:r>
              <a:rPr lang="id-ID" sz="1600" dirty="0"/>
              <a:t>dengan </a:t>
            </a:r>
            <a:r>
              <a:rPr lang="id-ID" sz="1600" b="1" dirty="0">
                <a:solidFill>
                  <a:srgbClr val="FF0000"/>
                </a:solidFill>
              </a:rPr>
              <a:t>surat ijin </a:t>
            </a:r>
            <a:r>
              <a:rPr lang="id-ID" sz="1600" dirty="0"/>
              <a:t>yang jelas, dengan kondisi :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d-ID" sz="1600" dirty="0"/>
              <a:t>Ijin </a:t>
            </a:r>
            <a:r>
              <a:rPr lang="id-ID" sz="1600" b="1" dirty="0">
                <a:solidFill>
                  <a:srgbClr val="FF0000"/>
                </a:solidFill>
              </a:rPr>
              <a:t>sebelum</a:t>
            </a:r>
            <a:r>
              <a:rPr lang="id-ID" sz="1600" dirty="0"/>
              <a:t> pertemuan : dapat meminta pergantian sebelum pertemuan berikutnya serta absen pada absensi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d-ID" sz="1600" dirty="0"/>
              <a:t>Ijin </a:t>
            </a:r>
            <a:r>
              <a:rPr lang="id-ID" sz="1600" b="1" dirty="0">
                <a:solidFill>
                  <a:srgbClr val="FF0000"/>
                </a:solidFill>
              </a:rPr>
              <a:t>sesudah</a:t>
            </a:r>
            <a:r>
              <a:rPr lang="id-ID" sz="1600" dirty="0"/>
              <a:t> pertemuan : dapat meminta pergantian sebelum pertemuan berikutnya, </a:t>
            </a:r>
            <a:r>
              <a:rPr lang="id-ID" sz="1600" b="1" dirty="0">
                <a:solidFill>
                  <a:srgbClr val="FF0000"/>
                </a:solidFill>
              </a:rPr>
              <a:t>tidak</a:t>
            </a:r>
            <a:r>
              <a:rPr lang="id-ID" sz="1600" dirty="0"/>
              <a:t> mendapatkan absensi </a:t>
            </a:r>
            <a:r>
              <a:rPr lang="id-ID" sz="1600" dirty="0">
                <a:solidFill>
                  <a:srgbClr val="00B0F0"/>
                </a:solidFill>
              </a:rPr>
              <a:t>(kecuali sakit + surat dokter)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600" dirty="0"/>
              <a:t>Mahasiswa yang terlambat maksimal</a:t>
            </a:r>
            <a:r>
              <a:rPr lang="en-US" sz="1600" b="1" dirty="0">
                <a:solidFill>
                  <a:srgbClr val="FF0000"/>
                </a:solidFill>
              </a:rPr>
              <a:t> 15</a:t>
            </a:r>
            <a:r>
              <a:rPr lang="id-ID" sz="1600" b="1" dirty="0">
                <a:solidFill>
                  <a:srgbClr val="FF0000"/>
                </a:solidFill>
              </a:rPr>
              <a:t> menit </a:t>
            </a:r>
            <a:r>
              <a:rPr lang="id-ID" sz="1600" dirty="0"/>
              <a:t>setelah praktikum dimulai, diwajibkan meminta jadwal pengganti praktikum di minggu yang sama. Keterlambatan lebih dari </a:t>
            </a:r>
            <a:r>
              <a:rPr lang="en-US" sz="1600" dirty="0"/>
              <a:t>15 </a:t>
            </a:r>
            <a:r>
              <a:rPr lang="id-ID" sz="1600" dirty="0"/>
              <a:t>menit tidak diberikan jadwal pengganti.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tidak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bisa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mengikuti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praktikum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jadwalnya</a:t>
            </a:r>
            <a:r>
              <a:rPr lang="en-US" sz="1600" dirty="0"/>
              <a:t>, </a:t>
            </a:r>
            <a:r>
              <a:rPr lang="en-US" sz="1600" dirty="0" err="1"/>
              <a:t>diwajibkan</a:t>
            </a:r>
            <a:r>
              <a:rPr lang="en-US" sz="1600" dirty="0"/>
              <a:t> </a:t>
            </a:r>
            <a:r>
              <a:rPr lang="en-US" sz="1600" dirty="0" err="1"/>
              <a:t>mengganti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jadwal</a:t>
            </a:r>
            <a:r>
              <a:rPr lang="en-US" sz="1600" dirty="0"/>
              <a:t> lain </a:t>
            </a:r>
            <a:r>
              <a:rPr lang="en-US" sz="1600" b="1" dirty="0">
                <a:solidFill>
                  <a:srgbClr val="FF0000"/>
                </a:solidFill>
              </a:rPr>
              <a:t>di </a:t>
            </a:r>
            <a:r>
              <a:rPr lang="en-US" sz="1600" b="1" dirty="0" err="1">
                <a:solidFill>
                  <a:srgbClr val="FF0000"/>
                </a:solidFill>
              </a:rPr>
              <a:t>minggu</a:t>
            </a:r>
            <a:r>
              <a:rPr lang="en-US" sz="1600" b="1" dirty="0">
                <a:solidFill>
                  <a:srgbClr val="FF0000"/>
                </a:solidFill>
              </a:rPr>
              <a:t> yang </a:t>
            </a:r>
            <a:r>
              <a:rPr lang="en-US" sz="1600" b="1" dirty="0" err="1">
                <a:solidFill>
                  <a:srgbClr val="FF0000"/>
                </a:solidFill>
              </a:rPr>
              <a:t>sama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yang </a:t>
            </a:r>
            <a:r>
              <a:rPr lang="en-US" sz="1600" dirty="0" err="1"/>
              <a:t>jelas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: </a:t>
            </a:r>
          </a:p>
          <a:p>
            <a:pPr marL="800100" lvl="1" indent="-342900" algn="just">
              <a:buAutoNum type="alphaLcPeriod"/>
            </a:pPr>
            <a:r>
              <a:rPr lang="en-US" sz="1600" dirty="0" err="1"/>
              <a:t>Sakit</a:t>
            </a:r>
            <a:r>
              <a:rPr lang="en-US" sz="1600" dirty="0"/>
              <a:t>, 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dokter</a:t>
            </a:r>
            <a:r>
              <a:rPr lang="en-US" sz="1600" dirty="0"/>
              <a:t>.</a:t>
            </a:r>
          </a:p>
          <a:p>
            <a:pPr marL="800100" lvl="1" indent="-342900" algn="just">
              <a:buAutoNum type="alphaLcPeriod"/>
            </a:pP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kemahasiswaan</a:t>
            </a:r>
            <a:r>
              <a:rPr lang="en-US" sz="1600" dirty="0"/>
              <a:t>/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diluar</a:t>
            </a:r>
            <a:r>
              <a:rPr lang="en-US" sz="1600" dirty="0"/>
              <a:t> </a:t>
            </a:r>
            <a:r>
              <a:rPr lang="en-US" sz="1600" dirty="0" err="1"/>
              <a:t>kampus</a:t>
            </a:r>
            <a:r>
              <a:rPr lang="en-US" sz="1600" dirty="0"/>
              <a:t>, 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lembaga</a:t>
            </a:r>
            <a:r>
              <a:rPr lang="en-US" sz="1600" dirty="0"/>
              <a:t> yang </a:t>
            </a:r>
            <a:r>
              <a:rPr lang="en-US" sz="1600" dirty="0" err="1"/>
              <a:t>bersangkutan</a:t>
            </a:r>
            <a:r>
              <a:rPr lang="en-US" sz="1600" dirty="0"/>
              <a:t>.</a:t>
            </a:r>
          </a:p>
          <a:p>
            <a:pPr marL="800100" lvl="1" indent="-342900" algn="just">
              <a:buAutoNum type="alphaLcPeriod"/>
            </a:pP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lain yang </a:t>
            </a:r>
            <a:r>
              <a:rPr lang="en-US" sz="1600" dirty="0" err="1"/>
              <a:t>mendesak</a:t>
            </a:r>
            <a:r>
              <a:rPr lang="en-US" sz="1600" dirty="0"/>
              <a:t>, 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ijin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ditandatangani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Koordinator</a:t>
            </a:r>
            <a:r>
              <a:rPr lang="en-US" sz="1600" dirty="0"/>
              <a:t> </a:t>
            </a:r>
            <a:r>
              <a:rPr lang="en-US" sz="1600" dirty="0" err="1"/>
              <a:t>Laboratorium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/>
              <a:t>. 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ketiga</a:t>
            </a:r>
            <a:r>
              <a:rPr lang="en-US" sz="1600" dirty="0"/>
              <a:t> point di </a:t>
            </a:r>
            <a:r>
              <a:rPr lang="en-US" sz="1600" dirty="0" err="1"/>
              <a:t>atas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jadwal</a:t>
            </a:r>
            <a:r>
              <a:rPr lang="en-US" sz="1600" dirty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. </a:t>
            </a:r>
          </a:p>
          <a:p>
            <a:pPr marL="342900" indent="-342900" algn="just">
              <a:buFont typeface="+mj-lt"/>
              <a:buAutoNum type="arabicPeriod"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6731483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333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Kehadiran Praktikum</vt:lpstr>
      <vt:lpstr>Pengumpulan 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d2h</dc:creator>
  <cp:lastModifiedBy>LABORAN-H</cp:lastModifiedBy>
  <cp:revision>49</cp:revision>
  <dcterms:created xsi:type="dcterms:W3CDTF">2012-09-08T03:41:21Z</dcterms:created>
  <dcterms:modified xsi:type="dcterms:W3CDTF">2019-09-09T00:38:43Z</dcterms:modified>
</cp:coreProperties>
</file>