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70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157B2-922B-407B-9AF7-CF82D2DFB7F3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FE55E-9D62-49B3-83F2-35B8F3E5E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3271-7C9C-4CE3-A77F-2E7141F56A1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689C-6549-405C-BBA6-22540829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3271-7C9C-4CE3-A77F-2E7141F56A1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689C-6549-405C-BBA6-22540829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3271-7C9C-4CE3-A77F-2E7141F56A1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689C-6549-405C-BBA6-22540829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3271-7C9C-4CE3-A77F-2E7141F56A1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689C-6549-405C-BBA6-22540829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3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3271-7C9C-4CE3-A77F-2E7141F56A1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689C-6549-405C-BBA6-22540829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3271-7C9C-4CE3-A77F-2E7141F56A1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689C-6549-405C-BBA6-22540829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5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3271-7C9C-4CE3-A77F-2E7141F56A1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689C-6549-405C-BBA6-22540829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2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3271-7C9C-4CE3-A77F-2E7141F56A1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689C-6549-405C-BBA6-22540829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3271-7C9C-4CE3-A77F-2E7141F56A1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689C-6549-405C-BBA6-22540829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3271-7C9C-4CE3-A77F-2E7141F56A1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689C-6549-405C-BBA6-22540829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4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3271-7C9C-4CE3-A77F-2E7141F56A1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689C-6549-405C-BBA6-22540829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3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C3271-7C9C-4CE3-A77F-2E7141F56A1B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8689C-6549-405C-BBA6-22540829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5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33" y="275319"/>
            <a:ext cx="1868745" cy="18687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98982" y="513119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- 12 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Picture 4" descr="Hasil gambar untuk PYTH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38" y="2593395"/>
            <a:ext cx="2819266" cy="28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74" y="262958"/>
            <a:ext cx="1830330" cy="18294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54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CONTOH PENULISAN DICTIONARY  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36" y="1259351"/>
            <a:ext cx="9350810" cy="5497072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5283200" y="5181600"/>
            <a:ext cx="444500" cy="647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62045" y="5274974"/>
            <a:ext cx="141737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Print looping</a:t>
            </a:r>
          </a:p>
        </p:txBody>
      </p:sp>
      <p:cxnSp>
        <p:nvCxnSpPr>
          <p:cNvPr id="15" name="Straight Arrow Connector 14"/>
          <p:cNvCxnSpPr>
            <a:stCxn id="7" idx="6"/>
          </p:cNvCxnSpPr>
          <p:nvPr/>
        </p:nvCxnSpPr>
        <p:spPr>
          <a:xfrm>
            <a:off x="5505450" y="4044928"/>
            <a:ext cx="5259796" cy="654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26346" y="4555578"/>
            <a:ext cx="79541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Value</a:t>
            </a:r>
          </a:p>
        </p:txBody>
      </p:sp>
      <p:sp>
        <p:nvSpPr>
          <p:cNvPr id="7" name="Oval 6"/>
          <p:cNvSpPr/>
          <p:nvPr/>
        </p:nvSpPr>
        <p:spPr>
          <a:xfrm>
            <a:off x="4254500" y="3835378"/>
            <a:ext cx="1250950" cy="41909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596464" y="2739454"/>
            <a:ext cx="1164703" cy="1959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000016" y="1987505"/>
            <a:ext cx="1626330" cy="521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463407" y="1732400"/>
            <a:ext cx="63030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50228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5434" y="563400"/>
            <a:ext cx="10748813" cy="1024100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PENULISAN 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DICTIONARY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587500"/>
            <a:ext cx="10058400" cy="23782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7055" y="3979601"/>
            <a:ext cx="30008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endParaRPr lang="en-US" sz="14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" y="3495205"/>
            <a:ext cx="3835400" cy="28876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26" y="3308073"/>
            <a:ext cx="5378450" cy="37649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54" y="3425978"/>
            <a:ext cx="5646487" cy="32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5434" y="563400"/>
            <a:ext cx="10748813" cy="1024100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PENULISAN DICTIONARY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9313" y="1955969"/>
            <a:ext cx="103210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Isi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Dictionary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adalah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String</a:t>
            </a: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Integer</a:t>
            </a: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Object</a:t>
            </a: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Boolean</a:t>
            </a: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List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Tuple</a:t>
            </a: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Dictionary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Dan lain-lain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41" y="1261620"/>
            <a:ext cx="7442459" cy="559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4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5434" y="563400"/>
            <a:ext cx="10748813" cy="1024100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PEMANGGILAN DICTIONARY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9313" y="1955969"/>
            <a:ext cx="10321053" cy="5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Pemanggilan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Dictionary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955969"/>
            <a:ext cx="8826500" cy="36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2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97724" y="660259"/>
            <a:ext cx="10011104" cy="216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Latihan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Soal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– Dictionary</a:t>
            </a:r>
          </a:p>
          <a:p>
            <a:pPr algn="ctr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Analisis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Studi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Kasus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Sederhana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71" y="4048457"/>
            <a:ext cx="4712050" cy="2356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2" y="3507184"/>
            <a:ext cx="3351235" cy="33512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68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74864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 smtClean="0">
                <a:solidFill>
                  <a:srgbClr val="0070C0"/>
                </a:solidFill>
                <a:latin typeface="Britannic Bold" panose="020B0903060703020204" pitchFamily="34" charset="0"/>
              </a:rPr>
              <a:t>Main Topics</a:t>
            </a:r>
            <a:r>
              <a:rPr lang="en-US" sz="5400" dirty="0" smtClean="0">
                <a:solidFill>
                  <a:schemeClr val="accent4"/>
                </a:solidFill>
                <a:latin typeface="Britannic Bold" panose="020B0903060703020204" pitchFamily="34" charset="0"/>
              </a:rPr>
              <a:t/>
            </a:r>
            <a:br>
              <a:rPr lang="en-US" sz="5400" dirty="0" smtClean="0">
                <a:solidFill>
                  <a:schemeClr val="accent4"/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chemeClr val="accent4"/>
                </a:solidFill>
                <a:latin typeface="Britannic Bold" panose="020B0903060703020204" pitchFamily="34" charset="0"/>
              </a:rPr>
              <a:t>List 2D</a:t>
            </a:r>
            <a:endParaRPr lang="en-US" sz="6000" dirty="0">
              <a:solidFill>
                <a:schemeClr val="accent4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413" y="55776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47" y="3685850"/>
            <a:ext cx="4712050" cy="235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94" y="3685850"/>
            <a:ext cx="3023526" cy="2096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" y="4508501"/>
            <a:ext cx="2128124" cy="2128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97" y="253567"/>
            <a:ext cx="1830330" cy="18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01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i="1" dirty="0" smtClean="0">
                <a:latin typeface="Britannic Bold" panose="020B0903060703020204" pitchFamily="34" charset="0"/>
              </a:rPr>
              <a:t>List 2D</a:t>
            </a:r>
            <a:endParaRPr lang="en-US" i="1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799" y="1837276"/>
            <a:ext cx="10766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sekumpulan</a:t>
            </a:r>
            <a:r>
              <a:rPr lang="en-US" sz="2000" dirty="0" smtClean="0"/>
              <a:t> data yang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diakses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2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subskrip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.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Yu Gothic" panose="020B0400000000000000" pitchFamily="34" charset="-128"/>
              </a:rPr>
              <a:t>List 2d </a:t>
            </a:r>
            <a:r>
              <a:rPr lang="en-US" sz="2000" dirty="0" err="1" smtClean="0">
                <a:ea typeface="Yu Gothic" panose="020B0400000000000000" pitchFamily="34" charset="-128"/>
              </a:rPr>
              <a:t>biasanya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pembuatan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matrik</a:t>
            </a:r>
            <a:r>
              <a:rPr lang="en-US" sz="2000" dirty="0" smtClean="0"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ea typeface="Yu Gothic" panose="020B0400000000000000" pitchFamily="34" charset="-128"/>
              </a:rPr>
              <a:t>Matrik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dikatakan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i="1" dirty="0" smtClean="0">
                <a:ea typeface="Yu Gothic" panose="020B0400000000000000" pitchFamily="34" charset="-128"/>
              </a:rPr>
              <a:t>list</a:t>
            </a:r>
            <a:r>
              <a:rPr lang="en-US" sz="2000" dirty="0" smtClean="0">
                <a:ea typeface="Yu Gothic" panose="020B0400000000000000" pitchFamily="34" charset="-128"/>
              </a:rPr>
              <a:t> 2d </a:t>
            </a:r>
            <a:r>
              <a:rPr lang="en-US" sz="2000" dirty="0" err="1" smtClean="0">
                <a:ea typeface="Yu Gothic" panose="020B0400000000000000" pitchFamily="34" charset="-128"/>
              </a:rPr>
              <a:t>dimana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i="1" dirty="0" smtClean="0">
                <a:ea typeface="Yu Gothic" panose="020B0400000000000000" pitchFamily="34" charset="-128"/>
              </a:rPr>
              <a:t>list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berisi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i="1" dirty="0" smtClean="0">
                <a:ea typeface="Yu Gothic" panose="020B0400000000000000" pitchFamily="34" charset="-128"/>
              </a:rPr>
              <a:t>list</a:t>
            </a:r>
            <a:r>
              <a:rPr lang="en-US" sz="2000" dirty="0" smtClean="0"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ea typeface="Yu Gothic" panose="020B0400000000000000" pitchFamily="34" charset="-128"/>
              </a:rPr>
              <a:t>lagi</a:t>
            </a:r>
            <a:r>
              <a:rPr lang="en-US" sz="2000" dirty="0" smtClean="0"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24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Ilustrasi</a:t>
            </a:r>
            <a:r>
              <a:rPr lang="en-US" dirty="0" smtClean="0">
                <a:latin typeface="Britannic Bold" panose="020B0903060703020204" pitchFamily="34" charset="0"/>
              </a:rPr>
              <a:t> List 2D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asil gambar untuk matrix ma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60" y="2227917"/>
            <a:ext cx="8090354" cy="345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93562" y="1552357"/>
            <a:ext cx="11539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Kolom</a:t>
            </a: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136" y="3179149"/>
            <a:ext cx="1153994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Baris</a:t>
            </a: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83679" y="1571784"/>
            <a:ext cx="1153994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lnSpc>
                <a:spcPct val="150000"/>
              </a:lnSpc>
            </a:pP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Kolom</a:t>
            </a: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3004457" y="2227917"/>
            <a:ext cx="26168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61609" y="3618881"/>
            <a:ext cx="23789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50080" y="2227917"/>
            <a:ext cx="14771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379515" y="3958370"/>
            <a:ext cx="28785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920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List 2D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5799" y="1837276"/>
            <a:ext cx="107665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matrik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/>
              <a:t>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nested loop,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kali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loop for.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/>
              <a:t>Untuk</a:t>
            </a:r>
            <a:r>
              <a:rPr lang="en-US" sz="2000" dirty="0" smtClean="0"/>
              <a:t> for yang </a:t>
            </a:r>
            <a:r>
              <a:rPr lang="en-US" sz="2000" dirty="0" err="1" smtClean="0"/>
              <a:t>diluar</a:t>
            </a:r>
            <a:r>
              <a:rPr lang="en-US" sz="2000" dirty="0" smtClean="0"/>
              <a:t> (outer loop)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mencetak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for yang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(inner loop)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mencetak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.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mencetak</a:t>
            </a:r>
            <a:r>
              <a:rPr lang="en-US" sz="2000" dirty="0" smtClean="0"/>
              <a:t> </a:t>
            </a:r>
            <a:r>
              <a:rPr lang="en-US" sz="2000" dirty="0" err="1" smtClean="0"/>
              <a:t>matriks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691" y="4333119"/>
            <a:ext cx="2425795" cy="1280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35" y="3901558"/>
            <a:ext cx="4477806" cy="24217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9500" y="3500359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Program 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25691" y="391278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19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  <a:ln w="76200" cmpd="dbl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List 2D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5799" y="1837276"/>
            <a:ext cx="107665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matrik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/>
              <a:t>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nested loop,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kali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loop for.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/>
              <a:t>Untuk</a:t>
            </a:r>
            <a:r>
              <a:rPr lang="en-US" sz="2000" dirty="0" smtClean="0"/>
              <a:t> for yang </a:t>
            </a:r>
            <a:r>
              <a:rPr lang="en-US" sz="2000" dirty="0" err="1" smtClean="0"/>
              <a:t>diluar</a:t>
            </a:r>
            <a:r>
              <a:rPr lang="en-US" sz="2000" dirty="0" smtClean="0"/>
              <a:t> (outer loop)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mencetak</a:t>
            </a:r>
            <a:r>
              <a:rPr lang="en-US" sz="2000" dirty="0" smtClean="0"/>
              <a:t> </a:t>
            </a:r>
            <a:r>
              <a:rPr lang="en-US" sz="2000" dirty="0" err="1" smtClean="0"/>
              <a:t>baris</a:t>
            </a:r>
            <a:r>
              <a:rPr lang="en-US" sz="2000" dirty="0" smtClean="0"/>
              <a:t>, </a:t>
            </a:r>
            <a:r>
              <a:rPr lang="en-US" sz="2000" dirty="0" err="1" smtClean="0"/>
              <a:t>sedangkan</a:t>
            </a:r>
            <a:r>
              <a:rPr lang="en-US" sz="2000" dirty="0" smtClean="0"/>
              <a:t> for yang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(inner loop)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mencetak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.</a:t>
            </a:r>
          </a:p>
          <a:p>
            <a:pPr marL="3429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mencetak</a:t>
            </a:r>
            <a:r>
              <a:rPr lang="en-US" sz="2000" dirty="0" smtClean="0"/>
              <a:t> </a:t>
            </a:r>
            <a:r>
              <a:rPr lang="en-US" sz="2000" dirty="0" err="1" smtClean="0"/>
              <a:t>matriks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691" y="4333119"/>
            <a:ext cx="2425795" cy="1280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35" y="3901558"/>
            <a:ext cx="4477806" cy="24217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9500" y="3500359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Program 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25691" y="391278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57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97724" y="660259"/>
            <a:ext cx="10011104" cy="216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Latihan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Soal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– List 2D</a:t>
            </a:r>
          </a:p>
          <a:p>
            <a:pPr algn="ctr"/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Analisis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Studi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Kasus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Sederhana</a:t>
            </a:r>
            <a:endParaRPr lang="en-US" sz="5400" dirty="0" smtClean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71" y="4048457"/>
            <a:ext cx="4712050" cy="23560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2" y="3494484"/>
            <a:ext cx="3351235" cy="33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7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21975" y="1835184"/>
            <a:ext cx="10735731" cy="3397215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DICTIONARY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9313" y="4076386"/>
            <a:ext cx="103210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Dictionary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stuktur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bentuknya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seperti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kamus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Ada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kunci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kemudian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nilaninya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lvl="1"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Kata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kunci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harus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sedangkan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nilai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boleh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diisi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denga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saja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lvl="1" algn="ctr"/>
            <a:endParaRPr 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1467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1" y="462490"/>
            <a:ext cx="10515600" cy="1135602"/>
          </a:xfrm>
          <a:ln w="57150"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rPr>
              <a:t>PENULISAN DICTIONARY  </a:t>
            </a:r>
            <a:endParaRPr lang="en-US" sz="6000" b="1" dirty="0">
              <a:solidFill>
                <a:schemeClr val="accent5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71" y="1480721"/>
            <a:ext cx="10058400" cy="389051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7264400" y="3872826"/>
            <a:ext cx="1337929" cy="1689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405900" y="3872826"/>
            <a:ext cx="3644899" cy="1689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23388" y="5447132"/>
            <a:ext cx="35413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Apabila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terdapat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satu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item,</a:t>
            </a:r>
            <a:b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maka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dipisah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tanda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koma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(,)</a:t>
            </a:r>
            <a:endParaRPr lang="en-US" sz="14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8155" y="5562600"/>
            <a:ext cx="37144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Antar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key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value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dipisah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(:) </a:t>
            </a:r>
            <a:endParaRPr lang="en-US" sz="14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23388" y="1695550"/>
            <a:ext cx="4530413" cy="7386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4300" lvl="1">
              <a:lnSpc>
                <a:spcPct val="15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CATATAN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: STRING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(“ ”)</a:t>
            </a:r>
            <a:b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	    NUMERIK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menggunakan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(“ ”) </a:t>
            </a:r>
            <a:endParaRPr lang="en-US" sz="1400" b="1" dirty="0" smtClean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421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248</Words>
  <Application>Microsoft Office PowerPoint</Application>
  <PresentationFormat>Widescreen</PresentationFormat>
  <Paragraphs>55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Yu Gothic</vt:lpstr>
      <vt:lpstr>Agency FB</vt:lpstr>
      <vt:lpstr>Arial</vt:lpstr>
      <vt:lpstr>Britannic Bold</vt:lpstr>
      <vt:lpstr>Calibri</vt:lpstr>
      <vt:lpstr>Calibri Light</vt:lpstr>
      <vt:lpstr>Segoe UI Semibold</vt:lpstr>
      <vt:lpstr>Office Theme</vt:lpstr>
      <vt:lpstr>PowerPoint Presentation</vt:lpstr>
      <vt:lpstr>Main Topics List 2D</vt:lpstr>
      <vt:lpstr>List 2D</vt:lpstr>
      <vt:lpstr>Ilustrasi List 2D</vt:lpstr>
      <vt:lpstr>List 2D</vt:lpstr>
      <vt:lpstr>List 2D</vt:lpstr>
      <vt:lpstr>PowerPoint Presentation</vt:lpstr>
      <vt:lpstr>PowerPoint Presentation</vt:lpstr>
      <vt:lpstr>PENULISAN DICTIONARY  </vt:lpstr>
      <vt:lpstr>CONTOH PENULISAN DICTIONARY  </vt:lpstr>
      <vt:lpstr>PENULISAN DICTIONARY</vt:lpstr>
      <vt:lpstr>PENULISAN DICTIONARY</vt:lpstr>
      <vt:lpstr>PEMANGGILAN DICTIONARY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LABDAS 2019</dc:creator>
  <cp:lastModifiedBy>nurul amin</cp:lastModifiedBy>
  <cp:revision>5</cp:revision>
  <dcterms:created xsi:type="dcterms:W3CDTF">2019-08-23T07:45:50Z</dcterms:created>
  <dcterms:modified xsi:type="dcterms:W3CDTF">2019-09-02T04:31:13Z</dcterms:modified>
</cp:coreProperties>
</file>