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4" r:id="rId7"/>
    <p:sldId id="262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6BD42-A32D-4DD6-9547-33EC72C21CA4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D5271-1C71-4DAB-8E7B-C8C07506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1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38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87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34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47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4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F703-4AF5-42B1-98FB-309A1ED806A5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6A03-7CCF-48FF-B794-24C0A5360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3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F703-4AF5-42B1-98FB-309A1ED806A5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6A03-7CCF-48FF-B794-24C0A5360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9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F703-4AF5-42B1-98FB-309A1ED806A5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6A03-7CCF-48FF-B794-24C0A5360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6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F703-4AF5-42B1-98FB-309A1ED806A5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6A03-7CCF-48FF-B794-24C0A5360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7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F703-4AF5-42B1-98FB-309A1ED806A5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6A03-7CCF-48FF-B794-24C0A5360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0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F703-4AF5-42B1-98FB-309A1ED806A5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6A03-7CCF-48FF-B794-24C0A5360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7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F703-4AF5-42B1-98FB-309A1ED806A5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6A03-7CCF-48FF-B794-24C0A5360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3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F703-4AF5-42B1-98FB-309A1ED806A5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6A03-7CCF-48FF-B794-24C0A5360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F703-4AF5-42B1-98FB-309A1ED806A5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6A03-7CCF-48FF-B794-24C0A5360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29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F703-4AF5-42B1-98FB-309A1ED806A5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6A03-7CCF-48FF-B794-24C0A5360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7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F703-4AF5-42B1-98FB-309A1ED806A5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6A03-7CCF-48FF-B794-24C0A5360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3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1F703-4AF5-42B1-98FB-309A1ED806A5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6A03-7CCF-48FF-B794-24C0A5360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0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89841" y="5356599"/>
            <a:ext cx="7976382" cy="1637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  <a:p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Pertemuan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ke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- 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9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dan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10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Mata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Kuliah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: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Dasar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Pemrograman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347" y="275319"/>
            <a:ext cx="7976382" cy="213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Welcome to </a:t>
            </a:r>
          </a:p>
          <a:p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Laboratorium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Dasar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</a:p>
          <a:p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Fakultas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Ilmu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Komputer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303" y="275319"/>
            <a:ext cx="1830330" cy="18294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040" y="333251"/>
            <a:ext cx="1814853" cy="1808463"/>
          </a:xfrm>
          <a:prstGeom prst="rect">
            <a:avLst/>
          </a:prstGeom>
        </p:spPr>
      </p:pic>
      <p:pic>
        <p:nvPicPr>
          <p:cNvPr id="1028" name="Picture 4" descr="Hasil gambar untuk PYTHON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335" y="2593395"/>
            <a:ext cx="2819266" cy="281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8264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27628" y="3264198"/>
            <a:ext cx="4093431" cy="1033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Sekian</a:t>
            </a: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….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180" y="142832"/>
            <a:ext cx="3687246" cy="18436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854" y="142832"/>
            <a:ext cx="2433145" cy="16875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3" y="4369678"/>
            <a:ext cx="2187465" cy="2187465"/>
          </a:xfrm>
          <a:prstGeom prst="rect">
            <a:avLst/>
          </a:prstGeom>
        </p:spPr>
      </p:pic>
      <p:sp>
        <p:nvSpPr>
          <p:cNvPr id="14" name="Cloud Callout 13"/>
          <p:cNvSpPr/>
          <p:nvPr/>
        </p:nvSpPr>
        <p:spPr>
          <a:xfrm>
            <a:off x="735493" y="2828595"/>
            <a:ext cx="3358055" cy="1468822"/>
          </a:xfrm>
          <a:prstGeom prst="cloud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Semangat</a:t>
            </a:r>
            <a:r>
              <a:rPr lang="en-US" sz="2800" dirty="0" smtClean="0"/>
              <a:t> </a:t>
            </a:r>
            <a:r>
              <a:rPr lang="en-US" sz="2800" dirty="0" err="1" smtClean="0"/>
              <a:t>Belajar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37766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74864" y="308143"/>
            <a:ext cx="10515600" cy="3323131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4"/>
                </a:solidFill>
                <a:latin typeface="Britannic Bold" panose="020B0903060703020204" pitchFamily="34" charset="0"/>
              </a:rPr>
              <a:t>PERULANGAN BERSARANG</a:t>
            </a:r>
            <a:br>
              <a:rPr lang="en-US" sz="5400" dirty="0" smtClean="0">
                <a:solidFill>
                  <a:schemeClr val="accent4"/>
                </a:solidFill>
                <a:latin typeface="Britannic Bold" panose="020B0903060703020204" pitchFamily="34" charset="0"/>
              </a:rPr>
            </a:br>
            <a:r>
              <a:rPr lang="en-US" sz="5400" dirty="0" smtClean="0">
                <a:solidFill>
                  <a:schemeClr val="accent4"/>
                </a:solidFill>
                <a:latin typeface="Britannic Bold" panose="020B0903060703020204" pitchFamily="34" charset="0"/>
              </a:rPr>
              <a:t>( Nested Loop )</a:t>
            </a:r>
            <a:endParaRPr lang="en-US" sz="6000" dirty="0">
              <a:solidFill>
                <a:schemeClr val="accent4"/>
              </a:solidFill>
              <a:latin typeface="Britannic Bold" panose="020B09030607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47" y="3685850"/>
            <a:ext cx="4712050" cy="2356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394" y="3685850"/>
            <a:ext cx="3023526" cy="2096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2" y="4734349"/>
            <a:ext cx="1902275" cy="190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769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73988" y="344414"/>
            <a:ext cx="7464601" cy="873424"/>
          </a:xfrm>
          <a:ln w="76200" cmpd="dbl"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Nested Loop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0229" y="1837276"/>
            <a:ext cx="108921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Perulangan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Bersarang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atau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bisa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disebut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Nested Loop,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adalah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perulangan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perulangan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Artinya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ketika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membuat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perulangan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kondisi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tertentu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maka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program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tersebut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akan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melakukan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perulangan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lagi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didalamnya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kondisi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tertentu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juga.</a:t>
            </a:r>
            <a:endParaRPr lang="id-ID" sz="2400" b="1" i="1" dirty="0" smtClean="0"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  <a:latin typeface="Yu Gothic" panose="020B0400000000000000" pitchFamily="34" charset="-128"/>
              <a:ea typeface="Yu Gothic" panose="020B0400000000000000" pitchFamily="34" charset="-128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22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73988" y="344414"/>
            <a:ext cx="7464601" cy="873424"/>
          </a:xfrm>
          <a:ln w="76200" cmpd="dbl"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For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0229" y="1837276"/>
            <a:ext cx="108921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("\n ==== Nested Loop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=== \n")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range(1,4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Outer Loop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("Outer Loop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 ",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 in range(1,3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Inner Loop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print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 - Inner Loop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 ",j)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 ("")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0" y="3458042"/>
            <a:ext cx="3129308" cy="295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231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73988" y="344414"/>
            <a:ext cx="7464601" cy="873424"/>
          </a:xfrm>
          <a:ln w="76200" cmpd="dbl"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While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0229" y="1837276"/>
            <a:ext cx="1089211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("\n ==== Nested Loop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While === \n")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1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(a &lt; 5) 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("Outer Loop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",a)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b = 1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 (b &lt; 3) 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print ("* Inner Loop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",b)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b+=1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a+=1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("")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06" y="3467100"/>
            <a:ext cx="3236204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727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73988" y="344414"/>
            <a:ext cx="7464601" cy="873424"/>
          </a:xfrm>
          <a:ln w="76200" cmpd="dbl"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ctr"/>
            <a:r>
              <a:rPr lang="en-US" dirty="0" err="1" smtClean="0">
                <a:latin typeface="Britannic Bold" panose="020B0903060703020204" pitchFamily="34" charset="0"/>
              </a:rPr>
              <a:t>Contoh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Studi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kasus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88999" y="1837276"/>
            <a:ext cx="103251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menggunakan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perulangan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nested for ,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buatlah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pola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persegi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sederhana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berupa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symbol *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seperti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gambar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di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bawah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Ukuran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sisinya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ditentukan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oleh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inputan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pengguna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algn="just"/>
            <a:endParaRPr lang="en-US" dirty="0">
              <a:latin typeface="Yu Gothic" panose="020B0400000000000000" pitchFamily="34" charset="-128"/>
              <a:ea typeface="Yu Gothic" panose="020B0400000000000000" pitchFamily="34" charset="-128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295" y="3634407"/>
            <a:ext cx="2593064" cy="19412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8400" y="3241312"/>
            <a:ext cx="157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CodeProgram</a:t>
            </a:r>
            <a:r>
              <a:rPr lang="en-US" dirty="0" smtClean="0"/>
              <a:t> 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24295" y="319537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Hasil</a:t>
            </a:r>
            <a:r>
              <a:rPr lang="en-US" dirty="0" smtClean="0"/>
              <a:t> 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3799241"/>
            <a:ext cx="5248355" cy="161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85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97724" y="660259"/>
            <a:ext cx="10011104" cy="2168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Latihan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Soal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– Nested Loop</a:t>
            </a:r>
          </a:p>
          <a:p>
            <a:pPr algn="ctr"/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Analisis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Studi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Kasus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Sederhana</a:t>
            </a:r>
            <a:endParaRPr lang="en-US" sz="5400" dirty="0" smtClean="0">
              <a:solidFill>
                <a:schemeClr val="tx1">
                  <a:lumMod val="75000"/>
                  <a:lumOff val="2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413" y="82833"/>
            <a:ext cx="11976856" cy="6660890"/>
          </a:xfrm>
          <a:prstGeom prst="rect">
            <a:avLst/>
          </a:prstGeom>
          <a:noFill/>
          <a:ln w="1936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971" y="4048457"/>
            <a:ext cx="4712050" cy="23560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2" y="3494484"/>
            <a:ext cx="3351235" cy="335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171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3" y="4800831"/>
            <a:ext cx="2044888" cy="204488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273988" y="344414"/>
            <a:ext cx="7464601" cy="873424"/>
          </a:xfrm>
          <a:prstGeom prst="rect">
            <a:avLst/>
          </a:prstGeom>
          <a:ln w="76200" cmpd="dbl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 smtClean="0">
                <a:latin typeface="Britannic Bold" panose="020B0903060703020204" pitchFamily="34" charset="0"/>
              </a:rPr>
              <a:t>Latihan</a:t>
            </a:r>
            <a:r>
              <a:rPr lang="en-US" sz="4800" dirty="0" smtClean="0">
                <a:latin typeface="Britannic Bold" panose="020B0903060703020204" pitchFamily="34" charset="0"/>
              </a:rPr>
              <a:t> </a:t>
            </a:r>
            <a:r>
              <a:rPr lang="en-US" sz="4800" dirty="0" err="1" smtClean="0">
                <a:latin typeface="Britannic Bold" panose="020B0903060703020204" pitchFamily="34" charset="0"/>
              </a:rPr>
              <a:t>Soal</a:t>
            </a:r>
            <a:endParaRPr lang="en-US" sz="48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7300" y="1837276"/>
            <a:ext cx="95631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uatlah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pola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persegi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sederhana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berupa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angka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menggunakan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perulangan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nested loop (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perulangan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bersarang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).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Ukuran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sisinya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ditentukan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oleh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inputan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pengguna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algn="just"/>
            <a:endParaRPr lang="en-US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just"/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output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seperti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gambar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dibawah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: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just"/>
            <a:endParaRPr lang="en-US" dirty="0">
              <a:latin typeface="Yu Gothic" panose="020B0400000000000000" pitchFamily="34" charset="-128"/>
              <a:ea typeface="Yu Gothic" panose="020B0400000000000000" pitchFamily="34" charset="-128"/>
              <a:cs typeface="Courier New" panose="020703090202050204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733" y="3285623"/>
            <a:ext cx="3344782" cy="2261528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9372600" y="5294957"/>
            <a:ext cx="2482266" cy="1210542"/>
          </a:xfrm>
          <a:prstGeom prst="cloudCallout">
            <a:avLst>
              <a:gd name="adj1" fmla="val 52450"/>
              <a:gd name="adj2" fmla="val 4839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SELAMAT MENCOBA </a:t>
            </a:r>
            <a:r>
              <a:rPr lang="en-US" sz="2000" b="1" dirty="0" smtClean="0">
                <a:sym typeface="Wingdings" panose="05000000000000000000" pitchFamily="2" charset="2"/>
              </a:rPr>
              <a:t>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898144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3" y="4800831"/>
            <a:ext cx="2044888" cy="204488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273988" y="344414"/>
            <a:ext cx="7464601" cy="873424"/>
          </a:xfrm>
          <a:prstGeom prst="rect">
            <a:avLst/>
          </a:prstGeom>
          <a:ln w="76200" cmpd="dbl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 smtClean="0">
                <a:latin typeface="Britannic Bold" panose="020B0903060703020204" pitchFamily="34" charset="0"/>
              </a:rPr>
              <a:t>Latihan</a:t>
            </a:r>
            <a:r>
              <a:rPr lang="en-US" sz="4800" dirty="0" smtClean="0">
                <a:latin typeface="Britannic Bold" panose="020B0903060703020204" pitchFamily="34" charset="0"/>
              </a:rPr>
              <a:t> </a:t>
            </a:r>
            <a:r>
              <a:rPr lang="en-US" sz="4800" dirty="0" err="1" smtClean="0">
                <a:latin typeface="Britannic Bold" panose="020B0903060703020204" pitchFamily="34" charset="0"/>
              </a:rPr>
              <a:t>Soal</a:t>
            </a:r>
            <a:endParaRPr lang="en-US" sz="48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7300" y="1837276"/>
            <a:ext cx="95631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uatlah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pola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segitiga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kebalik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sederhana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berupa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angka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menggunakan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perulangan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nested loop (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perulangan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bersarang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).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Ukuran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sisinya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ditentukan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oleh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inputan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pengguna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algn="just"/>
            <a:endParaRPr lang="en-US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just"/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output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seperti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gambar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dibawah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: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just"/>
            <a:endParaRPr lang="en-US" dirty="0">
              <a:latin typeface="Yu Gothic" panose="020B0400000000000000" pitchFamily="34" charset="-128"/>
              <a:ea typeface="Yu Gothic" panose="020B0400000000000000" pitchFamily="34" charset="-128"/>
              <a:cs typeface="Courier New" panose="02070309020205020404" pitchFamily="49" charset="0"/>
            </a:endParaRPr>
          </a:p>
        </p:txBody>
      </p:sp>
      <p:sp>
        <p:nvSpPr>
          <p:cNvPr id="5" name="Cloud Callout 4"/>
          <p:cNvSpPr/>
          <p:nvPr/>
        </p:nvSpPr>
        <p:spPr>
          <a:xfrm>
            <a:off x="9372600" y="5294957"/>
            <a:ext cx="2482266" cy="1210542"/>
          </a:xfrm>
          <a:prstGeom prst="cloudCallout">
            <a:avLst>
              <a:gd name="adj1" fmla="val 52450"/>
              <a:gd name="adj2" fmla="val 4839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SELAMAT MENCOBA </a:t>
            </a:r>
            <a:r>
              <a:rPr lang="en-US" sz="2000" b="1" dirty="0" smtClean="0">
                <a:sym typeface="Wingdings" panose="05000000000000000000" pitchFamily="2" charset="2"/>
              </a:rPr>
              <a:t>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80" y="3133959"/>
            <a:ext cx="3386674" cy="234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51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263</Words>
  <Application>Microsoft Office PowerPoint</Application>
  <PresentationFormat>Widescreen</PresentationFormat>
  <Paragraphs>51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Yu Gothic</vt:lpstr>
      <vt:lpstr>Arial</vt:lpstr>
      <vt:lpstr>Britannic Bold</vt:lpstr>
      <vt:lpstr>Calibri</vt:lpstr>
      <vt:lpstr>Calibri Light</vt:lpstr>
      <vt:lpstr>Courier New</vt:lpstr>
      <vt:lpstr>Segoe UI Semibold</vt:lpstr>
      <vt:lpstr>Wingdings</vt:lpstr>
      <vt:lpstr>Office Theme</vt:lpstr>
      <vt:lpstr>PowerPoint Presentation</vt:lpstr>
      <vt:lpstr>PERULANGAN BERSARANG ( Nested Loop )</vt:lpstr>
      <vt:lpstr>Nested Loop</vt:lpstr>
      <vt:lpstr>For</vt:lpstr>
      <vt:lpstr>While</vt:lpstr>
      <vt:lpstr>Contoh Studi kasus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LABDAS 2019</dc:creator>
  <cp:lastModifiedBy>nurul amin</cp:lastModifiedBy>
  <cp:revision>13</cp:revision>
  <dcterms:created xsi:type="dcterms:W3CDTF">2019-08-20T00:00:56Z</dcterms:created>
  <dcterms:modified xsi:type="dcterms:W3CDTF">2019-08-23T08:45:57Z</dcterms:modified>
</cp:coreProperties>
</file>