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03_0.xml" ContentType="application/vnd.ms-powerpoint.comments+xml"/>
  <Override PartName="/ppt/notesSlides/notesSlide4.xml" ContentType="application/vnd.openxmlformats-officedocument.presentationml.notesSlide+xml"/>
  <Override PartName="/ppt/comments/modernComment_122_17A27DB4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modernComment_105_0.xml" ContentType="application/vnd.ms-powerpoint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modernComment_102_0.xml" ContentType="application/vnd.ms-powerpoint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modernComment_101_0.xml" ContentType="application/vnd.ms-powerpoint.comments+xml"/>
  <Override PartName="/ppt/notesSlides/notesSlide14.xml" ContentType="application/vnd.openxmlformats-officedocument.presentationml.notesSlide+xml"/>
  <Override PartName="/ppt/comments/modernComment_106_0.xml" ContentType="application/vnd.ms-powerpoint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modernComment_108_0.xml" ContentType="application/vnd.ms-powerpoint.comments+xml"/>
  <Override PartName="/ppt/notesSlides/notesSlide17.xml" ContentType="application/vnd.openxmlformats-officedocument.presentationml.notesSlide+xml"/>
  <Override PartName="/ppt/comments/modernComment_109_0.xml" ContentType="application/vnd.ms-powerpoint.comments+xml"/>
  <Override PartName="/ppt/notesSlides/notesSlide18.xml" ContentType="application/vnd.openxmlformats-officedocument.presentationml.notesSlide+xml"/>
  <Override PartName="/ppt/comments/modernComment_12A_A633968C.xml" ContentType="application/vnd.ms-powerpoint.comment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89" r:id="rId3"/>
    <p:sldId id="259" r:id="rId4"/>
    <p:sldId id="290" r:id="rId5"/>
    <p:sldId id="291" r:id="rId6"/>
    <p:sldId id="292" r:id="rId7"/>
    <p:sldId id="293" r:id="rId8"/>
    <p:sldId id="261" r:id="rId9"/>
    <p:sldId id="294" r:id="rId10"/>
    <p:sldId id="258" r:id="rId11"/>
    <p:sldId id="295" r:id="rId12"/>
    <p:sldId id="296" r:id="rId13"/>
    <p:sldId id="257" r:id="rId14"/>
    <p:sldId id="262" r:id="rId15"/>
    <p:sldId id="297" r:id="rId16"/>
    <p:sldId id="264" r:id="rId17"/>
    <p:sldId id="265" r:id="rId18"/>
    <p:sldId id="298" r:id="rId19"/>
    <p:sldId id="299" r:id="rId20"/>
    <p:sldId id="300" r:id="rId21"/>
    <p:sldId id="301" r:id="rId22"/>
    <p:sldId id="278" r:id="rId23"/>
  </p:sldIdLst>
  <p:sldSz cx="18288000" cy="10287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Playfair Display Black" panose="00000A00000000000000" pitchFamily="2" charset="0"/>
      <p:bold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149BBE8-0A07-F893-FB39-5624552248F8}" name="Naufal Anas" initials="NA" userId="4696ed1bed1e845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98D140-4961-4532-BD58-4F3D4F08A97D}">
  <a:tblStyle styleId="{B098D140-4961-4532-BD58-4F3D4F08A9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34" y="-10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modernComment_101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471956D-4E7C-4059-84A1-55DDB427C81C}" authorId="{3149BBE8-0A07-F893-FB39-5624552248F8}" created="2023-07-06T06:45:36.507">
    <pc:sldMkLst xmlns:pc="http://schemas.microsoft.com/office/powerpoint/2013/main/command">
      <pc:docMk/>
      <pc:sldMk cId="0" sldId="257"/>
    </pc:sldMkLst>
    <p188:txBody>
      <a:bodyPr/>
      <a:lstStyle/>
      <a:p>
        <a:r>
          <a:rPr lang="en-ID"/>
          <a:t>bareng
</a:t>
        </a:r>
      </a:p>
    </p188:txBody>
  </p188:cm>
</p188:cmLst>
</file>

<file path=ppt/comments/modernComment_102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3A90E73-80F5-4A68-89EB-460BE85892D9}" authorId="{3149BBE8-0A07-F893-FB39-5624552248F8}" created="2023-07-06T06:43:39.127">
    <pc:sldMkLst xmlns:pc="http://schemas.microsoft.com/office/powerpoint/2013/main/command">
      <pc:docMk/>
      <pc:sldMk cId="0" sldId="258"/>
    </pc:sldMkLst>
    <p188:txBody>
      <a:bodyPr/>
      <a:lstStyle/>
      <a:p>
        <a:r>
          <a:rPr lang="en-ID"/>
          <a:t>dola</a:t>
        </a:r>
      </a:p>
    </p188:txBody>
  </p188:cm>
</p188:cmLst>
</file>

<file path=ppt/comments/modernComment_103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35A0FA4-6DCA-45C4-A251-D03939A1DE96}" authorId="{3149BBE8-0A07-F893-FB39-5624552248F8}" created="2023-07-06T06:42:14.624">
    <pc:sldMkLst xmlns:pc="http://schemas.microsoft.com/office/powerpoint/2013/main/command">
      <pc:docMk/>
      <pc:sldMk cId="0" sldId="259"/>
    </pc:sldMkLst>
    <p188:txBody>
      <a:bodyPr/>
      <a:lstStyle/>
      <a:p>
        <a:r>
          <a:rPr lang="en-ID"/>
          <a:t>dola
</a:t>
        </a:r>
      </a:p>
    </p188:txBody>
  </p188:cm>
</p188:cmLst>
</file>

<file path=ppt/comments/modernComment_105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B1E832C-49D4-4CBA-B97A-ABD180F04D08}" authorId="{3149BBE8-0A07-F893-FB39-5624552248F8}" created="2023-07-06T06:43:12.495">
    <pc:sldMkLst xmlns:pc="http://schemas.microsoft.com/office/powerpoint/2013/main/command">
      <pc:docMk/>
      <pc:sldMk cId="0" sldId="261"/>
    </pc:sldMkLst>
    <p188:txBody>
      <a:bodyPr/>
      <a:lstStyle/>
      <a:p>
        <a:r>
          <a:rPr lang="en-ID"/>
          <a:t>dola
</a:t>
        </a:r>
      </a:p>
    </p188:txBody>
  </p188:cm>
</p188:cmLst>
</file>

<file path=ppt/comments/modernComment_106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6B319B7-743B-46A9-9334-C4CF2D90CD9E}" authorId="{3149BBE8-0A07-F893-FB39-5624552248F8}" created="2023-07-06T06:44:26.767">
    <pc:sldMkLst xmlns:pc="http://schemas.microsoft.com/office/powerpoint/2013/main/command">
      <pc:docMk/>
      <pc:sldMk cId="0" sldId="262"/>
    </pc:sldMkLst>
    <p188:txBody>
      <a:bodyPr/>
      <a:lstStyle/>
      <a:p>
        <a:r>
          <a:rPr lang="en-ID"/>
          <a:t>dola
</a:t>
        </a:r>
      </a:p>
    </p188:txBody>
  </p188:cm>
</p188:cmLst>
</file>

<file path=ppt/comments/modernComment_108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016A731-00FB-4A11-B789-C5EEE28D89AF}" authorId="{3149BBE8-0A07-F893-FB39-5624552248F8}" created="2023-07-06T06:45:25.214">
    <pc:sldMkLst xmlns:pc="http://schemas.microsoft.com/office/powerpoint/2013/main/command">
      <pc:docMk/>
      <pc:sldMk cId="0" sldId="264"/>
    </pc:sldMkLst>
    <p188:txBody>
      <a:bodyPr/>
      <a:lstStyle/>
      <a:p>
        <a:r>
          <a:rPr lang="en-ID"/>
          <a:t>bareng</a:t>
        </a:r>
      </a:p>
    </p188:txBody>
  </p188:cm>
</p188:cmLst>
</file>

<file path=ppt/comments/modernComment_109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D5745DB-A2E9-46EE-A586-104C4524B564}" authorId="{3149BBE8-0A07-F893-FB39-5624552248F8}" created="2023-07-06T06:45:49.894">
    <pc:sldMkLst xmlns:pc="http://schemas.microsoft.com/office/powerpoint/2013/main/command">
      <pc:docMk/>
      <pc:sldMk cId="0" sldId="265"/>
    </pc:sldMkLst>
    <p188:txBody>
      <a:bodyPr/>
      <a:lstStyle/>
      <a:p>
        <a:r>
          <a:rPr lang="en-ID"/>
          <a:t>dola</a:t>
        </a:r>
      </a:p>
    </p188:txBody>
  </p188:cm>
</p188:cmLst>
</file>

<file path=ppt/comments/modernComment_122_17A27DB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75A6225-E6BB-4679-98DD-871E0398E7EC}" authorId="{3149BBE8-0A07-F893-FB39-5624552248F8}" created="2023-07-06T06:42:40.272">
    <pc:sldMkLst xmlns:pc="http://schemas.microsoft.com/office/powerpoint/2013/main/command">
      <pc:docMk/>
      <pc:sldMk cId="396524980" sldId="290"/>
    </pc:sldMkLst>
    <p188:txBody>
      <a:bodyPr/>
      <a:lstStyle/>
      <a:p>
        <a:r>
          <a:rPr lang="en-ID"/>
          <a:t>dola</a:t>
        </a:r>
      </a:p>
    </p188:txBody>
  </p188:cm>
</p188:cmLst>
</file>

<file path=ppt/comments/modernComment_12A_A633968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B1F6764-10A8-47B2-A680-7DEE76D95E1D}" authorId="{3149BBE8-0A07-F893-FB39-5624552248F8}" created="2023-07-06T06:45:57.493">
    <pc:sldMkLst xmlns:pc="http://schemas.microsoft.com/office/powerpoint/2013/main/command">
      <pc:docMk/>
      <pc:sldMk cId="2788398732" sldId="298"/>
    </pc:sldMkLst>
    <p188:txBody>
      <a:bodyPr/>
      <a:lstStyle/>
      <a:p>
        <a:r>
          <a:rPr lang="en-ID"/>
          <a:t>dola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85990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0652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2661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1439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3225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2202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7582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65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4757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7906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5017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5899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57231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06220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8909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017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8836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6131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3554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3717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531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4379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3732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2_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6_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8_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9_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A_A633968C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3_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2_17A27DB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5_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32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3"/>
          <p:cNvCxnSpPr/>
          <p:nvPr/>
        </p:nvCxnSpPr>
        <p:spPr>
          <a:xfrm rot="-5400000">
            <a:off x="-4059167" y="4327520"/>
            <a:ext cx="13354541" cy="0"/>
          </a:xfrm>
          <a:prstGeom prst="straightConnector1">
            <a:avLst/>
          </a:prstGeom>
          <a:noFill/>
          <a:ln w="38100" cap="flat" cmpd="sng">
            <a:solidFill>
              <a:srgbClr val="4DA1A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85;p13"/>
          <p:cNvCxnSpPr/>
          <p:nvPr/>
        </p:nvCxnSpPr>
        <p:spPr>
          <a:xfrm rot="-5400000">
            <a:off x="-3091580" y="4175120"/>
            <a:ext cx="13354541" cy="0"/>
          </a:xfrm>
          <a:prstGeom prst="straightConnector1">
            <a:avLst/>
          </a:prstGeom>
          <a:noFill/>
          <a:ln w="38100" cap="flat" cmpd="sng">
            <a:solidFill>
              <a:srgbClr val="FF9F1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" name="Google Shape;86;p13"/>
          <p:cNvCxnSpPr/>
          <p:nvPr/>
        </p:nvCxnSpPr>
        <p:spPr>
          <a:xfrm rot="-5400000">
            <a:off x="-2016971" y="4327520"/>
            <a:ext cx="13354541" cy="0"/>
          </a:xfrm>
          <a:prstGeom prst="straightConnector1">
            <a:avLst/>
          </a:prstGeom>
          <a:noFill/>
          <a:ln w="38100" cap="flat" cmpd="sng">
            <a:solidFill>
              <a:srgbClr val="6874E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7" name="Google Shape;87;p13"/>
          <p:cNvGrpSpPr/>
          <p:nvPr/>
        </p:nvGrpSpPr>
        <p:grpSpPr>
          <a:xfrm>
            <a:off x="1028700" y="884039"/>
            <a:ext cx="16230600" cy="8374261"/>
            <a:chOff x="0" y="-38100"/>
            <a:chExt cx="4274726" cy="2205567"/>
          </a:xfrm>
        </p:grpSpPr>
        <p:sp>
          <p:nvSpPr>
            <p:cNvPr id="88" name="Google Shape;88;p1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3"/>
          <p:cNvSpPr txBox="1"/>
          <p:nvPr/>
        </p:nvSpPr>
        <p:spPr>
          <a:xfrm>
            <a:off x="1592374" y="2628900"/>
            <a:ext cx="13583366" cy="51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UK - 2   APPL</a:t>
            </a:r>
          </a:p>
          <a:p>
            <a:pPr marL="0" marR="0" lvl="0" indent="0" algn="l" rtl="0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>
                <a:solidFill>
                  <a:srgbClr val="0B1320"/>
                </a:solidFill>
                <a:latin typeface="Playfair Display Black"/>
                <a:sym typeface="Playfair Display Black"/>
              </a:rPr>
              <a:t>Analisis</a:t>
            </a:r>
            <a:r>
              <a:rPr lang="en-US" sz="48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 </a:t>
            </a:r>
            <a:r>
              <a:rPr lang="en-US" sz="4800" dirty="0" err="1">
                <a:solidFill>
                  <a:srgbClr val="0B1320"/>
                </a:solidFill>
                <a:latin typeface="Playfair Display Black"/>
                <a:sym typeface="Playfair Display Black"/>
              </a:rPr>
              <a:t>Perancangan</a:t>
            </a:r>
            <a:r>
              <a:rPr lang="en-US" sz="48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 </a:t>
            </a:r>
            <a:r>
              <a:rPr lang="en-US" sz="4800" dirty="0" err="1">
                <a:solidFill>
                  <a:srgbClr val="0B1320"/>
                </a:solidFill>
                <a:latin typeface="Playfair Display Black"/>
                <a:sym typeface="Playfair Display Black"/>
              </a:rPr>
              <a:t>Perangkat</a:t>
            </a:r>
            <a:r>
              <a:rPr lang="en-US" sz="48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 </a:t>
            </a:r>
            <a:r>
              <a:rPr lang="en-US" sz="4800" dirty="0" err="1">
                <a:solidFill>
                  <a:srgbClr val="0B1320"/>
                </a:solidFill>
                <a:latin typeface="Playfair Display Black"/>
                <a:sym typeface="Playfair Display Black"/>
              </a:rPr>
              <a:t>Lunak</a:t>
            </a:r>
            <a:endParaRPr lang="en-US" sz="4800" dirty="0">
              <a:solidFill>
                <a:srgbClr val="0B1320"/>
              </a:solidFill>
              <a:latin typeface="Playfair Display Black"/>
              <a:sym typeface="Playfair Display Black"/>
            </a:endParaRPr>
          </a:p>
          <a:p>
            <a:pPr marL="0" marR="0" lvl="0" indent="0" algn="l" rtl="0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800" dirty="0">
              <a:solidFill>
                <a:srgbClr val="0B1320"/>
              </a:solidFill>
              <a:latin typeface="Playfair Display Black"/>
              <a:sym typeface="Playfair Display Black"/>
            </a:endParaRPr>
          </a:p>
          <a:p>
            <a:pPr marL="0" marR="0" lvl="0" indent="0" algn="l" rtl="0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 </a:t>
            </a:r>
          </a:p>
          <a:p>
            <a:pPr marL="0" marR="0" lvl="0" indent="0" algn="l" rtl="0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Ali </a:t>
            </a:r>
            <a:r>
              <a:rPr lang="en-US" sz="4000" dirty="0" err="1">
                <a:solidFill>
                  <a:srgbClr val="0B1320"/>
                </a:solidFill>
                <a:latin typeface="Playfair Display Black"/>
                <a:sym typeface="Playfair Display Black"/>
              </a:rPr>
              <a:t>Tarmuji</a:t>
            </a:r>
            <a:r>
              <a:rPr lang="en-US" sz="40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 S.T, M.Cs</a:t>
            </a:r>
            <a:endParaRPr sz="400" dirty="0"/>
          </a:p>
        </p:txBody>
      </p:sp>
      <p:grpSp>
        <p:nvGrpSpPr>
          <p:cNvPr id="91" name="Google Shape;91;p13"/>
          <p:cNvGrpSpPr/>
          <p:nvPr/>
        </p:nvGrpSpPr>
        <p:grpSpPr>
          <a:xfrm>
            <a:off x="12385106" y="6084623"/>
            <a:ext cx="4476247" cy="5509227"/>
            <a:chOff x="0" y="0"/>
            <a:chExt cx="5968330" cy="7345637"/>
          </a:xfrm>
        </p:grpSpPr>
        <p:grpSp>
          <p:nvGrpSpPr>
            <p:cNvPr id="92" name="Google Shape;92;p13"/>
            <p:cNvGrpSpPr/>
            <p:nvPr/>
          </p:nvGrpSpPr>
          <p:grpSpPr>
            <a:xfrm>
              <a:off x="0" y="0"/>
              <a:ext cx="5968330" cy="7345637"/>
              <a:chOff x="0" y="0"/>
              <a:chExt cx="660400" cy="812800"/>
            </a:xfrm>
          </p:grpSpPr>
          <p:sp>
            <p:nvSpPr>
              <p:cNvPr id="93" name="Google Shape;93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13"/>
            <p:cNvGrpSpPr/>
            <p:nvPr/>
          </p:nvGrpSpPr>
          <p:grpSpPr>
            <a:xfrm>
              <a:off x="348677" y="429141"/>
              <a:ext cx="5270975" cy="6487354"/>
              <a:chOff x="0" y="0"/>
              <a:chExt cx="660400" cy="812800"/>
            </a:xfrm>
          </p:grpSpPr>
          <p:sp>
            <p:nvSpPr>
              <p:cNvPr id="96" name="Google Shape;96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13"/>
            <p:cNvGrpSpPr/>
            <p:nvPr/>
          </p:nvGrpSpPr>
          <p:grpSpPr>
            <a:xfrm>
              <a:off x="692894" y="852793"/>
              <a:ext cx="4582541" cy="5640050"/>
              <a:chOff x="0" y="0"/>
              <a:chExt cx="660400" cy="812800"/>
            </a:xfrm>
          </p:grpSpPr>
          <p:sp>
            <p:nvSpPr>
              <p:cNvPr id="99" name="Google Shape;99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101" name="Google Shape;101;p13"/>
          <p:cNvCxnSpPr/>
          <p:nvPr/>
        </p:nvCxnSpPr>
        <p:spPr>
          <a:xfrm>
            <a:off x="1592374" y="1883323"/>
            <a:ext cx="13354541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2" name="Google Shape;102;p13"/>
          <p:cNvGrpSpPr/>
          <p:nvPr/>
        </p:nvGrpSpPr>
        <p:grpSpPr>
          <a:xfrm>
            <a:off x="15328896" y="1678999"/>
            <a:ext cx="406823" cy="408647"/>
            <a:chOff x="1813" y="0"/>
            <a:chExt cx="809173" cy="812800"/>
          </a:xfrm>
        </p:grpSpPr>
        <p:sp>
          <p:nvSpPr>
            <p:cNvPr id="103" name="Google Shape;103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13"/>
          <p:cNvGrpSpPr/>
          <p:nvPr/>
        </p:nvGrpSpPr>
        <p:grpSpPr>
          <a:xfrm>
            <a:off x="15892570" y="1678999"/>
            <a:ext cx="406823" cy="408647"/>
            <a:chOff x="1813" y="0"/>
            <a:chExt cx="809173" cy="812800"/>
          </a:xfrm>
        </p:grpSpPr>
        <p:sp>
          <p:nvSpPr>
            <p:cNvPr id="106" name="Google Shape;106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p13"/>
          <p:cNvGrpSpPr/>
          <p:nvPr/>
        </p:nvGrpSpPr>
        <p:grpSpPr>
          <a:xfrm>
            <a:off x="16453618" y="1678999"/>
            <a:ext cx="406823" cy="408647"/>
            <a:chOff x="1813" y="0"/>
            <a:chExt cx="809173" cy="812800"/>
          </a:xfrm>
        </p:grpSpPr>
        <p:sp>
          <p:nvSpPr>
            <p:cNvPr id="109" name="Google Shape;109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/>
        </p:nvSpPr>
        <p:spPr>
          <a:xfrm>
            <a:off x="720538" y="556932"/>
            <a:ext cx="9386237" cy="169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>
                <a:solidFill>
                  <a:srgbClr val="0B1320"/>
                </a:solidFill>
                <a:latin typeface="Playfair Display Black"/>
                <a:sym typeface="Playfair Display Black"/>
              </a:rPr>
              <a:t>Tugas</a:t>
            </a:r>
            <a:r>
              <a:rPr lang="en-US" sz="44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 09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Diagram Class</a:t>
            </a:r>
            <a:endParaRPr sz="700" dirty="0"/>
          </a:p>
        </p:txBody>
      </p:sp>
      <p:grpSp>
        <p:nvGrpSpPr>
          <p:cNvPr id="153" name="Google Shape;153;p15"/>
          <p:cNvGrpSpPr/>
          <p:nvPr/>
        </p:nvGrpSpPr>
        <p:grpSpPr>
          <a:xfrm>
            <a:off x="461048" y="3837016"/>
            <a:ext cx="5660281" cy="6018375"/>
            <a:chOff x="0" y="-38100"/>
            <a:chExt cx="1490774" cy="1194732"/>
          </a:xfrm>
        </p:grpSpPr>
        <p:sp>
          <p:nvSpPr>
            <p:cNvPr id="154" name="Google Shape;154;p15"/>
            <p:cNvSpPr/>
            <p:nvPr/>
          </p:nvSpPr>
          <p:spPr>
            <a:xfrm>
              <a:off x="0" y="0"/>
              <a:ext cx="1490774" cy="1156632"/>
            </a:xfrm>
            <a:custGeom>
              <a:avLst/>
              <a:gdLst/>
              <a:ahLst/>
              <a:cxnLst/>
              <a:rect l="l" t="t" r="r" b="b"/>
              <a:pathLst>
                <a:path w="1490774" h="1156632" extrusionOk="0">
                  <a:moveTo>
                    <a:pt x="65653" y="0"/>
                  </a:moveTo>
                  <a:lnTo>
                    <a:pt x="1425121" y="0"/>
                  </a:lnTo>
                  <a:cubicBezTo>
                    <a:pt x="1461380" y="0"/>
                    <a:pt x="1490774" y="29394"/>
                    <a:pt x="1490774" y="65653"/>
                  </a:cubicBezTo>
                  <a:lnTo>
                    <a:pt x="1490774" y="1090979"/>
                  </a:lnTo>
                  <a:cubicBezTo>
                    <a:pt x="1490774" y="1127238"/>
                    <a:pt x="1461380" y="1156632"/>
                    <a:pt x="1425121" y="1156632"/>
                  </a:cubicBezTo>
                  <a:lnTo>
                    <a:pt x="65653" y="1156632"/>
                  </a:lnTo>
                  <a:cubicBezTo>
                    <a:pt x="29394" y="1156632"/>
                    <a:pt x="0" y="1127238"/>
                    <a:pt x="0" y="1090979"/>
                  </a:cubicBezTo>
                  <a:lnTo>
                    <a:pt x="0" y="65653"/>
                  </a:lnTo>
                  <a:cubicBezTo>
                    <a:pt x="0" y="29394"/>
                    <a:pt x="29394" y="0"/>
                    <a:pt x="656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" name="Google Shape;156;p15"/>
          <p:cNvGrpSpPr/>
          <p:nvPr/>
        </p:nvGrpSpPr>
        <p:grpSpPr>
          <a:xfrm>
            <a:off x="461047" y="2430804"/>
            <a:ext cx="4287561" cy="3230765"/>
            <a:chOff x="0" y="-38100"/>
            <a:chExt cx="1129234" cy="850900"/>
          </a:xfrm>
        </p:grpSpPr>
        <p:sp>
          <p:nvSpPr>
            <p:cNvPr id="157" name="Google Shape;157;p15"/>
            <p:cNvSpPr/>
            <p:nvPr/>
          </p:nvSpPr>
          <p:spPr>
            <a:xfrm>
              <a:off x="0" y="0"/>
              <a:ext cx="1129234" cy="282729"/>
            </a:xfrm>
            <a:custGeom>
              <a:avLst/>
              <a:gdLst/>
              <a:ahLst/>
              <a:cxnLst/>
              <a:rect l="l" t="t" r="r" b="b"/>
              <a:pathLst>
                <a:path w="1129234" h="282729" extrusionOk="0">
                  <a:moveTo>
                    <a:pt x="86672" y="0"/>
                  </a:moveTo>
                  <a:lnTo>
                    <a:pt x="1042562" y="0"/>
                  </a:lnTo>
                  <a:cubicBezTo>
                    <a:pt x="1065549" y="0"/>
                    <a:pt x="1087594" y="9132"/>
                    <a:pt x="1103849" y="25386"/>
                  </a:cubicBezTo>
                  <a:cubicBezTo>
                    <a:pt x="1120103" y="41640"/>
                    <a:pt x="1129234" y="63685"/>
                    <a:pt x="1129234" y="86672"/>
                  </a:cubicBezTo>
                  <a:lnTo>
                    <a:pt x="1129234" y="196057"/>
                  </a:lnTo>
                  <a:cubicBezTo>
                    <a:pt x="1129234" y="243925"/>
                    <a:pt x="1090430" y="282729"/>
                    <a:pt x="1042562" y="282729"/>
                  </a:cubicBezTo>
                  <a:lnTo>
                    <a:pt x="86672" y="282729"/>
                  </a:lnTo>
                  <a:cubicBezTo>
                    <a:pt x="63685" y="282729"/>
                    <a:pt x="41640" y="273598"/>
                    <a:pt x="25386" y="257344"/>
                  </a:cubicBezTo>
                  <a:cubicBezTo>
                    <a:pt x="9132" y="241090"/>
                    <a:pt x="0" y="219044"/>
                    <a:pt x="0" y="196057"/>
                  </a:cubicBezTo>
                  <a:lnTo>
                    <a:pt x="0" y="86672"/>
                  </a:lnTo>
                  <a:cubicBezTo>
                    <a:pt x="0" y="63685"/>
                    <a:pt x="9132" y="41640"/>
                    <a:pt x="25386" y="25386"/>
                  </a:cubicBezTo>
                  <a:cubicBezTo>
                    <a:pt x="41640" y="9132"/>
                    <a:pt x="63685" y="0"/>
                    <a:pt x="86672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15"/>
          <p:cNvSpPr txBox="1"/>
          <p:nvPr/>
        </p:nvSpPr>
        <p:spPr>
          <a:xfrm>
            <a:off x="720538" y="2763528"/>
            <a:ext cx="3484765" cy="70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rgbClr val="F3F6FA"/>
                </a:solidFill>
                <a:latin typeface="Playfair Display Black"/>
                <a:sym typeface="Playfair Display Black"/>
              </a:rPr>
              <a:t>Login </a:t>
            </a:r>
            <a:endParaRPr dirty="0"/>
          </a:p>
        </p:txBody>
      </p:sp>
      <p:grpSp>
        <p:nvGrpSpPr>
          <p:cNvPr id="161" name="Google Shape;161;p15"/>
          <p:cNvGrpSpPr/>
          <p:nvPr/>
        </p:nvGrpSpPr>
        <p:grpSpPr>
          <a:xfrm>
            <a:off x="6313859" y="3837016"/>
            <a:ext cx="5660281" cy="6018375"/>
            <a:chOff x="0" y="-38100"/>
            <a:chExt cx="1490774" cy="1194732"/>
          </a:xfrm>
        </p:grpSpPr>
        <p:sp>
          <p:nvSpPr>
            <p:cNvPr id="162" name="Google Shape;162;p15"/>
            <p:cNvSpPr/>
            <p:nvPr/>
          </p:nvSpPr>
          <p:spPr>
            <a:xfrm>
              <a:off x="0" y="0"/>
              <a:ext cx="1490774" cy="1156632"/>
            </a:xfrm>
            <a:custGeom>
              <a:avLst/>
              <a:gdLst/>
              <a:ahLst/>
              <a:cxnLst/>
              <a:rect l="l" t="t" r="r" b="b"/>
              <a:pathLst>
                <a:path w="1490774" h="1156632" extrusionOk="0">
                  <a:moveTo>
                    <a:pt x="65653" y="0"/>
                  </a:moveTo>
                  <a:lnTo>
                    <a:pt x="1425121" y="0"/>
                  </a:lnTo>
                  <a:cubicBezTo>
                    <a:pt x="1461380" y="0"/>
                    <a:pt x="1490774" y="29394"/>
                    <a:pt x="1490774" y="65653"/>
                  </a:cubicBezTo>
                  <a:lnTo>
                    <a:pt x="1490774" y="1090979"/>
                  </a:lnTo>
                  <a:cubicBezTo>
                    <a:pt x="1490774" y="1127238"/>
                    <a:pt x="1461380" y="1156632"/>
                    <a:pt x="1425121" y="1156632"/>
                  </a:cubicBezTo>
                  <a:lnTo>
                    <a:pt x="65653" y="1156632"/>
                  </a:lnTo>
                  <a:cubicBezTo>
                    <a:pt x="29394" y="1156632"/>
                    <a:pt x="0" y="1127238"/>
                    <a:pt x="0" y="1090979"/>
                  </a:cubicBezTo>
                  <a:lnTo>
                    <a:pt x="0" y="65653"/>
                  </a:lnTo>
                  <a:cubicBezTo>
                    <a:pt x="0" y="29394"/>
                    <a:pt x="29394" y="0"/>
                    <a:pt x="656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15"/>
          <p:cNvGrpSpPr/>
          <p:nvPr/>
        </p:nvGrpSpPr>
        <p:grpSpPr>
          <a:xfrm>
            <a:off x="6313859" y="2575465"/>
            <a:ext cx="4287561" cy="4608649"/>
            <a:chOff x="0" y="-400999"/>
            <a:chExt cx="1129234" cy="1213799"/>
          </a:xfrm>
        </p:grpSpPr>
        <p:sp>
          <p:nvSpPr>
            <p:cNvPr id="165" name="Google Shape;165;p15"/>
            <p:cNvSpPr/>
            <p:nvPr/>
          </p:nvSpPr>
          <p:spPr>
            <a:xfrm>
              <a:off x="0" y="-400999"/>
              <a:ext cx="1129234" cy="282729"/>
            </a:xfrm>
            <a:custGeom>
              <a:avLst/>
              <a:gdLst/>
              <a:ahLst/>
              <a:cxnLst/>
              <a:rect l="l" t="t" r="r" b="b"/>
              <a:pathLst>
                <a:path w="1129234" h="282729" extrusionOk="0">
                  <a:moveTo>
                    <a:pt x="86672" y="0"/>
                  </a:moveTo>
                  <a:lnTo>
                    <a:pt x="1042562" y="0"/>
                  </a:lnTo>
                  <a:cubicBezTo>
                    <a:pt x="1065549" y="0"/>
                    <a:pt x="1087594" y="9132"/>
                    <a:pt x="1103849" y="25386"/>
                  </a:cubicBezTo>
                  <a:cubicBezTo>
                    <a:pt x="1120103" y="41640"/>
                    <a:pt x="1129234" y="63685"/>
                    <a:pt x="1129234" y="86672"/>
                  </a:cubicBezTo>
                  <a:lnTo>
                    <a:pt x="1129234" y="196057"/>
                  </a:lnTo>
                  <a:cubicBezTo>
                    <a:pt x="1129234" y="243925"/>
                    <a:pt x="1090430" y="282729"/>
                    <a:pt x="1042562" y="282729"/>
                  </a:cubicBezTo>
                  <a:lnTo>
                    <a:pt x="86672" y="282729"/>
                  </a:lnTo>
                  <a:cubicBezTo>
                    <a:pt x="63685" y="282729"/>
                    <a:pt x="41640" y="273598"/>
                    <a:pt x="25386" y="257344"/>
                  </a:cubicBezTo>
                  <a:cubicBezTo>
                    <a:pt x="9132" y="241090"/>
                    <a:pt x="0" y="219044"/>
                    <a:pt x="0" y="196057"/>
                  </a:cubicBezTo>
                  <a:lnTo>
                    <a:pt x="0" y="86672"/>
                  </a:lnTo>
                  <a:cubicBezTo>
                    <a:pt x="0" y="63685"/>
                    <a:pt x="9132" y="41640"/>
                    <a:pt x="25386" y="25386"/>
                  </a:cubicBezTo>
                  <a:cubicBezTo>
                    <a:pt x="41640" y="9132"/>
                    <a:pt x="63685" y="0"/>
                    <a:pt x="86672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" name="Google Shape;167;p15"/>
          <p:cNvGrpSpPr/>
          <p:nvPr/>
        </p:nvGrpSpPr>
        <p:grpSpPr>
          <a:xfrm>
            <a:off x="12166670" y="3837016"/>
            <a:ext cx="5660281" cy="6018375"/>
            <a:chOff x="0" y="-38100"/>
            <a:chExt cx="1490774" cy="1194732"/>
          </a:xfrm>
        </p:grpSpPr>
        <p:sp>
          <p:nvSpPr>
            <p:cNvPr id="168" name="Google Shape;168;p15"/>
            <p:cNvSpPr/>
            <p:nvPr/>
          </p:nvSpPr>
          <p:spPr>
            <a:xfrm>
              <a:off x="0" y="0"/>
              <a:ext cx="1490774" cy="1156632"/>
            </a:xfrm>
            <a:custGeom>
              <a:avLst/>
              <a:gdLst/>
              <a:ahLst/>
              <a:cxnLst/>
              <a:rect l="l" t="t" r="r" b="b"/>
              <a:pathLst>
                <a:path w="1490774" h="1156632" extrusionOk="0">
                  <a:moveTo>
                    <a:pt x="65653" y="0"/>
                  </a:moveTo>
                  <a:lnTo>
                    <a:pt x="1425121" y="0"/>
                  </a:lnTo>
                  <a:cubicBezTo>
                    <a:pt x="1461380" y="0"/>
                    <a:pt x="1490774" y="29394"/>
                    <a:pt x="1490774" y="65653"/>
                  </a:cubicBezTo>
                  <a:lnTo>
                    <a:pt x="1490774" y="1090979"/>
                  </a:lnTo>
                  <a:cubicBezTo>
                    <a:pt x="1490774" y="1127238"/>
                    <a:pt x="1461380" y="1156632"/>
                    <a:pt x="1425121" y="1156632"/>
                  </a:cubicBezTo>
                  <a:lnTo>
                    <a:pt x="65653" y="1156632"/>
                  </a:lnTo>
                  <a:cubicBezTo>
                    <a:pt x="29394" y="1156632"/>
                    <a:pt x="0" y="1127238"/>
                    <a:pt x="0" y="1090979"/>
                  </a:cubicBezTo>
                  <a:lnTo>
                    <a:pt x="0" y="65653"/>
                  </a:lnTo>
                  <a:cubicBezTo>
                    <a:pt x="0" y="29394"/>
                    <a:pt x="29394" y="0"/>
                    <a:pt x="656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" name="Google Shape;170;p15"/>
          <p:cNvGrpSpPr/>
          <p:nvPr/>
        </p:nvGrpSpPr>
        <p:grpSpPr>
          <a:xfrm>
            <a:off x="12252299" y="2446117"/>
            <a:ext cx="4287561" cy="3230765"/>
            <a:chOff x="0" y="-38100"/>
            <a:chExt cx="1129234" cy="850900"/>
          </a:xfrm>
        </p:grpSpPr>
        <p:sp>
          <p:nvSpPr>
            <p:cNvPr id="171" name="Google Shape;171;p15"/>
            <p:cNvSpPr/>
            <p:nvPr/>
          </p:nvSpPr>
          <p:spPr>
            <a:xfrm>
              <a:off x="0" y="0"/>
              <a:ext cx="1129234" cy="282729"/>
            </a:xfrm>
            <a:custGeom>
              <a:avLst/>
              <a:gdLst/>
              <a:ahLst/>
              <a:cxnLst/>
              <a:rect l="l" t="t" r="r" b="b"/>
              <a:pathLst>
                <a:path w="1129234" h="282729" extrusionOk="0">
                  <a:moveTo>
                    <a:pt x="86672" y="0"/>
                  </a:moveTo>
                  <a:lnTo>
                    <a:pt x="1042562" y="0"/>
                  </a:lnTo>
                  <a:cubicBezTo>
                    <a:pt x="1065549" y="0"/>
                    <a:pt x="1087594" y="9132"/>
                    <a:pt x="1103849" y="25386"/>
                  </a:cubicBezTo>
                  <a:cubicBezTo>
                    <a:pt x="1120103" y="41640"/>
                    <a:pt x="1129234" y="63685"/>
                    <a:pt x="1129234" y="86672"/>
                  </a:cubicBezTo>
                  <a:lnTo>
                    <a:pt x="1129234" y="196057"/>
                  </a:lnTo>
                  <a:cubicBezTo>
                    <a:pt x="1129234" y="243925"/>
                    <a:pt x="1090430" y="282729"/>
                    <a:pt x="1042562" y="282729"/>
                  </a:cubicBezTo>
                  <a:lnTo>
                    <a:pt x="86672" y="282729"/>
                  </a:lnTo>
                  <a:cubicBezTo>
                    <a:pt x="63685" y="282729"/>
                    <a:pt x="41640" y="273598"/>
                    <a:pt x="25386" y="257344"/>
                  </a:cubicBezTo>
                  <a:cubicBezTo>
                    <a:pt x="9132" y="241090"/>
                    <a:pt x="0" y="219044"/>
                    <a:pt x="0" y="196057"/>
                  </a:cubicBezTo>
                  <a:lnTo>
                    <a:pt x="0" y="86672"/>
                  </a:lnTo>
                  <a:cubicBezTo>
                    <a:pt x="0" y="63685"/>
                    <a:pt x="9132" y="41640"/>
                    <a:pt x="25386" y="25386"/>
                  </a:cubicBezTo>
                  <a:cubicBezTo>
                    <a:pt x="41640" y="9132"/>
                    <a:pt x="63685" y="0"/>
                    <a:pt x="86672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15"/>
          <p:cNvSpPr txBox="1"/>
          <p:nvPr/>
        </p:nvSpPr>
        <p:spPr>
          <a:xfrm>
            <a:off x="6666591" y="2734727"/>
            <a:ext cx="3582098" cy="70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 dirty="0" err="1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Pendaftaran</a:t>
            </a:r>
            <a:endParaRPr dirty="0"/>
          </a:p>
        </p:txBody>
      </p:sp>
      <p:sp>
        <p:nvSpPr>
          <p:cNvPr id="176" name="Google Shape;176;p15"/>
          <p:cNvSpPr txBox="1"/>
          <p:nvPr/>
        </p:nvSpPr>
        <p:spPr>
          <a:xfrm>
            <a:off x="12509464" y="2748943"/>
            <a:ext cx="3785031" cy="70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 err="1">
                <a:solidFill>
                  <a:srgbClr val="F3F6FA"/>
                </a:solidFill>
                <a:latin typeface="Playfair Display Black"/>
                <a:sym typeface="Playfair Display Black"/>
              </a:rPr>
              <a:t>Daftar</a:t>
            </a:r>
            <a:r>
              <a:rPr lang="en-US" sz="3500" dirty="0">
                <a:solidFill>
                  <a:srgbClr val="F3F6FA"/>
                </a:solidFill>
                <a:latin typeface="Playfair Display Black"/>
                <a:sym typeface="Playfair Display Black"/>
              </a:rPr>
              <a:t> </a:t>
            </a:r>
            <a:r>
              <a:rPr lang="en-US" sz="3500" dirty="0" err="1">
                <a:solidFill>
                  <a:srgbClr val="F3F6FA"/>
                </a:solidFill>
                <a:latin typeface="Playfair Display Black"/>
                <a:sym typeface="Playfair Display Black"/>
              </a:rPr>
              <a:t>Pasien</a:t>
            </a:r>
            <a:r>
              <a:rPr lang="en-US" sz="3500" dirty="0">
                <a:solidFill>
                  <a:srgbClr val="F3F6FA"/>
                </a:solidFill>
                <a:latin typeface="Playfair Display Black"/>
                <a:sym typeface="Playfair Display Black"/>
              </a:rPr>
              <a:t> </a:t>
            </a:r>
            <a:r>
              <a:rPr lang="en-US" sz="3500" dirty="0" err="1">
                <a:solidFill>
                  <a:srgbClr val="F3F6FA"/>
                </a:solidFill>
                <a:latin typeface="Playfair Display Black"/>
                <a:sym typeface="Playfair Display Black"/>
              </a:rPr>
              <a:t>Poli</a:t>
            </a:r>
            <a:endParaRPr dirty="0"/>
          </a:p>
        </p:txBody>
      </p:sp>
      <p:cxnSp>
        <p:nvCxnSpPr>
          <p:cNvPr id="177" name="Google Shape;177;p15"/>
          <p:cNvCxnSpPr/>
          <p:nvPr/>
        </p:nvCxnSpPr>
        <p:spPr>
          <a:xfrm>
            <a:off x="10248689" y="1399247"/>
            <a:ext cx="5543425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78" name="Google Shape;178;p15"/>
          <p:cNvGrpSpPr/>
          <p:nvPr/>
        </p:nvGrpSpPr>
        <p:grpSpPr>
          <a:xfrm>
            <a:off x="16294495" y="1194924"/>
            <a:ext cx="406823" cy="408647"/>
            <a:chOff x="1813" y="0"/>
            <a:chExt cx="809173" cy="812800"/>
          </a:xfrm>
        </p:grpSpPr>
        <p:sp>
          <p:nvSpPr>
            <p:cNvPr id="179" name="Google Shape;179;p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1" name="Google Shape;181;p15"/>
          <p:cNvGrpSpPr/>
          <p:nvPr/>
        </p:nvGrpSpPr>
        <p:grpSpPr>
          <a:xfrm>
            <a:off x="16858169" y="1194924"/>
            <a:ext cx="406823" cy="408647"/>
            <a:chOff x="1813" y="0"/>
            <a:chExt cx="809173" cy="812800"/>
          </a:xfrm>
        </p:grpSpPr>
        <p:sp>
          <p:nvSpPr>
            <p:cNvPr id="182" name="Google Shape;182;p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" name="Google Shape;184;p15"/>
          <p:cNvGrpSpPr/>
          <p:nvPr/>
        </p:nvGrpSpPr>
        <p:grpSpPr>
          <a:xfrm>
            <a:off x="17419216" y="1194924"/>
            <a:ext cx="406823" cy="408647"/>
            <a:chOff x="1813" y="0"/>
            <a:chExt cx="809173" cy="812800"/>
          </a:xfrm>
        </p:grpSpPr>
        <p:sp>
          <p:nvSpPr>
            <p:cNvPr id="185" name="Google Shape;185;p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470" y="4364647"/>
            <a:ext cx="3236826" cy="361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93104" y="8054205"/>
            <a:ext cx="5196168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Login </a:t>
            </a:r>
            <a:r>
              <a:rPr lang="en-US" sz="1800" b="1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nantinya</a:t>
            </a:r>
            <a:r>
              <a:rPr lang="en-US" sz="18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memunculkan</a:t>
            </a:r>
            <a:r>
              <a:rPr lang="en-US" sz="18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US" sz="18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US" sz="18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18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email,password</a:t>
            </a:r>
            <a:r>
              <a:rPr lang="en-US" sz="18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18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US" sz="18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pasien</a:t>
            </a:r>
            <a:r>
              <a:rPr lang="en-US" sz="18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b="1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nantinya</a:t>
            </a:r>
            <a:r>
              <a:rPr lang="en-US" sz="18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8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8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identitas</a:t>
            </a:r>
            <a:r>
              <a:rPr lang="en-US" sz="18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pasien</a:t>
            </a:r>
            <a:r>
              <a:rPr lang="en-US" sz="18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4213" y="4360705"/>
            <a:ext cx="3789435" cy="369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46685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398728" y="8097256"/>
            <a:ext cx="50204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ID" sz="2000" b="1" dirty="0" err="1"/>
              <a:t>Dalam</a:t>
            </a:r>
            <a:r>
              <a:rPr lang="en-ID" sz="2000" b="1" dirty="0"/>
              <a:t> class </a:t>
            </a:r>
            <a:r>
              <a:rPr lang="en-ID" sz="2000" b="1" dirty="0" err="1"/>
              <a:t>nantinya</a:t>
            </a:r>
            <a:r>
              <a:rPr lang="en-ID" sz="2000" b="1" dirty="0"/>
              <a:t> </a:t>
            </a:r>
            <a:r>
              <a:rPr lang="en-ID" sz="2000" b="1" dirty="0" err="1"/>
              <a:t>hanya</a:t>
            </a:r>
            <a:r>
              <a:rPr lang="en-ID" sz="2000" b="1" dirty="0"/>
              <a:t> </a:t>
            </a:r>
            <a:r>
              <a:rPr lang="en-ID" sz="2000" b="1" dirty="0" err="1"/>
              <a:t>akan</a:t>
            </a:r>
            <a:r>
              <a:rPr lang="en-ID" sz="2000" b="1" dirty="0"/>
              <a:t>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ID" sz="2000" b="1" dirty="0" err="1"/>
              <a:t>menampilkan</a:t>
            </a:r>
            <a:r>
              <a:rPr lang="en-ID" sz="2000" b="1" dirty="0"/>
              <a:t> </a:t>
            </a:r>
            <a:r>
              <a:rPr lang="en-ID" sz="2000" b="1" dirty="0" err="1"/>
              <a:t>antrean</a:t>
            </a:r>
            <a:r>
              <a:rPr lang="en-ID" sz="2000" b="1" dirty="0"/>
              <a:t> </a:t>
            </a:r>
            <a:r>
              <a:rPr lang="en-ID" sz="2000" b="1" dirty="0" err="1"/>
              <a:t>pasien</a:t>
            </a:r>
            <a:r>
              <a:rPr lang="en-ID" sz="2000" b="1" dirty="0"/>
              <a:t> </a:t>
            </a:r>
            <a:r>
              <a:rPr lang="en-ID" sz="2000" b="1" dirty="0" err="1"/>
              <a:t>sesuai</a:t>
            </a:r>
            <a:r>
              <a:rPr lang="en-ID" sz="2000" b="1" dirty="0"/>
              <a:t>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ID" sz="2000" b="1" dirty="0" err="1"/>
              <a:t>dengan</a:t>
            </a:r>
            <a:r>
              <a:rPr lang="en-ID" sz="2000" b="1" dirty="0"/>
              <a:t> </a:t>
            </a:r>
            <a:r>
              <a:rPr lang="en-ID" sz="2000" b="1" dirty="0" err="1"/>
              <a:t>poli</a:t>
            </a:r>
            <a:r>
              <a:rPr lang="en-ID" sz="2000" b="1" dirty="0"/>
              <a:t> yang </a:t>
            </a:r>
            <a:r>
              <a:rPr lang="en-ID" sz="2000" b="1" dirty="0" err="1"/>
              <a:t>dituju</a:t>
            </a:r>
            <a:r>
              <a:rPr lang="en-ID" sz="2000" b="1" dirty="0"/>
              <a:t> 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48" name="Picture 47"/>
          <p:cNvPicPr/>
          <p:nvPr/>
        </p:nvPicPr>
        <p:blipFill>
          <a:blip r:embed="rId6"/>
          <a:stretch>
            <a:fillRect/>
          </a:stretch>
        </p:blipFill>
        <p:spPr>
          <a:xfrm>
            <a:off x="7601759" y="4368173"/>
            <a:ext cx="3363450" cy="3375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575593" y="7872956"/>
            <a:ext cx="5183342" cy="1849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ID" sz="1800" b="1" dirty="0" err="1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Dalam</a:t>
            </a:r>
            <a:r>
              <a:rPr lang="en-ID" sz="1800" b="1" dirty="0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1800" b="1" dirty="0" err="1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pendaftaran</a:t>
            </a:r>
            <a:r>
              <a:rPr lang="en-ID" sz="1800" b="1" dirty="0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1800" b="1" dirty="0" err="1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nantinya</a:t>
            </a:r>
            <a:r>
              <a:rPr lang="en-ID" sz="1800" b="1" dirty="0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1800" b="1" dirty="0" err="1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pasien</a:t>
            </a:r>
            <a:r>
              <a:rPr lang="en-ID" sz="1800" b="1" dirty="0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1800" b="1" dirty="0" err="1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juga</a:t>
            </a:r>
            <a:r>
              <a:rPr lang="en-ID" sz="1800" b="1" dirty="0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1800" b="1" dirty="0" err="1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akan</a:t>
            </a:r>
            <a:r>
              <a:rPr lang="en-ID" sz="1800" b="1" dirty="0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1800" b="1" dirty="0" err="1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menginputkan</a:t>
            </a:r>
            <a:r>
              <a:rPr lang="en-ID" sz="1800" b="1" dirty="0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1800" b="1" dirty="0" err="1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beberapa</a:t>
            </a:r>
            <a:r>
              <a:rPr lang="en-ID" sz="1800" b="1" dirty="0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 data </a:t>
            </a:r>
            <a:r>
              <a:rPr lang="en-ID" sz="1800" b="1" dirty="0" err="1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lainnya</a:t>
            </a:r>
            <a:r>
              <a:rPr lang="en-ID" sz="1800" b="1" dirty="0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 yang </a:t>
            </a:r>
            <a:r>
              <a:rPr lang="en-ID" sz="1800" b="1" dirty="0" err="1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saling</a:t>
            </a:r>
            <a:r>
              <a:rPr lang="en-ID" sz="1800" b="1" dirty="0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1800" b="1" dirty="0" err="1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terhubung</a:t>
            </a:r>
            <a:r>
              <a:rPr lang="en-ID" sz="1800" b="1" dirty="0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1800" b="1" dirty="0" err="1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seperti</a:t>
            </a:r>
            <a:r>
              <a:rPr lang="en-ID" sz="1800" b="1" dirty="0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1800" b="1" dirty="0" err="1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contoh</a:t>
            </a:r>
            <a:r>
              <a:rPr lang="en-ID" sz="1800" b="1" dirty="0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1800" b="1" dirty="0" err="1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metode</a:t>
            </a:r>
            <a:r>
              <a:rPr lang="en-ID" sz="1800" b="1" dirty="0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1800" b="1" dirty="0" err="1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bayar</a:t>
            </a:r>
            <a:r>
              <a:rPr lang="en-ID" sz="1800" b="1" dirty="0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 yang </a:t>
            </a:r>
            <a:r>
              <a:rPr lang="en-ID" sz="1800" b="1" dirty="0" err="1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nantinya</a:t>
            </a:r>
            <a:r>
              <a:rPr lang="en-ID" sz="1800" b="1" dirty="0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1800" b="1" dirty="0" err="1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dapat</a:t>
            </a:r>
            <a:r>
              <a:rPr lang="en-ID" sz="1800" b="1" dirty="0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1800" b="1" dirty="0" err="1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digunakan</a:t>
            </a:r>
            <a:r>
              <a:rPr lang="en-ID" sz="1800" b="1" dirty="0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1800" b="1" dirty="0" err="1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dalam</a:t>
            </a:r>
            <a:r>
              <a:rPr lang="en-ID" sz="1800" b="1" dirty="0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1800" b="1" dirty="0" err="1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pendaftaran</a:t>
            </a:r>
            <a:r>
              <a:rPr lang="en-ID" sz="1800" b="1" dirty="0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1800" b="1" dirty="0" err="1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untuk</a:t>
            </a:r>
            <a:r>
              <a:rPr lang="en-ID" sz="1800" b="1" dirty="0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1800" b="1" dirty="0" err="1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mendaftar</a:t>
            </a:r>
            <a:r>
              <a:rPr lang="en-ID" sz="1800" b="1" dirty="0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1800" b="1" dirty="0" err="1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ke</a:t>
            </a:r>
            <a:r>
              <a:rPr lang="en-ID" sz="1800" b="1" dirty="0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1800" b="1" dirty="0" err="1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poli</a:t>
            </a:r>
            <a:r>
              <a:rPr lang="en-ID" sz="1800" b="1" dirty="0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 yang </a:t>
            </a:r>
            <a:r>
              <a:rPr lang="en-ID" sz="1800" b="1" dirty="0" err="1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dituju</a:t>
            </a:r>
            <a:r>
              <a:rPr lang="en-ID" sz="1800" b="1" dirty="0">
                <a:latin typeface="+mj-lt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endParaRPr lang="en-US" sz="1800" b="1" dirty="0">
              <a:effectLst/>
              <a:latin typeface="+mj-lt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/>
        </p:nvSpPr>
        <p:spPr>
          <a:xfrm>
            <a:off x="720538" y="556932"/>
            <a:ext cx="9386237" cy="169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>
                <a:solidFill>
                  <a:srgbClr val="0B1320"/>
                </a:solidFill>
                <a:latin typeface="Playfair Display Black"/>
                <a:sym typeface="Playfair Display Black"/>
              </a:rPr>
              <a:t>Tugas</a:t>
            </a:r>
            <a:r>
              <a:rPr lang="en-US" sz="44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 09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Diagram Class</a:t>
            </a:r>
            <a:endParaRPr sz="700" dirty="0"/>
          </a:p>
        </p:txBody>
      </p:sp>
      <p:grpSp>
        <p:nvGrpSpPr>
          <p:cNvPr id="153" name="Google Shape;153;p15"/>
          <p:cNvGrpSpPr/>
          <p:nvPr/>
        </p:nvGrpSpPr>
        <p:grpSpPr>
          <a:xfrm>
            <a:off x="461048" y="3837016"/>
            <a:ext cx="5660281" cy="6018375"/>
            <a:chOff x="0" y="-38100"/>
            <a:chExt cx="1490774" cy="1194732"/>
          </a:xfrm>
        </p:grpSpPr>
        <p:sp>
          <p:nvSpPr>
            <p:cNvPr id="154" name="Google Shape;154;p15"/>
            <p:cNvSpPr/>
            <p:nvPr/>
          </p:nvSpPr>
          <p:spPr>
            <a:xfrm>
              <a:off x="0" y="0"/>
              <a:ext cx="1490774" cy="1156632"/>
            </a:xfrm>
            <a:custGeom>
              <a:avLst/>
              <a:gdLst/>
              <a:ahLst/>
              <a:cxnLst/>
              <a:rect l="l" t="t" r="r" b="b"/>
              <a:pathLst>
                <a:path w="1490774" h="1156632" extrusionOk="0">
                  <a:moveTo>
                    <a:pt x="65653" y="0"/>
                  </a:moveTo>
                  <a:lnTo>
                    <a:pt x="1425121" y="0"/>
                  </a:lnTo>
                  <a:cubicBezTo>
                    <a:pt x="1461380" y="0"/>
                    <a:pt x="1490774" y="29394"/>
                    <a:pt x="1490774" y="65653"/>
                  </a:cubicBezTo>
                  <a:lnTo>
                    <a:pt x="1490774" y="1090979"/>
                  </a:lnTo>
                  <a:cubicBezTo>
                    <a:pt x="1490774" y="1127238"/>
                    <a:pt x="1461380" y="1156632"/>
                    <a:pt x="1425121" y="1156632"/>
                  </a:cubicBezTo>
                  <a:lnTo>
                    <a:pt x="65653" y="1156632"/>
                  </a:lnTo>
                  <a:cubicBezTo>
                    <a:pt x="29394" y="1156632"/>
                    <a:pt x="0" y="1127238"/>
                    <a:pt x="0" y="1090979"/>
                  </a:cubicBezTo>
                  <a:lnTo>
                    <a:pt x="0" y="65653"/>
                  </a:lnTo>
                  <a:cubicBezTo>
                    <a:pt x="0" y="29394"/>
                    <a:pt x="29394" y="0"/>
                    <a:pt x="656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" name="Google Shape;156;p15"/>
          <p:cNvGrpSpPr/>
          <p:nvPr/>
        </p:nvGrpSpPr>
        <p:grpSpPr>
          <a:xfrm>
            <a:off x="461047" y="2430804"/>
            <a:ext cx="4287561" cy="3230765"/>
            <a:chOff x="0" y="-38100"/>
            <a:chExt cx="1129234" cy="850900"/>
          </a:xfrm>
        </p:grpSpPr>
        <p:sp>
          <p:nvSpPr>
            <p:cNvPr id="157" name="Google Shape;157;p15"/>
            <p:cNvSpPr/>
            <p:nvPr/>
          </p:nvSpPr>
          <p:spPr>
            <a:xfrm>
              <a:off x="0" y="0"/>
              <a:ext cx="1129234" cy="282729"/>
            </a:xfrm>
            <a:custGeom>
              <a:avLst/>
              <a:gdLst/>
              <a:ahLst/>
              <a:cxnLst/>
              <a:rect l="l" t="t" r="r" b="b"/>
              <a:pathLst>
                <a:path w="1129234" h="282729" extrusionOk="0">
                  <a:moveTo>
                    <a:pt x="86672" y="0"/>
                  </a:moveTo>
                  <a:lnTo>
                    <a:pt x="1042562" y="0"/>
                  </a:lnTo>
                  <a:cubicBezTo>
                    <a:pt x="1065549" y="0"/>
                    <a:pt x="1087594" y="9132"/>
                    <a:pt x="1103849" y="25386"/>
                  </a:cubicBezTo>
                  <a:cubicBezTo>
                    <a:pt x="1120103" y="41640"/>
                    <a:pt x="1129234" y="63685"/>
                    <a:pt x="1129234" y="86672"/>
                  </a:cubicBezTo>
                  <a:lnTo>
                    <a:pt x="1129234" y="196057"/>
                  </a:lnTo>
                  <a:cubicBezTo>
                    <a:pt x="1129234" y="243925"/>
                    <a:pt x="1090430" y="282729"/>
                    <a:pt x="1042562" y="282729"/>
                  </a:cubicBezTo>
                  <a:lnTo>
                    <a:pt x="86672" y="282729"/>
                  </a:lnTo>
                  <a:cubicBezTo>
                    <a:pt x="63685" y="282729"/>
                    <a:pt x="41640" y="273598"/>
                    <a:pt x="25386" y="257344"/>
                  </a:cubicBezTo>
                  <a:cubicBezTo>
                    <a:pt x="9132" y="241090"/>
                    <a:pt x="0" y="219044"/>
                    <a:pt x="0" y="196057"/>
                  </a:cubicBezTo>
                  <a:lnTo>
                    <a:pt x="0" y="86672"/>
                  </a:lnTo>
                  <a:cubicBezTo>
                    <a:pt x="0" y="63685"/>
                    <a:pt x="9132" y="41640"/>
                    <a:pt x="25386" y="25386"/>
                  </a:cubicBezTo>
                  <a:cubicBezTo>
                    <a:pt x="41640" y="9132"/>
                    <a:pt x="63685" y="0"/>
                    <a:pt x="86672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15"/>
          <p:cNvSpPr txBox="1"/>
          <p:nvPr/>
        </p:nvSpPr>
        <p:spPr>
          <a:xfrm>
            <a:off x="720538" y="2763528"/>
            <a:ext cx="3484765" cy="70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 err="1">
                <a:solidFill>
                  <a:srgbClr val="F3F6FA"/>
                </a:solidFill>
                <a:latin typeface="Playfair Display Black"/>
                <a:sym typeface="Playfair Display Black"/>
              </a:rPr>
              <a:t>Pemeriksaan</a:t>
            </a:r>
            <a:r>
              <a:rPr lang="en-US" sz="3500" dirty="0">
                <a:solidFill>
                  <a:srgbClr val="F3F6FA"/>
                </a:solidFill>
                <a:latin typeface="Playfair Display Black"/>
                <a:sym typeface="Playfair Display Black"/>
              </a:rPr>
              <a:t>  </a:t>
            </a:r>
            <a:endParaRPr dirty="0"/>
          </a:p>
        </p:txBody>
      </p:sp>
      <p:grpSp>
        <p:nvGrpSpPr>
          <p:cNvPr id="161" name="Google Shape;161;p15"/>
          <p:cNvGrpSpPr/>
          <p:nvPr/>
        </p:nvGrpSpPr>
        <p:grpSpPr>
          <a:xfrm>
            <a:off x="6313859" y="3837016"/>
            <a:ext cx="5660281" cy="6018375"/>
            <a:chOff x="0" y="-38100"/>
            <a:chExt cx="1490774" cy="1194732"/>
          </a:xfrm>
        </p:grpSpPr>
        <p:sp>
          <p:nvSpPr>
            <p:cNvPr id="162" name="Google Shape;162;p15"/>
            <p:cNvSpPr/>
            <p:nvPr/>
          </p:nvSpPr>
          <p:spPr>
            <a:xfrm>
              <a:off x="0" y="0"/>
              <a:ext cx="1490774" cy="1156632"/>
            </a:xfrm>
            <a:custGeom>
              <a:avLst/>
              <a:gdLst/>
              <a:ahLst/>
              <a:cxnLst/>
              <a:rect l="l" t="t" r="r" b="b"/>
              <a:pathLst>
                <a:path w="1490774" h="1156632" extrusionOk="0">
                  <a:moveTo>
                    <a:pt x="65653" y="0"/>
                  </a:moveTo>
                  <a:lnTo>
                    <a:pt x="1425121" y="0"/>
                  </a:lnTo>
                  <a:cubicBezTo>
                    <a:pt x="1461380" y="0"/>
                    <a:pt x="1490774" y="29394"/>
                    <a:pt x="1490774" y="65653"/>
                  </a:cubicBezTo>
                  <a:lnTo>
                    <a:pt x="1490774" y="1090979"/>
                  </a:lnTo>
                  <a:cubicBezTo>
                    <a:pt x="1490774" y="1127238"/>
                    <a:pt x="1461380" y="1156632"/>
                    <a:pt x="1425121" y="1156632"/>
                  </a:cubicBezTo>
                  <a:lnTo>
                    <a:pt x="65653" y="1156632"/>
                  </a:lnTo>
                  <a:cubicBezTo>
                    <a:pt x="29394" y="1156632"/>
                    <a:pt x="0" y="1127238"/>
                    <a:pt x="0" y="1090979"/>
                  </a:cubicBezTo>
                  <a:lnTo>
                    <a:pt x="0" y="65653"/>
                  </a:lnTo>
                  <a:cubicBezTo>
                    <a:pt x="0" y="29394"/>
                    <a:pt x="29394" y="0"/>
                    <a:pt x="656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15"/>
          <p:cNvGrpSpPr/>
          <p:nvPr/>
        </p:nvGrpSpPr>
        <p:grpSpPr>
          <a:xfrm>
            <a:off x="6313859" y="2575465"/>
            <a:ext cx="4287561" cy="4608649"/>
            <a:chOff x="0" y="-400999"/>
            <a:chExt cx="1129234" cy="1213799"/>
          </a:xfrm>
        </p:grpSpPr>
        <p:sp>
          <p:nvSpPr>
            <p:cNvPr id="165" name="Google Shape;165;p15"/>
            <p:cNvSpPr/>
            <p:nvPr/>
          </p:nvSpPr>
          <p:spPr>
            <a:xfrm>
              <a:off x="0" y="-400999"/>
              <a:ext cx="1129234" cy="282729"/>
            </a:xfrm>
            <a:custGeom>
              <a:avLst/>
              <a:gdLst/>
              <a:ahLst/>
              <a:cxnLst/>
              <a:rect l="l" t="t" r="r" b="b"/>
              <a:pathLst>
                <a:path w="1129234" h="282729" extrusionOk="0">
                  <a:moveTo>
                    <a:pt x="86672" y="0"/>
                  </a:moveTo>
                  <a:lnTo>
                    <a:pt x="1042562" y="0"/>
                  </a:lnTo>
                  <a:cubicBezTo>
                    <a:pt x="1065549" y="0"/>
                    <a:pt x="1087594" y="9132"/>
                    <a:pt x="1103849" y="25386"/>
                  </a:cubicBezTo>
                  <a:cubicBezTo>
                    <a:pt x="1120103" y="41640"/>
                    <a:pt x="1129234" y="63685"/>
                    <a:pt x="1129234" y="86672"/>
                  </a:cubicBezTo>
                  <a:lnTo>
                    <a:pt x="1129234" y="196057"/>
                  </a:lnTo>
                  <a:cubicBezTo>
                    <a:pt x="1129234" y="243925"/>
                    <a:pt x="1090430" y="282729"/>
                    <a:pt x="1042562" y="282729"/>
                  </a:cubicBezTo>
                  <a:lnTo>
                    <a:pt x="86672" y="282729"/>
                  </a:lnTo>
                  <a:cubicBezTo>
                    <a:pt x="63685" y="282729"/>
                    <a:pt x="41640" y="273598"/>
                    <a:pt x="25386" y="257344"/>
                  </a:cubicBezTo>
                  <a:cubicBezTo>
                    <a:pt x="9132" y="241090"/>
                    <a:pt x="0" y="219044"/>
                    <a:pt x="0" y="196057"/>
                  </a:cubicBezTo>
                  <a:lnTo>
                    <a:pt x="0" y="86672"/>
                  </a:lnTo>
                  <a:cubicBezTo>
                    <a:pt x="0" y="63685"/>
                    <a:pt x="9132" y="41640"/>
                    <a:pt x="25386" y="25386"/>
                  </a:cubicBezTo>
                  <a:cubicBezTo>
                    <a:pt x="41640" y="9132"/>
                    <a:pt x="63685" y="0"/>
                    <a:pt x="86672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" name="Google Shape;167;p15"/>
          <p:cNvGrpSpPr/>
          <p:nvPr/>
        </p:nvGrpSpPr>
        <p:grpSpPr>
          <a:xfrm>
            <a:off x="12166670" y="3837016"/>
            <a:ext cx="5660281" cy="6018375"/>
            <a:chOff x="0" y="-38100"/>
            <a:chExt cx="1490774" cy="1194732"/>
          </a:xfrm>
        </p:grpSpPr>
        <p:sp>
          <p:nvSpPr>
            <p:cNvPr id="168" name="Google Shape;168;p15"/>
            <p:cNvSpPr/>
            <p:nvPr/>
          </p:nvSpPr>
          <p:spPr>
            <a:xfrm>
              <a:off x="0" y="0"/>
              <a:ext cx="1490774" cy="1156632"/>
            </a:xfrm>
            <a:custGeom>
              <a:avLst/>
              <a:gdLst/>
              <a:ahLst/>
              <a:cxnLst/>
              <a:rect l="l" t="t" r="r" b="b"/>
              <a:pathLst>
                <a:path w="1490774" h="1156632" extrusionOk="0">
                  <a:moveTo>
                    <a:pt x="65653" y="0"/>
                  </a:moveTo>
                  <a:lnTo>
                    <a:pt x="1425121" y="0"/>
                  </a:lnTo>
                  <a:cubicBezTo>
                    <a:pt x="1461380" y="0"/>
                    <a:pt x="1490774" y="29394"/>
                    <a:pt x="1490774" y="65653"/>
                  </a:cubicBezTo>
                  <a:lnTo>
                    <a:pt x="1490774" y="1090979"/>
                  </a:lnTo>
                  <a:cubicBezTo>
                    <a:pt x="1490774" y="1127238"/>
                    <a:pt x="1461380" y="1156632"/>
                    <a:pt x="1425121" y="1156632"/>
                  </a:cubicBezTo>
                  <a:lnTo>
                    <a:pt x="65653" y="1156632"/>
                  </a:lnTo>
                  <a:cubicBezTo>
                    <a:pt x="29394" y="1156632"/>
                    <a:pt x="0" y="1127238"/>
                    <a:pt x="0" y="1090979"/>
                  </a:cubicBezTo>
                  <a:lnTo>
                    <a:pt x="0" y="65653"/>
                  </a:lnTo>
                  <a:cubicBezTo>
                    <a:pt x="0" y="29394"/>
                    <a:pt x="29394" y="0"/>
                    <a:pt x="656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" name="Google Shape;170;p15"/>
          <p:cNvGrpSpPr/>
          <p:nvPr/>
        </p:nvGrpSpPr>
        <p:grpSpPr>
          <a:xfrm>
            <a:off x="12252299" y="2446117"/>
            <a:ext cx="4287561" cy="3230765"/>
            <a:chOff x="0" y="-38100"/>
            <a:chExt cx="1129234" cy="850900"/>
          </a:xfrm>
        </p:grpSpPr>
        <p:sp>
          <p:nvSpPr>
            <p:cNvPr id="171" name="Google Shape;171;p15"/>
            <p:cNvSpPr/>
            <p:nvPr/>
          </p:nvSpPr>
          <p:spPr>
            <a:xfrm>
              <a:off x="0" y="0"/>
              <a:ext cx="1129234" cy="282729"/>
            </a:xfrm>
            <a:custGeom>
              <a:avLst/>
              <a:gdLst/>
              <a:ahLst/>
              <a:cxnLst/>
              <a:rect l="l" t="t" r="r" b="b"/>
              <a:pathLst>
                <a:path w="1129234" h="282729" extrusionOk="0">
                  <a:moveTo>
                    <a:pt x="86672" y="0"/>
                  </a:moveTo>
                  <a:lnTo>
                    <a:pt x="1042562" y="0"/>
                  </a:lnTo>
                  <a:cubicBezTo>
                    <a:pt x="1065549" y="0"/>
                    <a:pt x="1087594" y="9132"/>
                    <a:pt x="1103849" y="25386"/>
                  </a:cubicBezTo>
                  <a:cubicBezTo>
                    <a:pt x="1120103" y="41640"/>
                    <a:pt x="1129234" y="63685"/>
                    <a:pt x="1129234" y="86672"/>
                  </a:cubicBezTo>
                  <a:lnTo>
                    <a:pt x="1129234" y="196057"/>
                  </a:lnTo>
                  <a:cubicBezTo>
                    <a:pt x="1129234" y="243925"/>
                    <a:pt x="1090430" y="282729"/>
                    <a:pt x="1042562" y="282729"/>
                  </a:cubicBezTo>
                  <a:lnTo>
                    <a:pt x="86672" y="282729"/>
                  </a:lnTo>
                  <a:cubicBezTo>
                    <a:pt x="63685" y="282729"/>
                    <a:pt x="41640" y="273598"/>
                    <a:pt x="25386" y="257344"/>
                  </a:cubicBezTo>
                  <a:cubicBezTo>
                    <a:pt x="9132" y="241090"/>
                    <a:pt x="0" y="219044"/>
                    <a:pt x="0" y="196057"/>
                  </a:cubicBezTo>
                  <a:lnTo>
                    <a:pt x="0" y="86672"/>
                  </a:lnTo>
                  <a:cubicBezTo>
                    <a:pt x="0" y="63685"/>
                    <a:pt x="9132" y="41640"/>
                    <a:pt x="25386" y="25386"/>
                  </a:cubicBezTo>
                  <a:cubicBezTo>
                    <a:pt x="41640" y="9132"/>
                    <a:pt x="63685" y="0"/>
                    <a:pt x="86672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15"/>
          <p:cNvSpPr txBox="1"/>
          <p:nvPr/>
        </p:nvSpPr>
        <p:spPr>
          <a:xfrm>
            <a:off x="6666591" y="2734727"/>
            <a:ext cx="3582098" cy="70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 err="1">
                <a:solidFill>
                  <a:srgbClr val="F3F6FA"/>
                </a:solidFill>
                <a:latin typeface="Playfair Display Black"/>
                <a:sym typeface="Playfair Display Black"/>
              </a:rPr>
              <a:t>Resep</a:t>
            </a:r>
            <a:r>
              <a:rPr lang="en-US" sz="3500" dirty="0">
                <a:solidFill>
                  <a:srgbClr val="F3F6FA"/>
                </a:solidFill>
                <a:latin typeface="Playfair Display Black"/>
                <a:sym typeface="Playfair Display Black"/>
              </a:rPr>
              <a:t> </a:t>
            </a:r>
            <a:endParaRPr dirty="0"/>
          </a:p>
        </p:txBody>
      </p:sp>
      <p:sp>
        <p:nvSpPr>
          <p:cNvPr id="176" name="Google Shape;176;p15"/>
          <p:cNvSpPr txBox="1"/>
          <p:nvPr/>
        </p:nvSpPr>
        <p:spPr>
          <a:xfrm>
            <a:off x="12509464" y="2748943"/>
            <a:ext cx="3785031" cy="70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 err="1">
                <a:solidFill>
                  <a:srgbClr val="F3F6FA"/>
                </a:solidFill>
                <a:latin typeface="Playfair Display Black"/>
                <a:sym typeface="Playfair Display Black"/>
              </a:rPr>
              <a:t>Pembayaran</a:t>
            </a:r>
            <a:r>
              <a:rPr lang="en-US" sz="3500" dirty="0">
                <a:solidFill>
                  <a:srgbClr val="F3F6FA"/>
                </a:solidFill>
                <a:latin typeface="Playfair Display Black"/>
                <a:sym typeface="Playfair Display Black"/>
              </a:rPr>
              <a:t> </a:t>
            </a:r>
            <a:endParaRPr dirty="0"/>
          </a:p>
        </p:txBody>
      </p:sp>
      <p:cxnSp>
        <p:nvCxnSpPr>
          <p:cNvPr id="177" name="Google Shape;177;p15"/>
          <p:cNvCxnSpPr/>
          <p:nvPr/>
        </p:nvCxnSpPr>
        <p:spPr>
          <a:xfrm>
            <a:off x="10248689" y="1399247"/>
            <a:ext cx="5543425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78" name="Google Shape;178;p15"/>
          <p:cNvGrpSpPr/>
          <p:nvPr/>
        </p:nvGrpSpPr>
        <p:grpSpPr>
          <a:xfrm>
            <a:off x="16294495" y="1194924"/>
            <a:ext cx="406823" cy="408647"/>
            <a:chOff x="1813" y="0"/>
            <a:chExt cx="809173" cy="812800"/>
          </a:xfrm>
        </p:grpSpPr>
        <p:sp>
          <p:nvSpPr>
            <p:cNvPr id="179" name="Google Shape;179;p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1" name="Google Shape;181;p15"/>
          <p:cNvGrpSpPr/>
          <p:nvPr/>
        </p:nvGrpSpPr>
        <p:grpSpPr>
          <a:xfrm>
            <a:off x="16858169" y="1194924"/>
            <a:ext cx="406823" cy="408647"/>
            <a:chOff x="1813" y="0"/>
            <a:chExt cx="809173" cy="812800"/>
          </a:xfrm>
        </p:grpSpPr>
        <p:sp>
          <p:nvSpPr>
            <p:cNvPr id="182" name="Google Shape;182;p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" name="Google Shape;184;p15"/>
          <p:cNvGrpSpPr/>
          <p:nvPr/>
        </p:nvGrpSpPr>
        <p:grpSpPr>
          <a:xfrm>
            <a:off x="17419216" y="1194924"/>
            <a:ext cx="406823" cy="408647"/>
            <a:chOff x="1813" y="0"/>
            <a:chExt cx="809173" cy="812800"/>
          </a:xfrm>
        </p:grpSpPr>
        <p:sp>
          <p:nvSpPr>
            <p:cNvPr id="185" name="Google Shape;185;p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693103" y="7906519"/>
            <a:ext cx="52130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ID" sz="1600" b="1" dirty="0" err="1"/>
              <a:t>pada</a:t>
            </a:r>
            <a:r>
              <a:rPr lang="en-ID" sz="1600" b="1" dirty="0"/>
              <a:t> menu </a:t>
            </a:r>
            <a:r>
              <a:rPr lang="en-ID" sz="1600" b="1" dirty="0" err="1"/>
              <a:t>pemeriksaan</a:t>
            </a:r>
            <a:r>
              <a:rPr lang="en-ID" sz="1600" b="1" dirty="0"/>
              <a:t> </a:t>
            </a:r>
            <a:r>
              <a:rPr lang="en-ID" sz="1600" b="1" dirty="0" err="1"/>
              <a:t>nantinya</a:t>
            </a:r>
            <a:r>
              <a:rPr lang="en-ID" sz="1600" b="1" dirty="0"/>
              <a:t> </a:t>
            </a:r>
            <a:r>
              <a:rPr lang="en-ID" sz="1600" b="1" dirty="0" err="1"/>
              <a:t>semua</a:t>
            </a:r>
            <a:r>
              <a:rPr lang="en-ID" sz="1600" b="1" dirty="0"/>
              <a:t> yang </a:t>
            </a:r>
            <a:r>
              <a:rPr lang="en-ID" sz="1600" b="1" dirty="0" err="1"/>
              <a:t>ditampilkan</a:t>
            </a:r>
            <a:r>
              <a:rPr lang="en-ID" sz="1600" b="1" dirty="0"/>
              <a:t> </a:t>
            </a:r>
            <a:r>
              <a:rPr lang="en-ID" sz="1600" b="1" dirty="0" err="1"/>
              <a:t>pada</a:t>
            </a:r>
            <a:r>
              <a:rPr lang="en-ID" sz="1600" b="1" dirty="0"/>
              <a:t> menu </a:t>
            </a:r>
            <a:r>
              <a:rPr lang="en-ID" sz="1600" b="1" dirty="0" err="1"/>
              <a:t>pasien</a:t>
            </a:r>
            <a:r>
              <a:rPr lang="en-ID" sz="1600" b="1" dirty="0"/>
              <a:t> </a:t>
            </a:r>
            <a:r>
              <a:rPr lang="en-ID" sz="1600" b="1" dirty="0" err="1"/>
              <a:t>hanya</a:t>
            </a:r>
            <a:r>
              <a:rPr lang="en-ID" sz="1600" b="1" dirty="0"/>
              <a:t> </a:t>
            </a:r>
            <a:r>
              <a:rPr lang="en-ID" sz="1600" b="1" dirty="0" err="1"/>
              <a:t>bisa</a:t>
            </a:r>
            <a:r>
              <a:rPr lang="en-ID" sz="1600" b="1" dirty="0"/>
              <a:t> </a:t>
            </a:r>
            <a:r>
              <a:rPr lang="en-ID" sz="1600" b="1" dirty="0" err="1"/>
              <a:t>dilihat</a:t>
            </a:r>
            <a:r>
              <a:rPr lang="en-ID" sz="1600" b="1" dirty="0"/>
              <a:t> </a:t>
            </a:r>
            <a:r>
              <a:rPr lang="en-ID" sz="1600" b="1" dirty="0" err="1"/>
              <a:t>oleh</a:t>
            </a:r>
            <a:r>
              <a:rPr lang="en-ID" sz="1600" b="1" dirty="0"/>
              <a:t> </a:t>
            </a:r>
            <a:r>
              <a:rPr lang="en-ID" sz="1600" b="1" dirty="0" err="1"/>
              <a:t>pasien</a:t>
            </a:r>
            <a:r>
              <a:rPr lang="en-ID" sz="1600" b="1" dirty="0"/>
              <a:t> </a:t>
            </a:r>
            <a:r>
              <a:rPr lang="en-ID" sz="1600" b="1" dirty="0" err="1"/>
              <a:t>dan</a:t>
            </a:r>
            <a:r>
              <a:rPr lang="en-ID" sz="1600" b="1" dirty="0"/>
              <a:t> </a:t>
            </a:r>
            <a:r>
              <a:rPr lang="en-ID" sz="1600" b="1" dirty="0" err="1"/>
              <a:t>tidak</a:t>
            </a:r>
            <a:r>
              <a:rPr lang="en-ID" sz="1600" b="1" dirty="0"/>
              <a:t> </a:t>
            </a:r>
            <a:r>
              <a:rPr lang="en-ID" sz="1600" b="1" dirty="0" err="1"/>
              <a:t>bisa</a:t>
            </a:r>
            <a:r>
              <a:rPr lang="en-ID" sz="1600" b="1" dirty="0"/>
              <a:t> </a:t>
            </a:r>
            <a:r>
              <a:rPr lang="en-ID" sz="1600" b="1" dirty="0" err="1"/>
              <a:t>diedit</a:t>
            </a:r>
            <a:r>
              <a:rPr lang="en-ID" sz="1600" b="1" dirty="0"/>
              <a:t> , yang </a:t>
            </a:r>
            <a:r>
              <a:rPr lang="en-ID" sz="1600" b="1" dirty="0" err="1"/>
              <a:t>bisa</a:t>
            </a:r>
            <a:r>
              <a:rPr lang="en-ID" sz="1600" b="1" dirty="0"/>
              <a:t> </a:t>
            </a:r>
            <a:r>
              <a:rPr lang="en-ID" sz="1600" b="1" dirty="0" err="1"/>
              <a:t>mengedit</a:t>
            </a:r>
            <a:r>
              <a:rPr lang="en-ID" sz="1600" b="1" dirty="0"/>
              <a:t> </a:t>
            </a:r>
            <a:r>
              <a:rPr lang="en-ID" sz="1600" b="1" dirty="0" err="1"/>
              <a:t>adalah</a:t>
            </a:r>
            <a:r>
              <a:rPr lang="en-ID" sz="1600" b="1" dirty="0"/>
              <a:t> </a:t>
            </a:r>
            <a:r>
              <a:rPr lang="en-ID" sz="1600" b="1" dirty="0" err="1"/>
              <a:t>bagian</a:t>
            </a:r>
            <a:r>
              <a:rPr lang="en-ID" sz="1600" b="1" dirty="0"/>
              <a:t> </a:t>
            </a:r>
            <a:r>
              <a:rPr lang="en-ID" sz="1600" b="1" dirty="0" err="1"/>
              <a:t>poli</a:t>
            </a:r>
            <a:r>
              <a:rPr lang="en-ID" sz="1600" b="1" dirty="0"/>
              <a:t> </a:t>
            </a:r>
            <a:r>
              <a:rPr lang="en-ID" sz="1600" b="1" dirty="0" err="1"/>
              <a:t>dapat</a:t>
            </a:r>
            <a:r>
              <a:rPr lang="en-ID" sz="1600" b="1" dirty="0"/>
              <a:t> </a:t>
            </a:r>
            <a:r>
              <a:rPr lang="en-ID" sz="1600" b="1" dirty="0" err="1"/>
              <a:t>dokter</a:t>
            </a:r>
            <a:r>
              <a:rPr lang="en-ID" sz="1600" b="1" dirty="0"/>
              <a:t> </a:t>
            </a:r>
            <a:r>
              <a:rPr lang="en-ID" sz="1600" b="1" dirty="0" err="1"/>
              <a:t>maupun</a:t>
            </a:r>
            <a:r>
              <a:rPr lang="en-ID" sz="1600" b="1" dirty="0"/>
              <a:t> </a:t>
            </a:r>
            <a:r>
              <a:rPr lang="en-ID" sz="1600" b="1" dirty="0" err="1"/>
              <a:t>perawat</a:t>
            </a:r>
            <a:r>
              <a:rPr lang="en-ID" sz="1600" b="1" dirty="0"/>
              <a:t> yang </a:t>
            </a:r>
            <a:r>
              <a:rPr lang="en-ID" sz="1600" b="1" dirty="0" err="1"/>
              <a:t>mengisi</a:t>
            </a:r>
            <a:r>
              <a:rPr lang="en-ID" sz="1600" b="1" dirty="0"/>
              <a:t> </a:t>
            </a:r>
            <a:r>
              <a:rPr lang="en-ID" sz="1600" b="1" dirty="0" err="1"/>
              <a:t>pada</a:t>
            </a:r>
            <a:r>
              <a:rPr lang="en-ID" sz="1600" b="1" dirty="0"/>
              <a:t> </a:t>
            </a:r>
            <a:r>
              <a:rPr lang="en-ID" sz="1600" b="1" dirty="0" err="1"/>
              <a:t>sistem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46685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398727" y="7635160"/>
            <a:ext cx="502048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ID" sz="2000" b="1" dirty="0" err="1"/>
              <a:t>Supaya</a:t>
            </a:r>
            <a:r>
              <a:rPr lang="en-ID" sz="2000" b="1" dirty="0"/>
              <a:t> </a:t>
            </a:r>
            <a:r>
              <a:rPr lang="en-ID" sz="2000" b="1" dirty="0" err="1"/>
              <a:t>bisa</a:t>
            </a:r>
            <a:r>
              <a:rPr lang="en-ID" sz="2000" b="1" dirty="0"/>
              <a:t> </a:t>
            </a:r>
            <a:r>
              <a:rPr lang="en-ID" sz="2000" b="1" dirty="0" err="1"/>
              <a:t>mengambil</a:t>
            </a:r>
            <a:r>
              <a:rPr lang="en-ID" sz="2000" b="1" dirty="0"/>
              <a:t> </a:t>
            </a:r>
            <a:r>
              <a:rPr lang="en-ID" sz="2000" b="1" dirty="0" err="1"/>
              <a:t>obat</a:t>
            </a:r>
            <a:r>
              <a:rPr lang="en-ID" sz="2000" b="1" dirty="0"/>
              <a:t> </a:t>
            </a:r>
            <a:r>
              <a:rPr lang="en-ID" sz="2000" b="1" dirty="0" err="1"/>
              <a:t>pasien</a:t>
            </a:r>
            <a:r>
              <a:rPr lang="en-ID" sz="2000" b="1" dirty="0"/>
              <a:t> </a:t>
            </a:r>
            <a:r>
              <a:rPr lang="en-ID" sz="2000" b="1" dirty="0" err="1"/>
              <a:t>harus</a:t>
            </a:r>
            <a:r>
              <a:rPr lang="en-ID" sz="2000" b="1" dirty="0"/>
              <a:t> </a:t>
            </a:r>
            <a:r>
              <a:rPr lang="en-ID" sz="2000" b="1" dirty="0" err="1"/>
              <a:t>membayar</a:t>
            </a:r>
            <a:r>
              <a:rPr lang="en-ID" sz="2000" b="1" dirty="0"/>
              <a:t> </a:t>
            </a:r>
            <a:r>
              <a:rPr lang="en-ID" sz="2000" b="1" dirty="0" err="1"/>
              <a:t>resep</a:t>
            </a:r>
            <a:r>
              <a:rPr lang="en-ID" sz="2000" b="1" dirty="0"/>
              <a:t> </a:t>
            </a:r>
            <a:r>
              <a:rPr lang="en-ID" sz="2000" b="1" dirty="0" err="1"/>
              <a:t>itu</a:t>
            </a:r>
            <a:r>
              <a:rPr lang="en-ID" sz="2000" b="1" dirty="0"/>
              <a:t> </a:t>
            </a:r>
            <a:r>
              <a:rPr lang="en-ID" sz="2000" b="1" dirty="0" err="1"/>
              <a:t>terlebih</a:t>
            </a:r>
            <a:r>
              <a:rPr lang="en-ID" sz="2000" b="1" dirty="0"/>
              <a:t> </a:t>
            </a:r>
            <a:r>
              <a:rPr lang="en-ID" sz="2000" b="1" dirty="0" err="1"/>
              <a:t>dahulu</a:t>
            </a:r>
            <a:r>
              <a:rPr lang="en-ID" sz="2000" b="1" dirty="0"/>
              <a:t> </a:t>
            </a:r>
            <a:r>
              <a:rPr lang="en-ID" sz="2000" b="1" dirty="0" err="1"/>
              <a:t>melalui</a:t>
            </a:r>
            <a:r>
              <a:rPr lang="en-ID" sz="2000" b="1" dirty="0"/>
              <a:t> actor </a:t>
            </a:r>
            <a:r>
              <a:rPr lang="en-ID" sz="2000" b="1" dirty="0" err="1"/>
              <a:t>administrasi</a:t>
            </a:r>
            <a:r>
              <a:rPr lang="en-ID" sz="2000" b="1" dirty="0"/>
              <a:t> yang </a:t>
            </a:r>
            <a:r>
              <a:rPr lang="en-ID" sz="2000" b="1" dirty="0" err="1"/>
              <a:t>nantinya</a:t>
            </a:r>
            <a:r>
              <a:rPr lang="en-ID" sz="2000" b="1" dirty="0"/>
              <a:t> </a:t>
            </a:r>
            <a:r>
              <a:rPr lang="en-ID" sz="2000" b="1" dirty="0" err="1"/>
              <a:t>akan</a:t>
            </a:r>
            <a:r>
              <a:rPr lang="en-ID" sz="2000" b="1" dirty="0"/>
              <a:t> </a:t>
            </a:r>
            <a:r>
              <a:rPr lang="en-ID" sz="2000" b="1" dirty="0" err="1"/>
              <a:t>muncul</a:t>
            </a:r>
            <a:r>
              <a:rPr lang="en-ID" sz="2000" b="1" dirty="0"/>
              <a:t> total </a:t>
            </a:r>
            <a:r>
              <a:rPr lang="en-ID" sz="2000" b="1" dirty="0" err="1"/>
              <a:t>biaya</a:t>
            </a:r>
            <a:r>
              <a:rPr lang="en-ID" sz="2000" b="1" dirty="0"/>
              <a:t> </a:t>
            </a:r>
            <a:r>
              <a:rPr lang="en-ID" sz="2000" b="1" dirty="0" err="1"/>
              <a:t>dan</a:t>
            </a:r>
            <a:r>
              <a:rPr lang="en-ID" sz="2000" b="1" dirty="0"/>
              <a:t> </a:t>
            </a:r>
            <a:r>
              <a:rPr lang="en-ID" sz="2000" b="1" dirty="0" err="1"/>
              <a:t>kode</a:t>
            </a:r>
            <a:r>
              <a:rPr lang="en-ID" sz="2000" b="1" dirty="0"/>
              <a:t> </a:t>
            </a:r>
            <a:r>
              <a:rPr lang="en-ID" sz="2000" b="1" dirty="0" err="1"/>
              <a:t>bayar</a:t>
            </a:r>
            <a:r>
              <a:rPr lang="en-ID" sz="2000" b="1" dirty="0"/>
              <a:t> yang </a:t>
            </a:r>
            <a:r>
              <a:rPr lang="en-ID" sz="2000" b="1" dirty="0" err="1"/>
              <a:t>ditukarkan</a:t>
            </a:r>
            <a:r>
              <a:rPr lang="en-ID" sz="2000" b="1" dirty="0"/>
              <a:t> </a:t>
            </a:r>
            <a:r>
              <a:rPr lang="en-ID" sz="2000" b="1" dirty="0" err="1"/>
              <a:t>dan</a:t>
            </a:r>
            <a:r>
              <a:rPr lang="en-ID" sz="2000" b="1" dirty="0"/>
              <a:t> </a:t>
            </a:r>
            <a:r>
              <a:rPr lang="en-ID" sz="2000" b="1" dirty="0" err="1"/>
              <a:t>diabayarkan</a:t>
            </a:r>
            <a:endParaRPr lang="en-US" sz="2000" b="1" dirty="0"/>
          </a:p>
          <a:p>
            <a:r>
              <a:rPr lang="en-ID" sz="2000" dirty="0"/>
              <a:t> </a:t>
            </a:r>
            <a:endParaRPr lang="en-US" sz="2000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75593" y="7381159"/>
            <a:ext cx="5183342" cy="2697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ID" sz="2000" b="1" dirty="0" err="1">
                <a:latin typeface="+mj-lt"/>
              </a:rPr>
              <a:t>P</a:t>
            </a:r>
            <a:r>
              <a:rPr lang="en-ID" sz="2000" b="1" dirty="0" err="1"/>
              <a:t>ada</a:t>
            </a:r>
            <a:r>
              <a:rPr lang="en-ID" sz="2000" b="1" dirty="0"/>
              <a:t> menu </a:t>
            </a:r>
            <a:r>
              <a:rPr lang="en-ID" sz="2000" b="1" dirty="0" err="1"/>
              <a:t>resep</a:t>
            </a:r>
            <a:r>
              <a:rPr lang="en-ID" sz="2000" b="1" dirty="0"/>
              <a:t> </a:t>
            </a:r>
            <a:r>
              <a:rPr lang="en-ID" sz="2000" b="1" dirty="0" err="1"/>
              <a:t>pasien</a:t>
            </a:r>
            <a:r>
              <a:rPr lang="en-ID" sz="2000" b="1" dirty="0"/>
              <a:t> </a:t>
            </a:r>
            <a:r>
              <a:rPr lang="en-ID" sz="2000" b="1" dirty="0" err="1"/>
              <a:t>juga</a:t>
            </a:r>
            <a:r>
              <a:rPr lang="en-ID" sz="2000" b="1" dirty="0"/>
              <a:t> </a:t>
            </a:r>
            <a:r>
              <a:rPr lang="en-ID" sz="2000" b="1" dirty="0" err="1"/>
              <a:t>akan</a:t>
            </a:r>
            <a:r>
              <a:rPr lang="en-ID" sz="2000" b="1" dirty="0"/>
              <a:t> </a:t>
            </a:r>
            <a:r>
              <a:rPr lang="en-ID" sz="2000" b="1" dirty="0" err="1"/>
              <a:t>mendapatkan</a:t>
            </a:r>
            <a:r>
              <a:rPr lang="en-ID" sz="2000" b="1" dirty="0"/>
              <a:t> </a:t>
            </a:r>
            <a:r>
              <a:rPr lang="en-ID" sz="2000" b="1" dirty="0" err="1"/>
              <a:t>resep</a:t>
            </a:r>
            <a:r>
              <a:rPr lang="en-ID" sz="2000" b="1" dirty="0"/>
              <a:t> </a:t>
            </a:r>
            <a:r>
              <a:rPr lang="en-ID" sz="2000" b="1" dirty="0" err="1"/>
              <a:t>dari</a:t>
            </a:r>
            <a:r>
              <a:rPr lang="en-ID" sz="2000" b="1" dirty="0"/>
              <a:t> </a:t>
            </a:r>
            <a:r>
              <a:rPr lang="en-ID" sz="2000" b="1" dirty="0" err="1"/>
              <a:t>dokter</a:t>
            </a:r>
            <a:r>
              <a:rPr lang="en-ID" sz="2000" b="1" dirty="0"/>
              <a:t> yang </a:t>
            </a:r>
            <a:r>
              <a:rPr lang="en-ID" sz="2000" b="1" dirty="0" err="1"/>
              <a:t>telah</a:t>
            </a:r>
            <a:r>
              <a:rPr lang="en-ID" sz="2000" b="1" dirty="0"/>
              <a:t> </a:t>
            </a:r>
            <a:r>
              <a:rPr lang="en-ID" sz="2000" b="1" dirty="0" err="1"/>
              <a:t>memeriksanya</a:t>
            </a:r>
            <a:r>
              <a:rPr lang="en-ID" sz="2000" b="1" dirty="0"/>
              <a:t> yang </a:t>
            </a:r>
            <a:r>
              <a:rPr lang="en-ID" sz="2000" b="1" dirty="0" err="1"/>
              <a:t>nantinya</a:t>
            </a:r>
            <a:r>
              <a:rPr lang="en-ID" sz="2000" b="1" dirty="0"/>
              <a:t> </a:t>
            </a:r>
            <a:r>
              <a:rPr lang="en-ID" sz="2000" b="1" dirty="0" err="1"/>
              <a:t>resep</a:t>
            </a:r>
            <a:r>
              <a:rPr lang="en-ID" sz="2000" b="1" dirty="0"/>
              <a:t> </a:t>
            </a:r>
            <a:r>
              <a:rPr lang="en-ID" sz="2000" b="1" dirty="0" err="1"/>
              <a:t>tersebut</a:t>
            </a:r>
            <a:r>
              <a:rPr lang="en-ID" sz="2000" b="1" dirty="0"/>
              <a:t> </a:t>
            </a:r>
            <a:r>
              <a:rPr lang="en-ID" sz="2000" b="1" dirty="0" err="1"/>
              <a:t>akan</a:t>
            </a:r>
            <a:r>
              <a:rPr lang="en-ID" sz="2000" b="1" dirty="0"/>
              <a:t> </a:t>
            </a:r>
            <a:r>
              <a:rPr lang="en-ID" sz="2000" b="1" dirty="0" err="1"/>
              <a:t>dibayar</a:t>
            </a:r>
            <a:r>
              <a:rPr lang="en-ID" sz="2000" b="1" dirty="0"/>
              <a:t> </a:t>
            </a:r>
            <a:r>
              <a:rPr lang="en-ID" sz="2000" b="1" dirty="0" err="1"/>
              <a:t>dan</a:t>
            </a:r>
            <a:r>
              <a:rPr lang="en-ID" sz="2000" b="1" dirty="0"/>
              <a:t> </a:t>
            </a:r>
            <a:r>
              <a:rPr lang="en-ID" sz="2000" b="1" dirty="0" err="1"/>
              <a:t>ditukar</a:t>
            </a:r>
            <a:r>
              <a:rPr lang="en-ID" sz="2000" b="1" dirty="0"/>
              <a:t> </a:t>
            </a:r>
            <a:r>
              <a:rPr lang="en-ID" sz="2000" b="1" dirty="0" err="1"/>
              <a:t>menjadi</a:t>
            </a:r>
            <a:r>
              <a:rPr lang="en-ID" sz="2000" b="1" dirty="0"/>
              <a:t> </a:t>
            </a:r>
            <a:r>
              <a:rPr lang="en-ID" sz="2000" b="1" dirty="0" err="1"/>
              <a:t>obat</a:t>
            </a:r>
            <a:endParaRPr lang="en-US" sz="2000" b="1" dirty="0"/>
          </a:p>
          <a:p>
            <a:pPr algn="just">
              <a:lnSpc>
                <a:spcPct val="107000"/>
              </a:lnSpc>
            </a:pPr>
            <a:endParaRPr lang="en-US" sz="1800" b="1" dirty="0">
              <a:effectLst/>
              <a:latin typeface="+mj-lt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  <p:pic>
        <p:nvPicPr>
          <p:cNvPr id="42" name="Picture 41"/>
          <p:cNvPicPr/>
          <p:nvPr/>
        </p:nvPicPr>
        <p:blipFill>
          <a:blip r:embed="rId3"/>
          <a:stretch>
            <a:fillRect/>
          </a:stretch>
        </p:blipFill>
        <p:spPr>
          <a:xfrm>
            <a:off x="1811425" y="4360705"/>
            <a:ext cx="2959525" cy="3483430"/>
          </a:xfrm>
          <a:prstGeom prst="rect">
            <a:avLst/>
          </a:prstGeom>
        </p:spPr>
      </p:pic>
      <p:pic>
        <p:nvPicPr>
          <p:cNvPr id="43" name="Picture 42"/>
          <p:cNvPicPr/>
          <p:nvPr/>
        </p:nvPicPr>
        <p:blipFill>
          <a:blip r:embed="rId4"/>
          <a:stretch>
            <a:fillRect/>
          </a:stretch>
        </p:blipFill>
        <p:spPr>
          <a:xfrm>
            <a:off x="7704714" y="4478527"/>
            <a:ext cx="2883723" cy="2893650"/>
          </a:xfrm>
          <a:prstGeom prst="rect">
            <a:avLst/>
          </a:prstGeom>
        </p:spPr>
      </p:pic>
      <p:pic>
        <p:nvPicPr>
          <p:cNvPr id="44" name="Picture 43"/>
          <p:cNvPicPr/>
          <p:nvPr/>
        </p:nvPicPr>
        <p:blipFill>
          <a:blip r:embed="rId5"/>
          <a:stretch>
            <a:fillRect/>
          </a:stretch>
        </p:blipFill>
        <p:spPr>
          <a:xfrm>
            <a:off x="13302685" y="4508915"/>
            <a:ext cx="3212573" cy="300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9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/>
        </p:nvSpPr>
        <p:spPr>
          <a:xfrm>
            <a:off x="720538" y="556932"/>
            <a:ext cx="9386237" cy="169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>
                <a:solidFill>
                  <a:srgbClr val="0B1320"/>
                </a:solidFill>
                <a:latin typeface="Playfair Display Black"/>
                <a:sym typeface="Playfair Display Black"/>
              </a:rPr>
              <a:t>Tugas</a:t>
            </a:r>
            <a:r>
              <a:rPr lang="en-US" sz="44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 09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Diagram Class</a:t>
            </a:r>
            <a:endParaRPr sz="700" dirty="0"/>
          </a:p>
        </p:txBody>
      </p:sp>
      <p:grpSp>
        <p:nvGrpSpPr>
          <p:cNvPr id="153" name="Google Shape;153;p15"/>
          <p:cNvGrpSpPr/>
          <p:nvPr/>
        </p:nvGrpSpPr>
        <p:grpSpPr>
          <a:xfrm>
            <a:off x="2200201" y="3793614"/>
            <a:ext cx="5660281" cy="6018375"/>
            <a:chOff x="0" y="-38100"/>
            <a:chExt cx="1490774" cy="1194732"/>
          </a:xfrm>
        </p:grpSpPr>
        <p:sp>
          <p:nvSpPr>
            <p:cNvPr id="154" name="Google Shape;154;p15"/>
            <p:cNvSpPr/>
            <p:nvPr/>
          </p:nvSpPr>
          <p:spPr>
            <a:xfrm>
              <a:off x="0" y="0"/>
              <a:ext cx="1490774" cy="1156632"/>
            </a:xfrm>
            <a:custGeom>
              <a:avLst/>
              <a:gdLst/>
              <a:ahLst/>
              <a:cxnLst/>
              <a:rect l="l" t="t" r="r" b="b"/>
              <a:pathLst>
                <a:path w="1490774" h="1156632" extrusionOk="0">
                  <a:moveTo>
                    <a:pt x="65653" y="0"/>
                  </a:moveTo>
                  <a:lnTo>
                    <a:pt x="1425121" y="0"/>
                  </a:lnTo>
                  <a:cubicBezTo>
                    <a:pt x="1461380" y="0"/>
                    <a:pt x="1490774" y="29394"/>
                    <a:pt x="1490774" y="65653"/>
                  </a:cubicBezTo>
                  <a:lnTo>
                    <a:pt x="1490774" y="1090979"/>
                  </a:lnTo>
                  <a:cubicBezTo>
                    <a:pt x="1490774" y="1127238"/>
                    <a:pt x="1461380" y="1156632"/>
                    <a:pt x="1425121" y="1156632"/>
                  </a:cubicBezTo>
                  <a:lnTo>
                    <a:pt x="65653" y="1156632"/>
                  </a:lnTo>
                  <a:cubicBezTo>
                    <a:pt x="29394" y="1156632"/>
                    <a:pt x="0" y="1127238"/>
                    <a:pt x="0" y="1090979"/>
                  </a:cubicBezTo>
                  <a:lnTo>
                    <a:pt x="0" y="65653"/>
                  </a:lnTo>
                  <a:cubicBezTo>
                    <a:pt x="0" y="29394"/>
                    <a:pt x="29394" y="0"/>
                    <a:pt x="656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" name="Google Shape;156;p15"/>
          <p:cNvGrpSpPr/>
          <p:nvPr/>
        </p:nvGrpSpPr>
        <p:grpSpPr>
          <a:xfrm>
            <a:off x="2200201" y="2437615"/>
            <a:ext cx="4287561" cy="3230765"/>
            <a:chOff x="0" y="-38100"/>
            <a:chExt cx="1129234" cy="850900"/>
          </a:xfrm>
        </p:grpSpPr>
        <p:sp>
          <p:nvSpPr>
            <p:cNvPr id="157" name="Google Shape;157;p15"/>
            <p:cNvSpPr/>
            <p:nvPr/>
          </p:nvSpPr>
          <p:spPr>
            <a:xfrm>
              <a:off x="0" y="0"/>
              <a:ext cx="1129234" cy="282729"/>
            </a:xfrm>
            <a:custGeom>
              <a:avLst/>
              <a:gdLst/>
              <a:ahLst/>
              <a:cxnLst/>
              <a:rect l="l" t="t" r="r" b="b"/>
              <a:pathLst>
                <a:path w="1129234" h="282729" extrusionOk="0">
                  <a:moveTo>
                    <a:pt x="86672" y="0"/>
                  </a:moveTo>
                  <a:lnTo>
                    <a:pt x="1042562" y="0"/>
                  </a:lnTo>
                  <a:cubicBezTo>
                    <a:pt x="1065549" y="0"/>
                    <a:pt x="1087594" y="9132"/>
                    <a:pt x="1103849" y="25386"/>
                  </a:cubicBezTo>
                  <a:cubicBezTo>
                    <a:pt x="1120103" y="41640"/>
                    <a:pt x="1129234" y="63685"/>
                    <a:pt x="1129234" y="86672"/>
                  </a:cubicBezTo>
                  <a:lnTo>
                    <a:pt x="1129234" y="196057"/>
                  </a:lnTo>
                  <a:cubicBezTo>
                    <a:pt x="1129234" y="243925"/>
                    <a:pt x="1090430" y="282729"/>
                    <a:pt x="1042562" y="282729"/>
                  </a:cubicBezTo>
                  <a:lnTo>
                    <a:pt x="86672" y="282729"/>
                  </a:lnTo>
                  <a:cubicBezTo>
                    <a:pt x="63685" y="282729"/>
                    <a:pt x="41640" y="273598"/>
                    <a:pt x="25386" y="257344"/>
                  </a:cubicBezTo>
                  <a:cubicBezTo>
                    <a:pt x="9132" y="241090"/>
                    <a:pt x="0" y="219044"/>
                    <a:pt x="0" y="196057"/>
                  </a:cubicBezTo>
                  <a:lnTo>
                    <a:pt x="0" y="86672"/>
                  </a:lnTo>
                  <a:cubicBezTo>
                    <a:pt x="0" y="63685"/>
                    <a:pt x="9132" y="41640"/>
                    <a:pt x="25386" y="25386"/>
                  </a:cubicBezTo>
                  <a:cubicBezTo>
                    <a:pt x="41640" y="9132"/>
                    <a:pt x="63685" y="0"/>
                    <a:pt x="86672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15"/>
          <p:cNvSpPr txBox="1"/>
          <p:nvPr/>
        </p:nvSpPr>
        <p:spPr>
          <a:xfrm>
            <a:off x="2608840" y="2764656"/>
            <a:ext cx="3484765" cy="70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 err="1">
                <a:solidFill>
                  <a:srgbClr val="F3F6FA"/>
                </a:solidFill>
                <a:latin typeface="Playfair Display Black"/>
                <a:sym typeface="Playfair Display Black"/>
              </a:rPr>
              <a:t>Ambil</a:t>
            </a:r>
            <a:r>
              <a:rPr lang="en-US" sz="3500" dirty="0">
                <a:solidFill>
                  <a:srgbClr val="F3F6FA"/>
                </a:solidFill>
                <a:latin typeface="Playfair Display Black"/>
                <a:sym typeface="Playfair Display Black"/>
              </a:rPr>
              <a:t> </a:t>
            </a:r>
            <a:r>
              <a:rPr lang="en-US" sz="3500" dirty="0" err="1">
                <a:solidFill>
                  <a:srgbClr val="F3F6FA"/>
                </a:solidFill>
                <a:latin typeface="Playfair Display Black"/>
                <a:sym typeface="Playfair Display Black"/>
              </a:rPr>
              <a:t>Obat</a:t>
            </a:r>
            <a:r>
              <a:rPr lang="en-US" sz="3500" dirty="0">
                <a:solidFill>
                  <a:srgbClr val="F3F6FA"/>
                </a:solidFill>
                <a:latin typeface="Playfair Display Black"/>
                <a:sym typeface="Playfair Display Black"/>
              </a:rPr>
              <a:t>  </a:t>
            </a:r>
            <a:endParaRPr dirty="0"/>
          </a:p>
        </p:txBody>
      </p:sp>
      <p:sp>
        <p:nvSpPr>
          <p:cNvPr id="176" name="Google Shape;176;p15"/>
          <p:cNvSpPr txBox="1"/>
          <p:nvPr/>
        </p:nvSpPr>
        <p:spPr>
          <a:xfrm>
            <a:off x="12509464" y="2748943"/>
            <a:ext cx="3785031" cy="70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 err="1">
                <a:solidFill>
                  <a:srgbClr val="F3F6FA"/>
                </a:solidFill>
                <a:latin typeface="Playfair Display Black"/>
                <a:sym typeface="Playfair Display Black"/>
              </a:rPr>
              <a:t>Pembayaan</a:t>
            </a:r>
            <a:r>
              <a:rPr lang="en-US" sz="3500" dirty="0">
                <a:solidFill>
                  <a:srgbClr val="F3F6FA"/>
                </a:solidFill>
                <a:latin typeface="Playfair Display Black"/>
                <a:sym typeface="Playfair Display Black"/>
              </a:rPr>
              <a:t> </a:t>
            </a:r>
            <a:endParaRPr dirty="0"/>
          </a:p>
        </p:txBody>
      </p:sp>
      <p:cxnSp>
        <p:nvCxnSpPr>
          <p:cNvPr id="177" name="Google Shape;177;p15"/>
          <p:cNvCxnSpPr/>
          <p:nvPr/>
        </p:nvCxnSpPr>
        <p:spPr>
          <a:xfrm>
            <a:off x="10248689" y="1399247"/>
            <a:ext cx="5543425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78" name="Google Shape;178;p15"/>
          <p:cNvGrpSpPr/>
          <p:nvPr/>
        </p:nvGrpSpPr>
        <p:grpSpPr>
          <a:xfrm>
            <a:off x="16294495" y="1194924"/>
            <a:ext cx="406823" cy="408647"/>
            <a:chOff x="1813" y="0"/>
            <a:chExt cx="809173" cy="812800"/>
          </a:xfrm>
        </p:grpSpPr>
        <p:sp>
          <p:nvSpPr>
            <p:cNvPr id="179" name="Google Shape;179;p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1" name="Google Shape;181;p15"/>
          <p:cNvGrpSpPr/>
          <p:nvPr/>
        </p:nvGrpSpPr>
        <p:grpSpPr>
          <a:xfrm>
            <a:off x="16858169" y="1194924"/>
            <a:ext cx="406823" cy="408647"/>
            <a:chOff x="1813" y="0"/>
            <a:chExt cx="809173" cy="812800"/>
          </a:xfrm>
        </p:grpSpPr>
        <p:sp>
          <p:nvSpPr>
            <p:cNvPr id="182" name="Google Shape;182;p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" name="Google Shape;184;p15"/>
          <p:cNvGrpSpPr/>
          <p:nvPr/>
        </p:nvGrpSpPr>
        <p:grpSpPr>
          <a:xfrm>
            <a:off x="17419216" y="1194924"/>
            <a:ext cx="406823" cy="408647"/>
            <a:chOff x="1813" y="0"/>
            <a:chExt cx="809173" cy="812800"/>
          </a:xfrm>
        </p:grpSpPr>
        <p:sp>
          <p:nvSpPr>
            <p:cNvPr id="185" name="Google Shape;185;p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2423830" y="7679479"/>
            <a:ext cx="521302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D" sz="1800" b="1" dirty="0" err="1"/>
              <a:t>laporan</a:t>
            </a:r>
            <a:r>
              <a:rPr lang="en-ID" sz="1800" b="1" dirty="0"/>
              <a:t> </a:t>
            </a:r>
            <a:r>
              <a:rPr lang="en-ID" sz="1800" b="1" dirty="0" err="1"/>
              <a:t>obat</a:t>
            </a:r>
            <a:r>
              <a:rPr lang="en-ID" sz="1800" b="1" dirty="0"/>
              <a:t> </a:t>
            </a:r>
            <a:r>
              <a:rPr lang="en-ID" sz="1800" b="1" dirty="0" err="1"/>
              <a:t>akan</a:t>
            </a:r>
            <a:r>
              <a:rPr lang="en-ID" sz="1800" b="1" dirty="0"/>
              <a:t> </a:t>
            </a:r>
            <a:r>
              <a:rPr lang="en-ID" sz="1800" b="1" dirty="0" err="1"/>
              <a:t>muncul</a:t>
            </a:r>
            <a:r>
              <a:rPr lang="en-ID" sz="1800" b="1" dirty="0"/>
              <a:t> </a:t>
            </a:r>
            <a:r>
              <a:rPr lang="en-ID" sz="1800" b="1" dirty="0" err="1"/>
              <a:t>secara</a:t>
            </a:r>
            <a:r>
              <a:rPr lang="en-ID" sz="1800" b="1" dirty="0"/>
              <a:t> </a:t>
            </a:r>
            <a:r>
              <a:rPr lang="en-ID" sz="1800" b="1" dirty="0" err="1"/>
              <a:t>otomatis</a:t>
            </a:r>
            <a:r>
              <a:rPr lang="en-ID" sz="1800" b="1" dirty="0"/>
              <a:t> </a:t>
            </a:r>
            <a:r>
              <a:rPr lang="en-ID" sz="1800" b="1" dirty="0" err="1"/>
              <a:t>berdasarkan</a:t>
            </a:r>
            <a:r>
              <a:rPr lang="en-ID" sz="1800" b="1" dirty="0"/>
              <a:t> </a:t>
            </a:r>
            <a:r>
              <a:rPr lang="en-ID" sz="1800" b="1" dirty="0" err="1"/>
              <a:t>hasil</a:t>
            </a:r>
            <a:r>
              <a:rPr lang="en-ID" sz="1800" b="1" dirty="0"/>
              <a:t> </a:t>
            </a:r>
            <a:r>
              <a:rPr lang="en-ID" sz="1800" b="1" dirty="0" err="1"/>
              <a:t>pemeriksaan</a:t>
            </a:r>
            <a:r>
              <a:rPr lang="en-ID" sz="1800" b="1" dirty="0"/>
              <a:t> </a:t>
            </a:r>
            <a:r>
              <a:rPr lang="en-ID" sz="1800" b="1" dirty="0" err="1"/>
              <a:t>dan</a:t>
            </a:r>
            <a:r>
              <a:rPr lang="en-ID" sz="1800" b="1" dirty="0"/>
              <a:t> </a:t>
            </a:r>
            <a:r>
              <a:rPr lang="en-ID" sz="1800" b="1" dirty="0" err="1"/>
              <a:t>inputan</a:t>
            </a:r>
            <a:r>
              <a:rPr lang="en-ID" sz="1800" b="1" dirty="0"/>
              <a:t> </a:t>
            </a:r>
            <a:r>
              <a:rPr lang="en-ID" sz="1800" b="1" dirty="0" err="1"/>
              <a:t>dari</a:t>
            </a:r>
            <a:r>
              <a:rPr lang="en-ID" sz="1800" b="1" dirty="0"/>
              <a:t> </a:t>
            </a:r>
            <a:r>
              <a:rPr lang="en-ID" sz="1800" b="1" dirty="0" err="1"/>
              <a:t>bagian</a:t>
            </a:r>
            <a:r>
              <a:rPr lang="en-ID" sz="1800" b="1" dirty="0"/>
              <a:t> </a:t>
            </a:r>
            <a:r>
              <a:rPr lang="en-ID" sz="1800" b="1" dirty="0" err="1"/>
              <a:t>farmasi</a:t>
            </a:r>
            <a:r>
              <a:rPr lang="en-ID" sz="1800" b="1" dirty="0"/>
              <a:t> </a:t>
            </a:r>
            <a:r>
              <a:rPr lang="en-ID" sz="1800" b="1" dirty="0" err="1"/>
              <a:t>mengenai</a:t>
            </a:r>
            <a:r>
              <a:rPr lang="en-ID" sz="1800" b="1" dirty="0"/>
              <a:t> </a:t>
            </a:r>
            <a:r>
              <a:rPr lang="en-ID" sz="1800" b="1" dirty="0" err="1"/>
              <a:t>obat</a:t>
            </a:r>
            <a:r>
              <a:rPr lang="en-ID" sz="1800" b="1" dirty="0"/>
              <a:t> yang </a:t>
            </a:r>
            <a:r>
              <a:rPr lang="en-ID" sz="1800" b="1" dirty="0" err="1"/>
              <a:t>diminum</a:t>
            </a:r>
            <a:r>
              <a:rPr lang="en-ID" sz="1800" b="1" dirty="0"/>
              <a:t> </a:t>
            </a:r>
            <a:r>
              <a:rPr lang="en-ID" sz="1800" b="1" dirty="0" err="1"/>
              <a:t>termasuk</a:t>
            </a:r>
            <a:r>
              <a:rPr lang="en-ID" sz="1800" b="1" dirty="0"/>
              <a:t> </a:t>
            </a:r>
            <a:r>
              <a:rPr lang="en-ID" sz="1800" b="1" dirty="0" err="1"/>
              <a:t>panduan</a:t>
            </a:r>
            <a:r>
              <a:rPr lang="en-ID" sz="1800" b="1" dirty="0"/>
              <a:t> </a:t>
            </a:r>
            <a:r>
              <a:rPr lang="en-ID" sz="1800" b="1" dirty="0" err="1"/>
              <a:t>meminum</a:t>
            </a:r>
            <a:r>
              <a:rPr lang="en-ID" sz="1800" b="1" dirty="0"/>
              <a:t> </a:t>
            </a:r>
            <a:r>
              <a:rPr lang="en-ID" sz="1800" b="1" dirty="0" err="1"/>
              <a:t>obat</a:t>
            </a:r>
            <a:r>
              <a:rPr lang="en-ID" sz="1800" b="1" dirty="0"/>
              <a:t> </a:t>
            </a:r>
            <a:r>
              <a:rPr lang="en-ID" sz="1800" b="1" dirty="0" err="1"/>
              <a:t>tersebut</a:t>
            </a:r>
            <a:endParaRPr lang="en-US" sz="1800" b="1" dirty="0"/>
          </a:p>
          <a:p>
            <a:pPr algn="just"/>
            <a:r>
              <a:rPr lang="en-ID" sz="1800" b="1" dirty="0"/>
              <a:t> </a:t>
            </a:r>
            <a:endParaRPr lang="en-US" sz="1800" b="1" dirty="0"/>
          </a:p>
          <a:p>
            <a:pPr algn="just"/>
            <a:r>
              <a:rPr lang="en-ID" sz="1800" b="1" dirty="0" err="1"/>
              <a:t>Setelah</a:t>
            </a:r>
            <a:r>
              <a:rPr lang="en-ID" sz="1800" b="1" dirty="0"/>
              <a:t> </a:t>
            </a:r>
            <a:r>
              <a:rPr lang="en-ID" sz="1800" b="1" dirty="0" err="1"/>
              <a:t>itu</a:t>
            </a:r>
            <a:r>
              <a:rPr lang="en-ID" sz="1800" b="1" dirty="0"/>
              <a:t> </a:t>
            </a:r>
            <a:r>
              <a:rPr lang="en-ID" sz="1800" b="1" dirty="0" err="1"/>
              <a:t>pasien</a:t>
            </a:r>
            <a:r>
              <a:rPr lang="en-ID" sz="1800" b="1" dirty="0"/>
              <a:t> </a:t>
            </a:r>
            <a:r>
              <a:rPr lang="en-ID" sz="1800" b="1" dirty="0" err="1"/>
              <a:t>dapat</a:t>
            </a:r>
            <a:r>
              <a:rPr lang="en-ID" sz="1800" b="1" dirty="0"/>
              <a:t> log out</a:t>
            </a:r>
            <a:endParaRPr lang="en-US" sz="1800" b="1" dirty="0"/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46685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5" name="Picture 44"/>
          <p:cNvPicPr/>
          <p:nvPr/>
        </p:nvPicPr>
        <p:blipFill>
          <a:blip r:embed="rId3"/>
          <a:stretch>
            <a:fillRect/>
          </a:stretch>
        </p:blipFill>
        <p:spPr>
          <a:xfrm>
            <a:off x="3518176" y="4289406"/>
            <a:ext cx="3024330" cy="3333786"/>
          </a:xfrm>
          <a:prstGeom prst="rect">
            <a:avLst/>
          </a:prstGeom>
        </p:spPr>
      </p:pic>
      <p:grpSp>
        <p:nvGrpSpPr>
          <p:cNvPr id="46" name="Google Shape;272;p18"/>
          <p:cNvGrpSpPr/>
          <p:nvPr/>
        </p:nvGrpSpPr>
        <p:grpSpPr>
          <a:xfrm rot="10800000">
            <a:off x="13365290" y="3070420"/>
            <a:ext cx="5858410" cy="7210351"/>
            <a:chOff x="0" y="0"/>
            <a:chExt cx="7811213" cy="9613801"/>
          </a:xfrm>
        </p:grpSpPr>
        <p:grpSp>
          <p:nvGrpSpPr>
            <p:cNvPr id="47" name="Google Shape;273;p18"/>
            <p:cNvGrpSpPr/>
            <p:nvPr/>
          </p:nvGrpSpPr>
          <p:grpSpPr>
            <a:xfrm rot="10800000">
              <a:off x="0" y="0"/>
              <a:ext cx="7811213" cy="9613801"/>
              <a:chOff x="0" y="0"/>
              <a:chExt cx="660400" cy="812800"/>
            </a:xfrm>
          </p:grpSpPr>
          <p:sp>
            <p:nvSpPr>
              <p:cNvPr id="54" name="Google Shape;274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75;p18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276;p18"/>
            <p:cNvGrpSpPr/>
            <p:nvPr/>
          </p:nvGrpSpPr>
          <p:grpSpPr>
            <a:xfrm rot="10800000">
              <a:off x="456341" y="561650"/>
              <a:ext cx="6898532" cy="8490500"/>
              <a:chOff x="0" y="0"/>
              <a:chExt cx="660400" cy="812800"/>
            </a:xfrm>
          </p:grpSpPr>
          <p:sp>
            <p:nvSpPr>
              <p:cNvPr id="52" name="Google Shape;277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78;p18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279;p18"/>
            <p:cNvGrpSpPr/>
            <p:nvPr/>
          </p:nvGrpSpPr>
          <p:grpSpPr>
            <a:xfrm rot="10800000">
              <a:off x="906844" y="1116116"/>
              <a:ext cx="5997524" cy="7381569"/>
              <a:chOff x="0" y="0"/>
              <a:chExt cx="660400" cy="812800"/>
            </a:xfrm>
          </p:grpSpPr>
          <p:sp>
            <p:nvSpPr>
              <p:cNvPr id="50" name="Google Shape;280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81;p18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498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4"/>
          <p:cNvGrpSpPr/>
          <p:nvPr/>
        </p:nvGrpSpPr>
        <p:grpSpPr>
          <a:xfrm>
            <a:off x="9144000" y="689547"/>
            <a:ext cx="8115300" cy="8930567"/>
            <a:chOff x="0" y="-38100"/>
            <a:chExt cx="2137363" cy="2352084"/>
          </a:xfrm>
        </p:grpSpPr>
        <p:sp>
          <p:nvSpPr>
            <p:cNvPr id="116" name="Google Shape;116;p14"/>
            <p:cNvSpPr/>
            <p:nvPr/>
          </p:nvSpPr>
          <p:spPr>
            <a:xfrm>
              <a:off x="0" y="0"/>
              <a:ext cx="2137363" cy="2313984"/>
            </a:xfrm>
            <a:custGeom>
              <a:avLst/>
              <a:gdLst/>
              <a:ahLst/>
              <a:cxnLst/>
              <a:rect l="l" t="t" r="r" b="b"/>
              <a:pathLst>
                <a:path w="2137363" h="2313984" extrusionOk="0">
                  <a:moveTo>
                    <a:pt x="45792" y="0"/>
                  </a:moveTo>
                  <a:lnTo>
                    <a:pt x="2091571" y="0"/>
                  </a:lnTo>
                  <a:cubicBezTo>
                    <a:pt x="2103716" y="0"/>
                    <a:pt x="2115363" y="4824"/>
                    <a:pt x="2123951" y="13412"/>
                  </a:cubicBezTo>
                  <a:cubicBezTo>
                    <a:pt x="2132538" y="22000"/>
                    <a:pt x="2137363" y="33647"/>
                    <a:pt x="2137363" y="45792"/>
                  </a:cubicBezTo>
                  <a:lnTo>
                    <a:pt x="2137363" y="2268192"/>
                  </a:lnTo>
                  <a:cubicBezTo>
                    <a:pt x="2137363" y="2280337"/>
                    <a:pt x="2132538" y="2291984"/>
                    <a:pt x="2123951" y="2300572"/>
                  </a:cubicBezTo>
                  <a:cubicBezTo>
                    <a:pt x="2115363" y="2309159"/>
                    <a:pt x="2103716" y="2313984"/>
                    <a:pt x="2091571" y="2313984"/>
                  </a:cubicBezTo>
                  <a:lnTo>
                    <a:pt x="45792" y="2313984"/>
                  </a:lnTo>
                  <a:cubicBezTo>
                    <a:pt x="33647" y="2313984"/>
                    <a:pt x="22000" y="2309159"/>
                    <a:pt x="13412" y="2300572"/>
                  </a:cubicBezTo>
                  <a:cubicBezTo>
                    <a:pt x="4824" y="2291984"/>
                    <a:pt x="0" y="2280337"/>
                    <a:pt x="0" y="2268192"/>
                  </a:cubicBezTo>
                  <a:lnTo>
                    <a:pt x="0" y="45792"/>
                  </a:lnTo>
                  <a:cubicBezTo>
                    <a:pt x="0" y="33647"/>
                    <a:pt x="4824" y="22000"/>
                    <a:pt x="13412" y="13412"/>
                  </a:cubicBezTo>
                  <a:cubicBezTo>
                    <a:pt x="22000" y="4824"/>
                    <a:pt x="33647" y="0"/>
                    <a:pt x="45792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14"/>
          <p:cNvSpPr txBox="1"/>
          <p:nvPr/>
        </p:nvSpPr>
        <p:spPr>
          <a:xfrm>
            <a:off x="856388" y="3683641"/>
            <a:ext cx="6910589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14"/>
          <p:cNvSpPr txBox="1"/>
          <p:nvPr/>
        </p:nvSpPr>
        <p:spPr>
          <a:xfrm>
            <a:off x="856388" y="2929467"/>
            <a:ext cx="6910589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14"/>
          <p:cNvSpPr txBox="1"/>
          <p:nvPr/>
        </p:nvSpPr>
        <p:spPr>
          <a:xfrm>
            <a:off x="5050414" y="80047"/>
            <a:ext cx="11576422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18"/>
              </a:lnSpc>
            </a:pPr>
            <a:r>
              <a:rPr lang="en-ID" sz="2400" b="1" dirty="0">
                <a:latin typeface="Playfair Display Black" panose="00000A00000000000000" pitchFamily="2" charset="0"/>
              </a:rPr>
              <a:t>TUGAS 10 DIAGRAM RELASI CLASS APLIKASI PUSKESMAS</a:t>
            </a:r>
          </a:p>
          <a:p>
            <a:pPr marL="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rgbClr val="0B1320"/>
              </a:solidFill>
              <a:latin typeface="Playfair Display Black" panose="00000A00000000000000" pitchFamily="2" charset="0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856388" y="1280385"/>
            <a:ext cx="6910589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3" name="Google Shape;133;p14"/>
          <p:cNvGrpSpPr/>
          <p:nvPr/>
        </p:nvGrpSpPr>
        <p:grpSpPr>
          <a:xfrm>
            <a:off x="17057202" y="1280385"/>
            <a:ext cx="406823" cy="408647"/>
            <a:chOff x="1813" y="0"/>
            <a:chExt cx="809173" cy="812800"/>
          </a:xfrm>
        </p:grpSpPr>
        <p:sp>
          <p:nvSpPr>
            <p:cNvPr id="134" name="Google Shape;134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4"/>
          <p:cNvGrpSpPr/>
          <p:nvPr/>
        </p:nvGrpSpPr>
        <p:grpSpPr>
          <a:xfrm>
            <a:off x="17618249" y="1280385"/>
            <a:ext cx="406823" cy="408647"/>
            <a:chOff x="1813" y="0"/>
            <a:chExt cx="809173" cy="812800"/>
          </a:xfrm>
        </p:grpSpPr>
        <p:sp>
          <p:nvSpPr>
            <p:cNvPr id="137" name="Google Shape;137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" name="Google Shape;139;p14"/>
          <p:cNvGrpSpPr/>
          <p:nvPr/>
        </p:nvGrpSpPr>
        <p:grpSpPr>
          <a:xfrm>
            <a:off x="8378227" y="8752048"/>
            <a:ext cx="406823" cy="408647"/>
            <a:chOff x="1813" y="0"/>
            <a:chExt cx="809173" cy="812800"/>
          </a:xfrm>
        </p:grpSpPr>
        <p:sp>
          <p:nvSpPr>
            <p:cNvPr id="140" name="Google Shape;140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" name="Google Shape;142;p14"/>
          <p:cNvGrpSpPr/>
          <p:nvPr/>
        </p:nvGrpSpPr>
        <p:grpSpPr>
          <a:xfrm>
            <a:off x="8941902" y="8752048"/>
            <a:ext cx="406823" cy="408647"/>
            <a:chOff x="1813" y="0"/>
            <a:chExt cx="809173" cy="812800"/>
          </a:xfrm>
        </p:grpSpPr>
        <p:sp>
          <p:nvSpPr>
            <p:cNvPr id="143" name="Google Shape;143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" name="Google Shape;115;p14">
            <a:extLst>
              <a:ext uri="{FF2B5EF4-FFF2-40B4-BE49-F238E27FC236}">
                <a16:creationId xmlns:a16="http://schemas.microsoft.com/office/drawing/2014/main" id="{37D13AB9-8C4D-441D-B468-7786E1F87B4A}"/>
              </a:ext>
            </a:extLst>
          </p:cNvPr>
          <p:cNvGrpSpPr/>
          <p:nvPr/>
        </p:nvGrpSpPr>
        <p:grpSpPr>
          <a:xfrm>
            <a:off x="765773" y="689547"/>
            <a:ext cx="8115300" cy="8930567"/>
            <a:chOff x="0" y="-38100"/>
            <a:chExt cx="2137363" cy="2352084"/>
          </a:xfrm>
        </p:grpSpPr>
        <p:sp>
          <p:nvSpPr>
            <p:cNvPr id="40" name="Google Shape;116;p14">
              <a:extLst>
                <a:ext uri="{FF2B5EF4-FFF2-40B4-BE49-F238E27FC236}">
                  <a16:creationId xmlns:a16="http://schemas.microsoft.com/office/drawing/2014/main" id="{93718A10-D4C2-4A37-998B-4BD95B7AC39F}"/>
                </a:ext>
              </a:extLst>
            </p:cNvPr>
            <p:cNvSpPr/>
            <p:nvPr/>
          </p:nvSpPr>
          <p:spPr>
            <a:xfrm>
              <a:off x="0" y="0"/>
              <a:ext cx="2137363" cy="2313984"/>
            </a:xfrm>
            <a:custGeom>
              <a:avLst/>
              <a:gdLst/>
              <a:ahLst/>
              <a:cxnLst/>
              <a:rect l="l" t="t" r="r" b="b"/>
              <a:pathLst>
                <a:path w="2137363" h="2313984" extrusionOk="0">
                  <a:moveTo>
                    <a:pt x="45792" y="0"/>
                  </a:moveTo>
                  <a:lnTo>
                    <a:pt x="2091571" y="0"/>
                  </a:lnTo>
                  <a:cubicBezTo>
                    <a:pt x="2103716" y="0"/>
                    <a:pt x="2115363" y="4824"/>
                    <a:pt x="2123951" y="13412"/>
                  </a:cubicBezTo>
                  <a:cubicBezTo>
                    <a:pt x="2132538" y="22000"/>
                    <a:pt x="2137363" y="33647"/>
                    <a:pt x="2137363" y="45792"/>
                  </a:cubicBezTo>
                  <a:lnTo>
                    <a:pt x="2137363" y="2268192"/>
                  </a:lnTo>
                  <a:cubicBezTo>
                    <a:pt x="2137363" y="2280337"/>
                    <a:pt x="2132538" y="2291984"/>
                    <a:pt x="2123951" y="2300572"/>
                  </a:cubicBezTo>
                  <a:cubicBezTo>
                    <a:pt x="2115363" y="2309159"/>
                    <a:pt x="2103716" y="2313984"/>
                    <a:pt x="2091571" y="2313984"/>
                  </a:cubicBezTo>
                  <a:lnTo>
                    <a:pt x="45792" y="2313984"/>
                  </a:lnTo>
                  <a:cubicBezTo>
                    <a:pt x="33647" y="2313984"/>
                    <a:pt x="22000" y="2309159"/>
                    <a:pt x="13412" y="2300572"/>
                  </a:cubicBezTo>
                  <a:cubicBezTo>
                    <a:pt x="4824" y="2291984"/>
                    <a:pt x="0" y="2280337"/>
                    <a:pt x="0" y="2268192"/>
                  </a:cubicBezTo>
                  <a:lnTo>
                    <a:pt x="0" y="45792"/>
                  </a:lnTo>
                  <a:cubicBezTo>
                    <a:pt x="0" y="33647"/>
                    <a:pt x="4824" y="22000"/>
                    <a:pt x="13412" y="13412"/>
                  </a:cubicBezTo>
                  <a:cubicBezTo>
                    <a:pt x="22000" y="4824"/>
                    <a:pt x="33647" y="0"/>
                    <a:pt x="45792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7;p14">
              <a:extLst>
                <a:ext uri="{FF2B5EF4-FFF2-40B4-BE49-F238E27FC236}">
                  <a16:creationId xmlns:a16="http://schemas.microsoft.com/office/drawing/2014/main" id="{F3497FB2-BF23-4A38-86E4-F7EC9276FFC6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" name="Google Shape;133;p14">
            <a:extLst>
              <a:ext uri="{FF2B5EF4-FFF2-40B4-BE49-F238E27FC236}">
                <a16:creationId xmlns:a16="http://schemas.microsoft.com/office/drawing/2014/main" id="{1F4AA5F0-FBB5-4648-AB58-4B249CF2B828}"/>
              </a:ext>
            </a:extLst>
          </p:cNvPr>
          <p:cNvGrpSpPr/>
          <p:nvPr/>
        </p:nvGrpSpPr>
        <p:grpSpPr>
          <a:xfrm>
            <a:off x="8678975" y="1280385"/>
            <a:ext cx="406823" cy="408647"/>
            <a:chOff x="1813" y="0"/>
            <a:chExt cx="809173" cy="812800"/>
          </a:xfrm>
        </p:grpSpPr>
        <p:sp>
          <p:nvSpPr>
            <p:cNvPr id="43" name="Google Shape;134;p14">
              <a:extLst>
                <a:ext uri="{FF2B5EF4-FFF2-40B4-BE49-F238E27FC236}">
                  <a16:creationId xmlns:a16="http://schemas.microsoft.com/office/drawing/2014/main" id="{F997D291-96AC-46C7-B47C-EFB3F9E56D0E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5;p14">
              <a:extLst>
                <a:ext uri="{FF2B5EF4-FFF2-40B4-BE49-F238E27FC236}">
                  <a16:creationId xmlns:a16="http://schemas.microsoft.com/office/drawing/2014/main" id="{108BCD17-B574-44E9-AEFE-4993B76CB9E0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" name="Google Shape;139;p14">
            <a:extLst>
              <a:ext uri="{FF2B5EF4-FFF2-40B4-BE49-F238E27FC236}">
                <a16:creationId xmlns:a16="http://schemas.microsoft.com/office/drawing/2014/main" id="{9ED73319-23C0-495C-9E08-825289800404}"/>
              </a:ext>
            </a:extLst>
          </p:cNvPr>
          <p:cNvGrpSpPr/>
          <p:nvPr/>
        </p:nvGrpSpPr>
        <p:grpSpPr>
          <a:xfrm>
            <a:off x="0" y="8752048"/>
            <a:ext cx="406823" cy="408647"/>
            <a:chOff x="1813" y="0"/>
            <a:chExt cx="809173" cy="812800"/>
          </a:xfrm>
        </p:grpSpPr>
        <p:sp>
          <p:nvSpPr>
            <p:cNvPr id="49" name="Google Shape;140;p14">
              <a:extLst>
                <a:ext uri="{FF2B5EF4-FFF2-40B4-BE49-F238E27FC236}">
                  <a16:creationId xmlns:a16="http://schemas.microsoft.com/office/drawing/2014/main" id="{A33A15B0-76AD-48D0-9D9E-AA867D5C3C22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1;p14">
              <a:extLst>
                <a:ext uri="{FF2B5EF4-FFF2-40B4-BE49-F238E27FC236}">
                  <a16:creationId xmlns:a16="http://schemas.microsoft.com/office/drawing/2014/main" id="{2714B3AD-BB0B-4250-B05F-23C8C73AF6A8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" name="Google Shape;142;p14">
            <a:extLst>
              <a:ext uri="{FF2B5EF4-FFF2-40B4-BE49-F238E27FC236}">
                <a16:creationId xmlns:a16="http://schemas.microsoft.com/office/drawing/2014/main" id="{247E5EA6-DAD2-4491-B40B-C4003351A763}"/>
              </a:ext>
            </a:extLst>
          </p:cNvPr>
          <p:cNvGrpSpPr/>
          <p:nvPr/>
        </p:nvGrpSpPr>
        <p:grpSpPr>
          <a:xfrm>
            <a:off x="563675" y="8752048"/>
            <a:ext cx="406823" cy="408647"/>
            <a:chOff x="1813" y="0"/>
            <a:chExt cx="809173" cy="812800"/>
          </a:xfrm>
        </p:grpSpPr>
        <p:sp>
          <p:nvSpPr>
            <p:cNvPr id="52" name="Google Shape;143;p14">
              <a:extLst>
                <a:ext uri="{FF2B5EF4-FFF2-40B4-BE49-F238E27FC236}">
                  <a16:creationId xmlns:a16="http://schemas.microsoft.com/office/drawing/2014/main" id="{27857060-3619-44A0-B9D0-3BB6557B5BF3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4;p14">
              <a:extLst>
                <a:ext uri="{FF2B5EF4-FFF2-40B4-BE49-F238E27FC236}">
                  <a16:creationId xmlns:a16="http://schemas.microsoft.com/office/drawing/2014/main" id="{DF831521-6854-484B-BF4D-398B4E2140A6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C3C74DA2-D5B0-4DC4-869C-A3887CBA6C2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64474" y="1230471"/>
            <a:ext cx="7126770" cy="782605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5345F9C-2537-482F-953C-3C6BA948456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586325" y="2732448"/>
            <a:ext cx="7230650" cy="48221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19"/>
          <p:cNvGrpSpPr/>
          <p:nvPr/>
        </p:nvGrpSpPr>
        <p:grpSpPr>
          <a:xfrm>
            <a:off x="1117817" y="890409"/>
            <a:ext cx="15052684" cy="9967161"/>
            <a:chOff x="-292503" y="-1217755"/>
            <a:chExt cx="20070244" cy="13289552"/>
          </a:xfrm>
        </p:grpSpPr>
        <p:sp>
          <p:nvSpPr>
            <p:cNvPr id="288" name="Google Shape;288;p19"/>
            <p:cNvSpPr txBox="1"/>
            <p:nvPr/>
          </p:nvSpPr>
          <p:spPr>
            <a:xfrm>
              <a:off x="-240843" y="-1217755"/>
              <a:ext cx="12276721" cy="689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0" i="0" u="none" strike="noStrike" cap="none" dirty="0" err="1">
                  <a:solidFill>
                    <a:srgbClr val="0B1320"/>
                  </a:solidFill>
                  <a:latin typeface="Playfair Display Black"/>
                  <a:ea typeface="Playfair Display Black"/>
                  <a:cs typeface="Playfair Display Black"/>
                  <a:sym typeface="Playfair Display Black"/>
                </a:rPr>
                <a:t>Penjelasan</a:t>
              </a:r>
              <a:endParaRPr sz="200" dirty="0"/>
            </a:p>
          </p:txBody>
        </p:sp>
        <p:sp>
          <p:nvSpPr>
            <p:cNvPr id="289" name="Google Shape;289;p19"/>
            <p:cNvSpPr txBox="1"/>
            <p:nvPr/>
          </p:nvSpPr>
          <p:spPr>
            <a:xfrm>
              <a:off x="-292503" y="-831826"/>
              <a:ext cx="20070244" cy="129036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D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 </a:t>
              </a:r>
              <a:endPara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+mj-lt"/>
                <a:buAutoNum type="arabicPeriod"/>
              </a:pP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Login:</a:t>
              </a:r>
              <a:endPara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Relasi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: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Realisasi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 (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implementasi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)</a:t>
              </a:r>
              <a:b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</a:b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Keterangan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: Kelas "Login"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merupakan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implementasi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dari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sebuah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 interface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atau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kelas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abstrak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 yang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bertanggung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jawab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untuk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autentikasi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atau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 proses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masuk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ke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sistem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.</a:t>
              </a:r>
              <a:endPara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endParaRPr>
            </a:p>
            <a:p>
              <a:pPr lvl="0">
                <a:lnSpc>
                  <a:spcPct val="107000"/>
                </a:lnSpc>
                <a:spcAft>
                  <a:spcPts val="800"/>
                </a:spcAft>
              </a:pPr>
              <a:r>
                <a:rPr lang="en-ID" sz="2800" dirty="0"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2.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Pendaftaran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:</a:t>
              </a:r>
              <a:b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</a:b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Relasi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: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Asosiasi</a:t>
              </a:r>
              <a:endPara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Keterangan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: Kelas "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Pendaftaran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"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terkait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dengan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kelas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 lain (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seperti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 "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Pasien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"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atau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 "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Dokter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")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dalam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hubungan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pendaftaran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.</a:t>
              </a:r>
              <a:endPara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endParaRPr>
            </a:p>
            <a:p>
              <a:pPr lvl="0">
                <a:lnSpc>
                  <a:spcPct val="107000"/>
                </a:lnSpc>
                <a:spcAft>
                  <a:spcPts val="800"/>
                </a:spcAft>
              </a:pP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3. Daftar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Pasien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Poli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:</a:t>
              </a:r>
              <a:endPara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Relasi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: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Asosiasi</a:t>
              </a:r>
              <a:b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</a:b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Keterangan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: Kelas "Daftar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Pasien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Poli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"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terkait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dengan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kelas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 lain (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seperti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 "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Poli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"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atau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 "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Antrian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")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dalam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hubungan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pendaftaran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pasien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 di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poliklinik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.</a:t>
              </a:r>
              <a:endPara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endParaRPr>
            </a:p>
            <a:p>
              <a:pPr lvl="0">
                <a:lnSpc>
                  <a:spcPct val="107000"/>
                </a:lnSpc>
                <a:spcAft>
                  <a:spcPts val="800"/>
                </a:spcAft>
              </a:pP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4.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Pemeriksaan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:</a:t>
              </a:r>
              <a:endPara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Relasi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: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Asosiasi</a:t>
              </a:r>
              <a:endPara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Keterangan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: Kelas "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Pemeriksaan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"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terkait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dengan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kelas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 lain (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seperti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 "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Dokter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"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atau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 "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Pasien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")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dalam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hubungan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pemeriksaan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 </a:t>
              </a:r>
              <a:r>
                <a:rPr lang="en-ID" sz="2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pasien</a:t>
              </a:r>
              <a:r>
                <a:rPr lang="en-ID" sz="2800" dirty="0"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. </a:t>
              </a:r>
              <a:r>
                <a:rPr lang="en-ID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 </a:t>
              </a:r>
              <a:endPara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endParaRPr>
            </a:p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0" i="0" u="none" strike="noStrike" cap="none" dirty="0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800" dirty="0"/>
            </a:p>
          </p:txBody>
        </p:sp>
      </p:grpSp>
      <p:grpSp>
        <p:nvGrpSpPr>
          <p:cNvPr id="300" name="Google Shape;300;p19"/>
          <p:cNvGrpSpPr/>
          <p:nvPr/>
        </p:nvGrpSpPr>
        <p:grpSpPr>
          <a:xfrm>
            <a:off x="16209246" y="7963899"/>
            <a:ext cx="4157508" cy="5116933"/>
            <a:chOff x="0" y="0"/>
            <a:chExt cx="5543344" cy="6822577"/>
          </a:xfrm>
        </p:grpSpPr>
        <p:grpSp>
          <p:nvGrpSpPr>
            <p:cNvPr id="301" name="Google Shape;301;p19"/>
            <p:cNvGrpSpPr/>
            <p:nvPr/>
          </p:nvGrpSpPr>
          <p:grpSpPr>
            <a:xfrm>
              <a:off x="0" y="0"/>
              <a:ext cx="5543344" cy="6822577"/>
              <a:chOff x="0" y="0"/>
              <a:chExt cx="660400" cy="812800"/>
            </a:xfrm>
          </p:grpSpPr>
          <p:sp>
            <p:nvSpPr>
              <p:cNvPr id="302" name="Google Shape;302;p1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9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4" name="Google Shape;304;p19"/>
            <p:cNvGrpSpPr/>
            <p:nvPr/>
          </p:nvGrpSpPr>
          <p:grpSpPr>
            <a:xfrm>
              <a:off x="323849" y="398583"/>
              <a:ext cx="4895646" cy="6025410"/>
              <a:chOff x="0" y="0"/>
              <a:chExt cx="660400" cy="812800"/>
            </a:xfrm>
          </p:grpSpPr>
          <p:sp>
            <p:nvSpPr>
              <p:cNvPr id="305" name="Google Shape;305;p1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9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7" name="Google Shape;307;p19"/>
            <p:cNvGrpSpPr/>
            <p:nvPr/>
          </p:nvGrpSpPr>
          <p:grpSpPr>
            <a:xfrm>
              <a:off x="643556" y="792068"/>
              <a:ext cx="4256232" cy="5238440"/>
              <a:chOff x="0" y="0"/>
              <a:chExt cx="660400" cy="812800"/>
            </a:xfrm>
          </p:grpSpPr>
          <p:sp>
            <p:nvSpPr>
              <p:cNvPr id="308" name="Google Shape;308;p1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9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0" name="Google Shape;310;p19"/>
          <p:cNvGrpSpPr/>
          <p:nvPr/>
        </p:nvGrpSpPr>
        <p:grpSpPr>
          <a:xfrm>
            <a:off x="8392711" y="-3152910"/>
            <a:ext cx="4304048" cy="5297290"/>
            <a:chOff x="0" y="0"/>
            <a:chExt cx="5738731" cy="7063053"/>
          </a:xfrm>
        </p:grpSpPr>
        <p:grpSp>
          <p:nvGrpSpPr>
            <p:cNvPr id="311" name="Google Shape;311;p19"/>
            <p:cNvGrpSpPr/>
            <p:nvPr/>
          </p:nvGrpSpPr>
          <p:grpSpPr>
            <a:xfrm rot="10800000">
              <a:off x="0" y="0"/>
              <a:ext cx="5738731" cy="7063053"/>
              <a:chOff x="0" y="0"/>
              <a:chExt cx="660400" cy="812800"/>
            </a:xfrm>
          </p:grpSpPr>
          <p:sp>
            <p:nvSpPr>
              <p:cNvPr id="312" name="Google Shape;312;p1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9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4" name="Google Shape;314;p19"/>
            <p:cNvGrpSpPr/>
            <p:nvPr/>
          </p:nvGrpSpPr>
          <p:grpSpPr>
            <a:xfrm rot="10800000">
              <a:off x="335264" y="412632"/>
              <a:ext cx="5068203" cy="6237789"/>
              <a:chOff x="0" y="0"/>
              <a:chExt cx="660400" cy="812800"/>
            </a:xfrm>
          </p:grpSpPr>
          <p:sp>
            <p:nvSpPr>
              <p:cNvPr id="315" name="Google Shape;315;p1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9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7" name="Google Shape;317;p19"/>
            <p:cNvGrpSpPr/>
            <p:nvPr/>
          </p:nvGrpSpPr>
          <p:grpSpPr>
            <a:xfrm rot="10800000">
              <a:off x="666239" y="819987"/>
              <a:ext cx="4406253" cy="5423080"/>
              <a:chOff x="0" y="0"/>
              <a:chExt cx="660400" cy="812800"/>
            </a:xfrm>
          </p:grpSpPr>
          <p:sp>
            <p:nvSpPr>
              <p:cNvPr id="318" name="Google Shape;318;p1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9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19"/>
          <p:cNvGrpSpPr/>
          <p:nvPr/>
        </p:nvGrpSpPr>
        <p:grpSpPr>
          <a:xfrm>
            <a:off x="1117817" y="890409"/>
            <a:ext cx="15052684" cy="1667453"/>
            <a:chOff x="-292503" y="-1217755"/>
            <a:chExt cx="20070244" cy="2223271"/>
          </a:xfrm>
        </p:grpSpPr>
        <p:sp>
          <p:nvSpPr>
            <p:cNvPr id="288" name="Google Shape;288;p19"/>
            <p:cNvSpPr txBox="1"/>
            <p:nvPr/>
          </p:nvSpPr>
          <p:spPr>
            <a:xfrm>
              <a:off x="-240843" y="-1217755"/>
              <a:ext cx="12276721" cy="689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0" i="0" u="none" strike="noStrike" cap="none" dirty="0" err="1">
                  <a:solidFill>
                    <a:srgbClr val="0B1320"/>
                  </a:solidFill>
                  <a:latin typeface="Playfair Display Black"/>
                  <a:ea typeface="Playfair Display Black"/>
                  <a:cs typeface="Playfair Display Black"/>
                  <a:sym typeface="Playfair Display Black"/>
                </a:rPr>
                <a:t>Penjelasan</a:t>
              </a:r>
              <a:endParaRPr sz="200" dirty="0"/>
            </a:p>
          </p:txBody>
        </p:sp>
        <p:sp>
          <p:nvSpPr>
            <p:cNvPr id="289" name="Google Shape;289;p19"/>
            <p:cNvSpPr txBox="1"/>
            <p:nvPr/>
          </p:nvSpPr>
          <p:spPr>
            <a:xfrm>
              <a:off x="-292503" y="-831826"/>
              <a:ext cx="20070244" cy="1837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D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imSun" panose="02010600030101010101" pitchFamily="2" charset="-122"/>
                </a:rPr>
                <a:t> </a:t>
              </a:r>
              <a:endPara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endParaRPr>
            </a:p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0" i="0" u="none" strike="noStrike" cap="none" dirty="0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lang="en-US" sz="1800" dirty="0"/>
            </a:p>
          </p:txBody>
        </p:sp>
      </p:grpSp>
      <p:grpSp>
        <p:nvGrpSpPr>
          <p:cNvPr id="300" name="Google Shape;300;p19"/>
          <p:cNvGrpSpPr/>
          <p:nvPr/>
        </p:nvGrpSpPr>
        <p:grpSpPr>
          <a:xfrm>
            <a:off x="16209246" y="7963899"/>
            <a:ext cx="4157508" cy="5116933"/>
            <a:chOff x="0" y="0"/>
            <a:chExt cx="5543344" cy="6822577"/>
          </a:xfrm>
        </p:grpSpPr>
        <p:grpSp>
          <p:nvGrpSpPr>
            <p:cNvPr id="301" name="Google Shape;301;p19"/>
            <p:cNvGrpSpPr/>
            <p:nvPr/>
          </p:nvGrpSpPr>
          <p:grpSpPr>
            <a:xfrm>
              <a:off x="0" y="0"/>
              <a:ext cx="5543344" cy="6822577"/>
              <a:chOff x="0" y="0"/>
              <a:chExt cx="660400" cy="812800"/>
            </a:xfrm>
          </p:grpSpPr>
          <p:sp>
            <p:nvSpPr>
              <p:cNvPr id="302" name="Google Shape;302;p1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9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4" name="Google Shape;304;p19"/>
            <p:cNvGrpSpPr/>
            <p:nvPr/>
          </p:nvGrpSpPr>
          <p:grpSpPr>
            <a:xfrm>
              <a:off x="323849" y="398583"/>
              <a:ext cx="4895646" cy="6025410"/>
              <a:chOff x="0" y="0"/>
              <a:chExt cx="660400" cy="812800"/>
            </a:xfrm>
          </p:grpSpPr>
          <p:sp>
            <p:nvSpPr>
              <p:cNvPr id="305" name="Google Shape;305;p1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9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7" name="Google Shape;307;p19"/>
            <p:cNvGrpSpPr/>
            <p:nvPr/>
          </p:nvGrpSpPr>
          <p:grpSpPr>
            <a:xfrm>
              <a:off x="643556" y="792068"/>
              <a:ext cx="4256232" cy="5238440"/>
              <a:chOff x="0" y="0"/>
              <a:chExt cx="660400" cy="812800"/>
            </a:xfrm>
          </p:grpSpPr>
          <p:sp>
            <p:nvSpPr>
              <p:cNvPr id="308" name="Google Shape;308;p1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9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0" name="Google Shape;310;p19"/>
          <p:cNvGrpSpPr/>
          <p:nvPr/>
        </p:nvGrpSpPr>
        <p:grpSpPr>
          <a:xfrm>
            <a:off x="8392711" y="-3152910"/>
            <a:ext cx="4304048" cy="5297290"/>
            <a:chOff x="0" y="0"/>
            <a:chExt cx="5738731" cy="7063053"/>
          </a:xfrm>
        </p:grpSpPr>
        <p:grpSp>
          <p:nvGrpSpPr>
            <p:cNvPr id="311" name="Google Shape;311;p19"/>
            <p:cNvGrpSpPr/>
            <p:nvPr/>
          </p:nvGrpSpPr>
          <p:grpSpPr>
            <a:xfrm rot="10800000">
              <a:off x="0" y="0"/>
              <a:ext cx="5738731" cy="7063053"/>
              <a:chOff x="0" y="0"/>
              <a:chExt cx="660400" cy="812800"/>
            </a:xfrm>
          </p:grpSpPr>
          <p:sp>
            <p:nvSpPr>
              <p:cNvPr id="312" name="Google Shape;312;p1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9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4" name="Google Shape;314;p19"/>
            <p:cNvGrpSpPr/>
            <p:nvPr/>
          </p:nvGrpSpPr>
          <p:grpSpPr>
            <a:xfrm rot="10800000">
              <a:off x="335264" y="412632"/>
              <a:ext cx="5068203" cy="6237789"/>
              <a:chOff x="0" y="0"/>
              <a:chExt cx="660400" cy="812800"/>
            </a:xfrm>
          </p:grpSpPr>
          <p:sp>
            <p:nvSpPr>
              <p:cNvPr id="315" name="Google Shape;315;p1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9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7" name="Google Shape;317;p19"/>
            <p:cNvGrpSpPr/>
            <p:nvPr/>
          </p:nvGrpSpPr>
          <p:grpSpPr>
            <a:xfrm rot="10800000">
              <a:off x="666239" y="819987"/>
              <a:ext cx="4406253" cy="5423080"/>
              <a:chOff x="0" y="0"/>
              <a:chExt cx="660400" cy="812800"/>
            </a:xfrm>
          </p:grpSpPr>
          <p:sp>
            <p:nvSpPr>
              <p:cNvPr id="318" name="Google Shape;318;p1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9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676F0B8-6036-4931-9A14-FE58D781D0F7}"/>
              </a:ext>
            </a:extLst>
          </p:cNvPr>
          <p:cNvSpPr txBox="1"/>
          <p:nvPr/>
        </p:nvSpPr>
        <p:spPr>
          <a:xfrm>
            <a:off x="1117817" y="1424247"/>
            <a:ext cx="15091429" cy="9138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5.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Resep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: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Relasi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: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Asosiasi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Keterangan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: Kelas "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Resep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"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terkait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dengan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kelas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lain (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seperti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"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Dokter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"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atau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"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Obat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")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dalam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hubungan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pemberian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resep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obat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oleh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dokter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.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6.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Pembayaran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: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Relasi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: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Asosiasi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Keterangan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: Kelas "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Pembayaran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"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terkait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dengan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kelas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lain (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seperti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"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Pasien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"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atau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"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Tagihan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")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dalam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hubungan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pembayaran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atas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layanan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medis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.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Ambil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Obat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: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7.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Relasi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: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Asosiasi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Keterangan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: Kelas "Ambil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Obat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"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terkait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dengan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kelas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lain (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seperti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"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Apoteker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"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atau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"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Obat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")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dalam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hubungan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pengambilan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obat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oleh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pasien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.</a:t>
            </a:r>
            <a:endParaRPr lang="en-ID" sz="2800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8.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Laporan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Obat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: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Relasi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: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Asosiasi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Keterangan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: Kelas "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Laporan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Obat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"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terkait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dengan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kelas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lain (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seperti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"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Obat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"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atau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"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Dokter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")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dalam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hubungan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laporan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tentang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pemakaian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atau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penggunaan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obat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dalam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sistem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.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 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894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1"/>
          <p:cNvSpPr txBox="1"/>
          <p:nvPr/>
        </p:nvSpPr>
        <p:spPr>
          <a:xfrm>
            <a:off x="329841" y="176228"/>
            <a:ext cx="8532985" cy="162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>
                <a:solidFill>
                  <a:srgbClr val="0B1320"/>
                </a:solidFill>
                <a:latin typeface="Playfair Display Black"/>
                <a:sym typeface="Playfair Display Black"/>
              </a:rPr>
              <a:t>Tugas</a:t>
            </a:r>
            <a:r>
              <a:rPr lang="en-US" sz="44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 11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Diagram sequence </a:t>
            </a:r>
            <a:endParaRPr sz="800" dirty="0"/>
          </a:p>
        </p:txBody>
      </p:sp>
      <p:sp>
        <p:nvSpPr>
          <p:cNvPr id="365" name="Google Shape;365;p21"/>
          <p:cNvSpPr txBox="1"/>
          <p:nvPr/>
        </p:nvSpPr>
        <p:spPr>
          <a:xfrm>
            <a:off x="409912" y="1796554"/>
            <a:ext cx="7511340" cy="837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0"/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Sequence Diagram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actor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Pasien</a:t>
            </a: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Pasien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mendaftara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administrasi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verifikasi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tidaknya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verifikasi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pada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administrasi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pasien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Setelah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verifikasi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mengirimkan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daftar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pasien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mendaftaran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pemeriksaan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Setelah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pemeriksaan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pasien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membayar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resep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pasien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/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Sequence Diagram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Administrasi</a:t>
            </a: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Administrasi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verifikasi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pasien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pembayaran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pasien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pemeriksaan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pasien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/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Sequence Diagram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</a:t>
            </a: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pendaftaran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pasien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pemeriksaan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pasien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Setelah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pemeriksaan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resep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pasien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mengirimkan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pemeriksaan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administrasi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D" sz="1600" dirty="0"/>
            </a:br>
            <a:endParaRPr lang="en-ID" sz="1600" dirty="0"/>
          </a:p>
        </p:txBody>
      </p:sp>
      <p:grpSp>
        <p:nvGrpSpPr>
          <p:cNvPr id="366" name="Google Shape;366;p21"/>
          <p:cNvGrpSpPr/>
          <p:nvPr/>
        </p:nvGrpSpPr>
        <p:grpSpPr>
          <a:xfrm>
            <a:off x="14353073" y="6880240"/>
            <a:ext cx="6999655" cy="8614961"/>
            <a:chOff x="0" y="0"/>
            <a:chExt cx="9332874" cy="11486614"/>
          </a:xfrm>
        </p:grpSpPr>
        <p:grpSp>
          <p:nvGrpSpPr>
            <p:cNvPr id="367" name="Google Shape;367;p21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368" name="Google Shape;368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0" name="Google Shape;370;p21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371" name="Google Shape;371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3" name="Google Shape;373;p21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374" name="Google Shape;374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6" name="Google Shape;386;p21"/>
          <p:cNvGrpSpPr/>
          <p:nvPr/>
        </p:nvGrpSpPr>
        <p:grpSpPr>
          <a:xfrm rot="10800000">
            <a:off x="7191530" y="-2403040"/>
            <a:ext cx="3904939" cy="4806079"/>
            <a:chOff x="0" y="0"/>
            <a:chExt cx="5206586" cy="6408106"/>
          </a:xfrm>
        </p:grpSpPr>
        <p:grpSp>
          <p:nvGrpSpPr>
            <p:cNvPr id="387" name="Google Shape;387;p21"/>
            <p:cNvGrpSpPr/>
            <p:nvPr/>
          </p:nvGrpSpPr>
          <p:grpSpPr>
            <a:xfrm>
              <a:off x="0" y="0"/>
              <a:ext cx="5206586" cy="6408106"/>
              <a:chOff x="0" y="0"/>
              <a:chExt cx="660400" cy="812800"/>
            </a:xfrm>
          </p:grpSpPr>
          <p:sp>
            <p:nvSpPr>
              <p:cNvPr id="388" name="Google Shape;388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0" name="Google Shape;390;p21"/>
            <p:cNvGrpSpPr/>
            <p:nvPr/>
          </p:nvGrpSpPr>
          <p:grpSpPr>
            <a:xfrm>
              <a:off x="304175" y="374370"/>
              <a:ext cx="4598236" cy="5659367"/>
              <a:chOff x="0" y="0"/>
              <a:chExt cx="660400" cy="812800"/>
            </a:xfrm>
          </p:grpSpPr>
          <p:sp>
            <p:nvSpPr>
              <p:cNvPr id="391" name="Google Shape;391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3" name="Google Shape;393;p21"/>
            <p:cNvGrpSpPr/>
            <p:nvPr/>
          </p:nvGrpSpPr>
          <p:grpSpPr>
            <a:xfrm>
              <a:off x="604460" y="743950"/>
              <a:ext cx="3997667" cy="4920205"/>
              <a:chOff x="0" y="0"/>
              <a:chExt cx="660400" cy="812800"/>
            </a:xfrm>
          </p:grpSpPr>
          <p:sp>
            <p:nvSpPr>
              <p:cNvPr id="394" name="Google Shape;394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6" name="Google Shape;396;p21"/>
          <p:cNvGrpSpPr/>
          <p:nvPr/>
        </p:nvGrpSpPr>
        <p:grpSpPr>
          <a:xfrm>
            <a:off x="3089103" y="359939"/>
            <a:ext cx="406823" cy="408647"/>
            <a:chOff x="1813" y="0"/>
            <a:chExt cx="809173" cy="812800"/>
          </a:xfrm>
        </p:grpSpPr>
        <p:sp>
          <p:nvSpPr>
            <p:cNvPr id="397" name="Google Shape;397;p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9" name="Google Shape;399;p21"/>
          <p:cNvGrpSpPr/>
          <p:nvPr/>
        </p:nvGrpSpPr>
        <p:grpSpPr>
          <a:xfrm>
            <a:off x="3652777" y="359939"/>
            <a:ext cx="406823" cy="408647"/>
            <a:chOff x="1813" y="0"/>
            <a:chExt cx="809173" cy="812800"/>
          </a:xfrm>
        </p:grpSpPr>
        <p:sp>
          <p:nvSpPr>
            <p:cNvPr id="400" name="Google Shape;400;p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2" name="Google Shape;402;p21"/>
          <p:cNvGrpSpPr/>
          <p:nvPr/>
        </p:nvGrpSpPr>
        <p:grpSpPr>
          <a:xfrm>
            <a:off x="4213825" y="359939"/>
            <a:ext cx="406823" cy="408647"/>
            <a:chOff x="1813" y="0"/>
            <a:chExt cx="809173" cy="812800"/>
          </a:xfrm>
        </p:grpSpPr>
        <p:sp>
          <p:nvSpPr>
            <p:cNvPr id="403" name="Google Shape;403;p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E4330856-C197-43F8-918A-FCC116B5825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221412" y="564263"/>
            <a:ext cx="9036976" cy="9158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320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22"/>
          <p:cNvGrpSpPr/>
          <p:nvPr/>
        </p:nvGrpSpPr>
        <p:grpSpPr>
          <a:xfrm>
            <a:off x="1028700" y="884039"/>
            <a:ext cx="16230600" cy="8374261"/>
            <a:chOff x="0" y="-38100"/>
            <a:chExt cx="4274726" cy="2205567"/>
          </a:xfrm>
        </p:grpSpPr>
        <p:sp>
          <p:nvSpPr>
            <p:cNvPr id="410" name="Google Shape;410;p22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2" name="Google Shape;412;p22"/>
          <p:cNvSpPr txBox="1"/>
          <p:nvPr/>
        </p:nvSpPr>
        <p:spPr>
          <a:xfrm>
            <a:off x="1766932" y="2995702"/>
            <a:ext cx="14754137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14" name="Google Shape;414;p22"/>
          <p:cNvCxnSpPr/>
          <p:nvPr/>
        </p:nvCxnSpPr>
        <p:spPr>
          <a:xfrm>
            <a:off x="1766932" y="1886465"/>
            <a:ext cx="12719299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15" name="Google Shape;415;p22"/>
          <p:cNvGrpSpPr/>
          <p:nvPr/>
        </p:nvGrpSpPr>
        <p:grpSpPr>
          <a:xfrm>
            <a:off x="14988611" y="1682141"/>
            <a:ext cx="406823" cy="408647"/>
            <a:chOff x="1813" y="0"/>
            <a:chExt cx="809173" cy="812800"/>
          </a:xfrm>
        </p:grpSpPr>
        <p:sp>
          <p:nvSpPr>
            <p:cNvPr id="416" name="Google Shape;416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8" name="Google Shape;418;p22"/>
          <p:cNvGrpSpPr/>
          <p:nvPr/>
        </p:nvGrpSpPr>
        <p:grpSpPr>
          <a:xfrm>
            <a:off x="15552286" y="1682141"/>
            <a:ext cx="406823" cy="408647"/>
            <a:chOff x="1813" y="0"/>
            <a:chExt cx="809173" cy="812800"/>
          </a:xfrm>
        </p:grpSpPr>
        <p:sp>
          <p:nvSpPr>
            <p:cNvPr id="419" name="Google Shape;419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1" name="Google Shape;421;p22"/>
          <p:cNvGrpSpPr/>
          <p:nvPr/>
        </p:nvGrpSpPr>
        <p:grpSpPr>
          <a:xfrm>
            <a:off x="16113333" y="1682141"/>
            <a:ext cx="406823" cy="408647"/>
            <a:chOff x="1813" y="0"/>
            <a:chExt cx="809173" cy="812800"/>
          </a:xfrm>
        </p:grpSpPr>
        <p:sp>
          <p:nvSpPr>
            <p:cNvPr id="422" name="Google Shape;422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4" name="Google Shape;424;p22"/>
          <p:cNvGrpSpPr/>
          <p:nvPr/>
        </p:nvGrpSpPr>
        <p:grpSpPr>
          <a:xfrm>
            <a:off x="-3233490" y="5979520"/>
            <a:ext cx="6999655" cy="8614961"/>
            <a:chOff x="0" y="0"/>
            <a:chExt cx="9332874" cy="11486614"/>
          </a:xfrm>
        </p:grpSpPr>
        <p:grpSp>
          <p:nvGrpSpPr>
            <p:cNvPr id="425" name="Google Shape;425;p22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426" name="Google Shape;426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8" name="Google Shape;428;p22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429" name="Google Shape;429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1" name="Google Shape;431;p22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432" name="Google Shape;432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03BA83F5-1887-460D-83F7-20DDD98F3D5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669771" y="2090788"/>
            <a:ext cx="10973802" cy="714028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5A8DFFE-7744-4A26-BFD0-A4DB07772DDF}"/>
              </a:ext>
            </a:extLst>
          </p:cNvPr>
          <p:cNvSpPr txBox="1"/>
          <p:nvPr/>
        </p:nvSpPr>
        <p:spPr>
          <a:xfrm>
            <a:off x="2571750" y="1215705"/>
            <a:ext cx="112014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dirty="0" err="1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Tugas</a:t>
            </a:r>
            <a:r>
              <a:rPr lang="en-ID" sz="3200" dirty="0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 12 </a:t>
            </a:r>
            <a:r>
              <a:rPr lang="en-ID" sz="3200" dirty="0" err="1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Mengihitung</a:t>
            </a:r>
            <a:r>
              <a:rPr lang="en-ID" sz="3200" dirty="0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Biaya</a:t>
            </a:r>
            <a:r>
              <a:rPr lang="en-ID" sz="3200" dirty="0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 dan </a:t>
            </a:r>
            <a:r>
              <a:rPr lang="en-ID" sz="3200" dirty="0" err="1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Estimasi</a:t>
            </a:r>
            <a:r>
              <a:rPr lang="en-ID" sz="3200" dirty="0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Pengembangan</a:t>
            </a:r>
            <a:endParaRPr lang="en-ID" sz="3200" dirty="0">
              <a:latin typeface="Playfair Display Black" panose="00000A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320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22"/>
          <p:cNvGrpSpPr/>
          <p:nvPr/>
        </p:nvGrpSpPr>
        <p:grpSpPr>
          <a:xfrm>
            <a:off x="1028700" y="884039"/>
            <a:ext cx="16230600" cy="8374261"/>
            <a:chOff x="0" y="-38100"/>
            <a:chExt cx="4274726" cy="2205567"/>
          </a:xfrm>
        </p:grpSpPr>
        <p:sp>
          <p:nvSpPr>
            <p:cNvPr id="410" name="Google Shape;410;p22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2" name="Google Shape;412;p22"/>
          <p:cNvSpPr txBox="1"/>
          <p:nvPr/>
        </p:nvSpPr>
        <p:spPr>
          <a:xfrm>
            <a:off x="1766932" y="2995702"/>
            <a:ext cx="14754137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14" name="Google Shape;414;p22"/>
          <p:cNvCxnSpPr/>
          <p:nvPr/>
        </p:nvCxnSpPr>
        <p:spPr>
          <a:xfrm>
            <a:off x="1766932" y="1886465"/>
            <a:ext cx="12719299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15" name="Google Shape;415;p22"/>
          <p:cNvGrpSpPr/>
          <p:nvPr/>
        </p:nvGrpSpPr>
        <p:grpSpPr>
          <a:xfrm>
            <a:off x="14988611" y="1682141"/>
            <a:ext cx="406823" cy="408647"/>
            <a:chOff x="1813" y="0"/>
            <a:chExt cx="809173" cy="812800"/>
          </a:xfrm>
        </p:grpSpPr>
        <p:sp>
          <p:nvSpPr>
            <p:cNvPr id="416" name="Google Shape;416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8" name="Google Shape;418;p22"/>
          <p:cNvGrpSpPr/>
          <p:nvPr/>
        </p:nvGrpSpPr>
        <p:grpSpPr>
          <a:xfrm>
            <a:off x="15552286" y="1682141"/>
            <a:ext cx="406823" cy="408647"/>
            <a:chOff x="1813" y="0"/>
            <a:chExt cx="809173" cy="812800"/>
          </a:xfrm>
        </p:grpSpPr>
        <p:sp>
          <p:nvSpPr>
            <p:cNvPr id="419" name="Google Shape;419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1" name="Google Shape;421;p22"/>
          <p:cNvGrpSpPr/>
          <p:nvPr/>
        </p:nvGrpSpPr>
        <p:grpSpPr>
          <a:xfrm>
            <a:off x="16113333" y="1682141"/>
            <a:ext cx="406823" cy="408647"/>
            <a:chOff x="1813" y="0"/>
            <a:chExt cx="809173" cy="812800"/>
          </a:xfrm>
        </p:grpSpPr>
        <p:sp>
          <p:nvSpPr>
            <p:cNvPr id="422" name="Google Shape;422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4" name="Google Shape;424;p22"/>
          <p:cNvGrpSpPr/>
          <p:nvPr/>
        </p:nvGrpSpPr>
        <p:grpSpPr>
          <a:xfrm>
            <a:off x="-3233490" y="5979520"/>
            <a:ext cx="6999655" cy="8614961"/>
            <a:chOff x="0" y="0"/>
            <a:chExt cx="9332874" cy="11486614"/>
          </a:xfrm>
        </p:grpSpPr>
        <p:grpSp>
          <p:nvGrpSpPr>
            <p:cNvPr id="425" name="Google Shape;425;p22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426" name="Google Shape;426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8" name="Google Shape;428;p22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429" name="Google Shape;429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1" name="Google Shape;431;p22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432" name="Google Shape;432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5A8DFFE-7744-4A26-BFD0-A4DB07772DDF}"/>
              </a:ext>
            </a:extLst>
          </p:cNvPr>
          <p:cNvSpPr txBox="1"/>
          <p:nvPr/>
        </p:nvSpPr>
        <p:spPr>
          <a:xfrm>
            <a:off x="2571750" y="1215705"/>
            <a:ext cx="112014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dirty="0" err="1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Tugas</a:t>
            </a:r>
            <a:r>
              <a:rPr lang="en-ID" sz="3200" dirty="0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 12 </a:t>
            </a:r>
            <a:r>
              <a:rPr lang="en-ID" sz="3200" dirty="0" err="1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Mengihitung</a:t>
            </a:r>
            <a:r>
              <a:rPr lang="en-ID" sz="3200" dirty="0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Biaya</a:t>
            </a:r>
            <a:r>
              <a:rPr lang="en-ID" sz="3200" dirty="0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 dan </a:t>
            </a:r>
            <a:r>
              <a:rPr lang="en-ID" sz="3200" dirty="0" err="1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Estimasi</a:t>
            </a:r>
            <a:r>
              <a:rPr lang="en-ID" sz="3200" dirty="0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Pengembangan</a:t>
            </a:r>
            <a:endParaRPr lang="en-ID" sz="3200" dirty="0">
              <a:latin typeface="Playfair Display Black" panose="00000A00000000000000" pitchFamily="2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0A136B9-57F3-42C9-B7F4-65DA1A6B490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050521" y="2305913"/>
            <a:ext cx="10800596" cy="649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9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320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22"/>
          <p:cNvGrpSpPr/>
          <p:nvPr/>
        </p:nvGrpSpPr>
        <p:grpSpPr>
          <a:xfrm>
            <a:off x="1028700" y="884039"/>
            <a:ext cx="16230600" cy="8374261"/>
            <a:chOff x="0" y="-38100"/>
            <a:chExt cx="4274726" cy="2205567"/>
          </a:xfrm>
        </p:grpSpPr>
        <p:sp>
          <p:nvSpPr>
            <p:cNvPr id="410" name="Google Shape;410;p22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2" name="Google Shape;412;p22"/>
          <p:cNvSpPr txBox="1"/>
          <p:nvPr/>
        </p:nvSpPr>
        <p:spPr>
          <a:xfrm>
            <a:off x="1766932" y="2995702"/>
            <a:ext cx="14754137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14" name="Google Shape;414;p22"/>
          <p:cNvCxnSpPr/>
          <p:nvPr/>
        </p:nvCxnSpPr>
        <p:spPr>
          <a:xfrm>
            <a:off x="1766932" y="1886465"/>
            <a:ext cx="12719299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15" name="Google Shape;415;p22"/>
          <p:cNvGrpSpPr/>
          <p:nvPr/>
        </p:nvGrpSpPr>
        <p:grpSpPr>
          <a:xfrm>
            <a:off x="14988611" y="1682141"/>
            <a:ext cx="406823" cy="408647"/>
            <a:chOff x="1813" y="0"/>
            <a:chExt cx="809173" cy="812800"/>
          </a:xfrm>
        </p:grpSpPr>
        <p:sp>
          <p:nvSpPr>
            <p:cNvPr id="416" name="Google Shape;416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8" name="Google Shape;418;p22"/>
          <p:cNvGrpSpPr/>
          <p:nvPr/>
        </p:nvGrpSpPr>
        <p:grpSpPr>
          <a:xfrm>
            <a:off x="15552286" y="1682141"/>
            <a:ext cx="406823" cy="408647"/>
            <a:chOff x="1813" y="0"/>
            <a:chExt cx="809173" cy="812800"/>
          </a:xfrm>
        </p:grpSpPr>
        <p:sp>
          <p:nvSpPr>
            <p:cNvPr id="419" name="Google Shape;419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1" name="Google Shape;421;p22"/>
          <p:cNvGrpSpPr/>
          <p:nvPr/>
        </p:nvGrpSpPr>
        <p:grpSpPr>
          <a:xfrm>
            <a:off x="16113333" y="1682141"/>
            <a:ext cx="406823" cy="408647"/>
            <a:chOff x="1813" y="0"/>
            <a:chExt cx="809173" cy="812800"/>
          </a:xfrm>
        </p:grpSpPr>
        <p:sp>
          <p:nvSpPr>
            <p:cNvPr id="422" name="Google Shape;422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4" name="Google Shape;424;p22"/>
          <p:cNvGrpSpPr/>
          <p:nvPr/>
        </p:nvGrpSpPr>
        <p:grpSpPr>
          <a:xfrm>
            <a:off x="-3233490" y="5979520"/>
            <a:ext cx="6999655" cy="8614961"/>
            <a:chOff x="0" y="0"/>
            <a:chExt cx="9332874" cy="11486614"/>
          </a:xfrm>
        </p:grpSpPr>
        <p:grpSp>
          <p:nvGrpSpPr>
            <p:cNvPr id="425" name="Google Shape;425;p22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426" name="Google Shape;426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8" name="Google Shape;428;p22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429" name="Google Shape;429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1" name="Google Shape;431;p22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432" name="Google Shape;432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5A8DFFE-7744-4A26-BFD0-A4DB07772DDF}"/>
              </a:ext>
            </a:extLst>
          </p:cNvPr>
          <p:cNvSpPr txBox="1"/>
          <p:nvPr/>
        </p:nvSpPr>
        <p:spPr>
          <a:xfrm>
            <a:off x="2571750" y="1215705"/>
            <a:ext cx="112014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dirty="0" err="1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Tugas</a:t>
            </a:r>
            <a:r>
              <a:rPr lang="en-ID" sz="3200" dirty="0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 12 </a:t>
            </a:r>
            <a:r>
              <a:rPr lang="en-ID" sz="3200" dirty="0" err="1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Mengihitung</a:t>
            </a:r>
            <a:r>
              <a:rPr lang="en-ID" sz="3200" dirty="0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Biaya</a:t>
            </a:r>
            <a:r>
              <a:rPr lang="en-ID" sz="3200" dirty="0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 dan </a:t>
            </a:r>
            <a:r>
              <a:rPr lang="en-ID" sz="3200" dirty="0" err="1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Estimasi</a:t>
            </a:r>
            <a:r>
              <a:rPr lang="en-ID" sz="3200" dirty="0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Pengembangan</a:t>
            </a:r>
            <a:endParaRPr lang="en-ID" sz="3200" dirty="0">
              <a:latin typeface="Playfair Display Black" panose="00000A00000000000000" pitchFamily="2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CB553A3-1FB1-4A87-837D-F2D7642430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09143" y="2453469"/>
            <a:ext cx="10477088" cy="635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8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32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3"/>
          <p:cNvCxnSpPr/>
          <p:nvPr/>
        </p:nvCxnSpPr>
        <p:spPr>
          <a:xfrm rot="-5400000">
            <a:off x="-4059167" y="4327520"/>
            <a:ext cx="13354541" cy="0"/>
          </a:xfrm>
          <a:prstGeom prst="straightConnector1">
            <a:avLst/>
          </a:prstGeom>
          <a:noFill/>
          <a:ln w="38100" cap="flat" cmpd="sng">
            <a:solidFill>
              <a:srgbClr val="4DA1A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85;p13"/>
          <p:cNvCxnSpPr/>
          <p:nvPr/>
        </p:nvCxnSpPr>
        <p:spPr>
          <a:xfrm rot="-5400000">
            <a:off x="-3091580" y="4175120"/>
            <a:ext cx="13354541" cy="0"/>
          </a:xfrm>
          <a:prstGeom prst="straightConnector1">
            <a:avLst/>
          </a:prstGeom>
          <a:noFill/>
          <a:ln w="38100" cap="flat" cmpd="sng">
            <a:solidFill>
              <a:srgbClr val="FF9F1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" name="Google Shape;86;p13"/>
          <p:cNvCxnSpPr/>
          <p:nvPr/>
        </p:nvCxnSpPr>
        <p:spPr>
          <a:xfrm rot="-5400000">
            <a:off x="-2016971" y="4327520"/>
            <a:ext cx="13354541" cy="0"/>
          </a:xfrm>
          <a:prstGeom prst="straightConnector1">
            <a:avLst/>
          </a:prstGeom>
          <a:noFill/>
          <a:ln w="38100" cap="flat" cmpd="sng">
            <a:solidFill>
              <a:srgbClr val="6874E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7" name="Google Shape;87;p13"/>
          <p:cNvGrpSpPr/>
          <p:nvPr/>
        </p:nvGrpSpPr>
        <p:grpSpPr>
          <a:xfrm>
            <a:off x="1028700" y="884039"/>
            <a:ext cx="16230600" cy="8374261"/>
            <a:chOff x="0" y="-38100"/>
            <a:chExt cx="4274726" cy="2205567"/>
          </a:xfrm>
        </p:grpSpPr>
        <p:sp>
          <p:nvSpPr>
            <p:cNvPr id="88" name="Google Shape;88;p1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3"/>
          <p:cNvSpPr txBox="1"/>
          <p:nvPr/>
        </p:nvSpPr>
        <p:spPr>
          <a:xfrm>
            <a:off x="1592374" y="2628900"/>
            <a:ext cx="13583366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DONA TEAM</a:t>
            </a:r>
          </a:p>
          <a:p>
            <a:pPr marL="0" marR="0" lvl="0" indent="0" algn="ctr" rtl="0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Digital On A Team</a:t>
            </a:r>
          </a:p>
          <a:p>
            <a:pPr marL="0" marR="0" lvl="0" indent="0" algn="ctr" rtl="0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5400" dirty="0">
              <a:solidFill>
                <a:srgbClr val="0B1320"/>
              </a:solidFill>
              <a:latin typeface="Playfair Display Black"/>
              <a:sym typeface="Playfair Display Black"/>
            </a:endParaRPr>
          </a:p>
          <a:p>
            <a:pPr marL="0" marR="0" lvl="0" indent="0" algn="ctr" rtl="0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rgbClr val="0B1320"/>
                </a:solidFill>
                <a:latin typeface="Playfair Display Black"/>
                <a:sym typeface="Playfair Display Black"/>
              </a:rPr>
              <a:t>Dola</a:t>
            </a:r>
            <a:r>
              <a:rPr lang="en-US" sz="36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 Sri </a:t>
            </a:r>
            <a:r>
              <a:rPr lang="en-US" sz="3600" dirty="0" err="1">
                <a:solidFill>
                  <a:srgbClr val="0B1320"/>
                </a:solidFill>
                <a:latin typeface="Playfair Display Black"/>
                <a:sym typeface="Playfair Display Black"/>
              </a:rPr>
              <a:t>Rejeki</a:t>
            </a:r>
            <a:r>
              <a:rPr lang="en-US" sz="36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 – 2100018430</a:t>
            </a:r>
          </a:p>
          <a:p>
            <a:pPr marL="0" marR="0" lvl="0" indent="0" algn="ctr" rtl="0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rgbClr val="0B1320"/>
                </a:solidFill>
                <a:latin typeface="Playfair Display Black"/>
                <a:sym typeface="Playfair Display Black"/>
              </a:rPr>
              <a:t>Naufal</a:t>
            </a:r>
            <a:r>
              <a:rPr lang="en-US" sz="36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Playfair Display Black"/>
                <a:sym typeface="Playfair Display Black"/>
              </a:rPr>
              <a:t>Anas</a:t>
            </a:r>
            <a:r>
              <a:rPr lang="en-US" sz="36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 ES </a:t>
            </a:r>
            <a:r>
              <a:rPr lang="en-US" sz="3600" dirty="0" err="1">
                <a:solidFill>
                  <a:srgbClr val="0B1320"/>
                </a:solidFill>
                <a:latin typeface="Playfair Display Black"/>
                <a:sym typeface="Playfair Display Black"/>
              </a:rPr>
              <a:t>Abiyyu</a:t>
            </a:r>
            <a:r>
              <a:rPr lang="en-US" sz="36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 - 2100018465</a:t>
            </a:r>
          </a:p>
        </p:txBody>
      </p:sp>
      <p:grpSp>
        <p:nvGrpSpPr>
          <p:cNvPr id="91" name="Google Shape;91;p13"/>
          <p:cNvGrpSpPr/>
          <p:nvPr/>
        </p:nvGrpSpPr>
        <p:grpSpPr>
          <a:xfrm>
            <a:off x="12385106" y="6084623"/>
            <a:ext cx="4476247" cy="5509227"/>
            <a:chOff x="0" y="0"/>
            <a:chExt cx="5968330" cy="7345637"/>
          </a:xfrm>
        </p:grpSpPr>
        <p:grpSp>
          <p:nvGrpSpPr>
            <p:cNvPr id="92" name="Google Shape;92;p13"/>
            <p:cNvGrpSpPr/>
            <p:nvPr/>
          </p:nvGrpSpPr>
          <p:grpSpPr>
            <a:xfrm>
              <a:off x="0" y="0"/>
              <a:ext cx="5968330" cy="7345637"/>
              <a:chOff x="0" y="0"/>
              <a:chExt cx="660400" cy="812800"/>
            </a:xfrm>
          </p:grpSpPr>
          <p:sp>
            <p:nvSpPr>
              <p:cNvPr id="93" name="Google Shape;93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13"/>
            <p:cNvGrpSpPr/>
            <p:nvPr/>
          </p:nvGrpSpPr>
          <p:grpSpPr>
            <a:xfrm>
              <a:off x="348677" y="429141"/>
              <a:ext cx="5270975" cy="6487354"/>
              <a:chOff x="0" y="0"/>
              <a:chExt cx="660400" cy="812800"/>
            </a:xfrm>
          </p:grpSpPr>
          <p:sp>
            <p:nvSpPr>
              <p:cNvPr id="96" name="Google Shape;96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13"/>
            <p:cNvGrpSpPr/>
            <p:nvPr/>
          </p:nvGrpSpPr>
          <p:grpSpPr>
            <a:xfrm>
              <a:off x="692894" y="852793"/>
              <a:ext cx="4582541" cy="5640050"/>
              <a:chOff x="0" y="0"/>
              <a:chExt cx="660400" cy="812800"/>
            </a:xfrm>
          </p:grpSpPr>
          <p:sp>
            <p:nvSpPr>
              <p:cNvPr id="99" name="Google Shape;99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101" name="Google Shape;101;p13"/>
          <p:cNvCxnSpPr/>
          <p:nvPr/>
        </p:nvCxnSpPr>
        <p:spPr>
          <a:xfrm>
            <a:off x="1592374" y="1883323"/>
            <a:ext cx="13354541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2" name="Google Shape;102;p13"/>
          <p:cNvGrpSpPr/>
          <p:nvPr/>
        </p:nvGrpSpPr>
        <p:grpSpPr>
          <a:xfrm>
            <a:off x="15328896" y="1678999"/>
            <a:ext cx="406823" cy="408647"/>
            <a:chOff x="1813" y="0"/>
            <a:chExt cx="809173" cy="812800"/>
          </a:xfrm>
        </p:grpSpPr>
        <p:sp>
          <p:nvSpPr>
            <p:cNvPr id="103" name="Google Shape;103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13"/>
          <p:cNvGrpSpPr/>
          <p:nvPr/>
        </p:nvGrpSpPr>
        <p:grpSpPr>
          <a:xfrm>
            <a:off x="15892570" y="1678999"/>
            <a:ext cx="406823" cy="408647"/>
            <a:chOff x="1813" y="0"/>
            <a:chExt cx="809173" cy="812800"/>
          </a:xfrm>
        </p:grpSpPr>
        <p:sp>
          <p:nvSpPr>
            <p:cNvPr id="106" name="Google Shape;106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p13"/>
          <p:cNvGrpSpPr/>
          <p:nvPr/>
        </p:nvGrpSpPr>
        <p:grpSpPr>
          <a:xfrm>
            <a:off x="16453618" y="1678999"/>
            <a:ext cx="406823" cy="408647"/>
            <a:chOff x="1813" y="0"/>
            <a:chExt cx="809173" cy="812800"/>
          </a:xfrm>
        </p:grpSpPr>
        <p:sp>
          <p:nvSpPr>
            <p:cNvPr id="109" name="Google Shape;109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78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320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22"/>
          <p:cNvGrpSpPr/>
          <p:nvPr/>
        </p:nvGrpSpPr>
        <p:grpSpPr>
          <a:xfrm>
            <a:off x="1028700" y="884039"/>
            <a:ext cx="16230600" cy="8374261"/>
            <a:chOff x="0" y="-38100"/>
            <a:chExt cx="4274726" cy="2205567"/>
          </a:xfrm>
        </p:grpSpPr>
        <p:sp>
          <p:nvSpPr>
            <p:cNvPr id="410" name="Google Shape;410;p22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2" name="Google Shape;412;p22"/>
          <p:cNvSpPr txBox="1"/>
          <p:nvPr/>
        </p:nvSpPr>
        <p:spPr>
          <a:xfrm>
            <a:off x="1766932" y="2995702"/>
            <a:ext cx="14754137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14" name="Google Shape;414;p22"/>
          <p:cNvCxnSpPr/>
          <p:nvPr/>
        </p:nvCxnSpPr>
        <p:spPr>
          <a:xfrm>
            <a:off x="1766932" y="1886465"/>
            <a:ext cx="12719299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15" name="Google Shape;415;p22"/>
          <p:cNvGrpSpPr/>
          <p:nvPr/>
        </p:nvGrpSpPr>
        <p:grpSpPr>
          <a:xfrm>
            <a:off x="14988611" y="1682141"/>
            <a:ext cx="406823" cy="408647"/>
            <a:chOff x="1813" y="0"/>
            <a:chExt cx="809173" cy="812800"/>
          </a:xfrm>
        </p:grpSpPr>
        <p:sp>
          <p:nvSpPr>
            <p:cNvPr id="416" name="Google Shape;416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8" name="Google Shape;418;p22"/>
          <p:cNvGrpSpPr/>
          <p:nvPr/>
        </p:nvGrpSpPr>
        <p:grpSpPr>
          <a:xfrm>
            <a:off x="15552286" y="1682141"/>
            <a:ext cx="406823" cy="408647"/>
            <a:chOff x="1813" y="0"/>
            <a:chExt cx="809173" cy="812800"/>
          </a:xfrm>
        </p:grpSpPr>
        <p:sp>
          <p:nvSpPr>
            <p:cNvPr id="419" name="Google Shape;419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1" name="Google Shape;421;p22"/>
          <p:cNvGrpSpPr/>
          <p:nvPr/>
        </p:nvGrpSpPr>
        <p:grpSpPr>
          <a:xfrm>
            <a:off x="16113333" y="1682141"/>
            <a:ext cx="406823" cy="408647"/>
            <a:chOff x="1813" y="0"/>
            <a:chExt cx="809173" cy="812800"/>
          </a:xfrm>
        </p:grpSpPr>
        <p:sp>
          <p:nvSpPr>
            <p:cNvPr id="422" name="Google Shape;422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4" name="Google Shape;424;p22"/>
          <p:cNvGrpSpPr/>
          <p:nvPr/>
        </p:nvGrpSpPr>
        <p:grpSpPr>
          <a:xfrm>
            <a:off x="-3233490" y="5979520"/>
            <a:ext cx="6999655" cy="8614961"/>
            <a:chOff x="0" y="0"/>
            <a:chExt cx="9332874" cy="11486614"/>
          </a:xfrm>
        </p:grpSpPr>
        <p:grpSp>
          <p:nvGrpSpPr>
            <p:cNvPr id="425" name="Google Shape;425;p22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426" name="Google Shape;426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8" name="Google Shape;428;p22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429" name="Google Shape;429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1" name="Google Shape;431;p22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432" name="Google Shape;432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5A8DFFE-7744-4A26-BFD0-A4DB07772DDF}"/>
              </a:ext>
            </a:extLst>
          </p:cNvPr>
          <p:cNvSpPr txBox="1"/>
          <p:nvPr/>
        </p:nvSpPr>
        <p:spPr>
          <a:xfrm>
            <a:off x="2571750" y="1215705"/>
            <a:ext cx="112014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dirty="0" err="1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Tugas</a:t>
            </a:r>
            <a:r>
              <a:rPr lang="en-ID" sz="3200" dirty="0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 12 </a:t>
            </a:r>
            <a:r>
              <a:rPr lang="en-ID" sz="3200" dirty="0" err="1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Mengihitung</a:t>
            </a:r>
            <a:r>
              <a:rPr lang="en-ID" sz="3200" dirty="0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Biaya</a:t>
            </a:r>
            <a:r>
              <a:rPr lang="en-ID" sz="3200" dirty="0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 dan </a:t>
            </a:r>
            <a:r>
              <a:rPr lang="en-ID" sz="3200" dirty="0" err="1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Estimasi</a:t>
            </a:r>
            <a:r>
              <a:rPr lang="en-ID" sz="3200" dirty="0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Pengembangan</a:t>
            </a:r>
            <a:endParaRPr lang="en-ID" sz="3200" dirty="0">
              <a:latin typeface="Playfair Display Black" panose="00000A00000000000000" pitchFamily="2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99FA01B-0BD4-4A20-931A-2F8D62168B6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13464" y="2334707"/>
            <a:ext cx="10979213" cy="654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7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320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22"/>
          <p:cNvGrpSpPr/>
          <p:nvPr/>
        </p:nvGrpSpPr>
        <p:grpSpPr>
          <a:xfrm>
            <a:off x="1028700" y="884039"/>
            <a:ext cx="16230600" cy="8374261"/>
            <a:chOff x="0" y="-38100"/>
            <a:chExt cx="4274726" cy="2205567"/>
          </a:xfrm>
        </p:grpSpPr>
        <p:sp>
          <p:nvSpPr>
            <p:cNvPr id="410" name="Google Shape;410;p22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2" name="Google Shape;412;p22"/>
          <p:cNvSpPr txBox="1"/>
          <p:nvPr/>
        </p:nvSpPr>
        <p:spPr>
          <a:xfrm>
            <a:off x="1766932" y="2995702"/>
            <a:ext cx="14754137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14" name="Google Shape;414;p22"/>
          <p:cNvCxnSpPr/>
          <p:nvPr/>
        </p:nvCxnSpPr>
        <p:spPr>
          <a:xfrm>
            <a:off x="1766932" y="1886465"/>
            <a:ext cx="12719299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15" name="Google Shape;415;p22"/>
          <p:cNvGrpSpPr/>
          <p:nvPr/>
        </p:nvGrpSpPr>
        <p:grpSpPr>
          <a:xfrm>
            <a:off x="14988611" y="1682141"/>
            <a:ext cx="406823" cy="408647"/>
            <a:chOff x="1813" y="0"/>
            <a:chExt cx="809173" cy="812800"/>
          </a:xfrm>
        </p:grpSpPr>
        <p:sp>
          <p:nvSpPr>
            <p:cNvPr id="416" name="Google Shape;416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8" name="Google Shape;418;p22"/>
          <p:cNvGrpSpPr/>
          <p:nvPr/>
        </p:nvGrpSpPr>
        <p:grpSpPr>
          <a:xfrm>
            <a:off x="15552286" y="1682141"/>
            <a:ext cx="406823" cy="408647"/>
            <a:chOff x="1813" y="0"/>
            <a:chExt cx="809173" cy="812800"/>
          </a:xfrm>
        </p:grpSpPr>
        <p:sp>
          <p:nvSpPr>
            <p:cNvPr id="419" name="Google Shape;419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1" name="Google Shape;421;p22"/>
          <p:cNvGrpSpPr/>
          <p:nvPr/>
        </p:nvGrpSpPr>
        <p:grpSpPr>
          <a:xfrm>
            <a:off x="16113333" y="1682141"/>
            <a:ext cx="406823" cy="408647"/>
            <a:chOff x="1813" y="0"/>
            <a:chExt cx="809173" cy="812800"/>
          </a:xfrm>
        </p:grpSpPr>
        <p:sp>
          <p:nvSpPr>
            <p:cNvPr id="422" name="Google Shape;422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4" name="Google Shape;424;p22"/>
          <p:cNvGrpSpPr/>
          <p:nvPr/>
        </p:nvGrpSpPr>
        <p:grpSpPr>
          <a:xfrm>
            <a:off x="-3233490" y="5979520"/>
            <a:ext cx="6999655" cy="8614961"/>
            <a:chOff x="0" y="0"/>
            <a:chExt cx="9332874" cy="11486614"/>
          </a:xfrm>
        </p:grpSpPr>
        <p:grpSp>
          <p:nvGrpSpPr>
            <p:cNvPr id="425" name="Google Shape;425;p22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426" name="Google Shape;426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8" name="Google Shape;428;p22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429" name="Google Shape;429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1" name="Google Shape;431;p22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432" name="Google Shape;432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5A8DFFE-7744-4A26-BFD0-A4DB07772DDF}"/>
              </a:ext>
            </a:extLst>
          </p:cNvPr>
          <p:cNvSpPr txBox="1"/>
          <p:nvPr/>
        </p:nvSpPr>
        <p:spPr>
          <a:xfrm>
            <a:off x="2571750" y="1215705"/>
            <a:ext cx="112014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dirty="0" err="1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Tugas</a:t>
            </a:r>
            <a:r>
              <a:rPr lang="en-ID" sz="3200" dirty="0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 12 </a:t>
            </a:r>
            <a:r>
              <a:rPr lang="en-ID" sz="3200" dirty="0" err="1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Mengihitung</a:t>
            </a:r>
            <a:r>
              <a:rPr lang="en-ID" sz="3200" dirty="0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Biaya</a:t>
            </a:r>
            <a:r>
              <a:rPr lang="en-ID" sz="3200" dirty="0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 dan </a:t>
            </a:r>
            <a:r>
              <a:rPr lang="en-ID" sz="3200" dirty="0" err="1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Estimasi</a:t>
            </a:r>
            <a:r>
              <a:rPr lang="en-ID" sz="3200" dirty="0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Playfair Display Black" panose="00000A00000000000000" pitchFamily="2" charset="0"/>
                <a:ea typeface="Calibri" panose="020F0502020204030204" pitchFamily="34" charset="0"/>
              </a:rPr>
              <a:t>Pengembangan</a:t>
            </a:r>
            <a:endParaRPr lang="en-ID" sz="3200" dirty="0">
              <a:latin typeface="Playfair Display Black" panose="00000A00000000000000" pitchFamily="2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9272ABF-850E-4940-89E1-A55B80BAC54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85189" y="2499419"/>
            <a:ext cx="10917621" cy="627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5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1" name="Google Shape;861;p35"/>
          <p:cNvPicPr preferRelativeResize="0"/>
          <p:nvPr/>
        </p:nvPicPr>
        <p:blipFill rotWithShape="1">
          <a:blip r:embed="rId3">
            <a:alphaModFix/>
          </a:blip>
          <a:srcRect t="7825" b="7824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2" name="Google Shape;862;p35"/>
          <p:cNvGrpSpPr/>
          <p:nvPr/>
        </p:nvGrpSpPr>
        <p:grpSpPr>
          <a:xfrm>
            <a:off x="3729073" y="2503986"/>
            <a:ext cx="10767979" cy="5555793"/>
            <a:chOff x="0" y="-38100"/>
            <a:chExt cx="4274726" cy="2205567"/>
          </a:xfrm>
        </p:grpSpPr>
        <p:sp>
          <p:nvSpPr>
            <p:cNvPr id="863" name="Google Shape;863;p35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34511" y="0"/>
                  </a:moveTo>
                  <a:lnTo>
                    <a:pt x="4240215" y="0"/>
                  </a:lnTo>
                  <a:cubicBezTo>
                    <a:pt x="4249368" y="0"/>
                    <a:pt x="4258146" y="3636"/>
                    <a:pt x="4264618" y="10108"/>
                  </a:cubicBezTo>
                  <a:cubicBezTo>
                    <a:pt x="4271090" y="16580"/>
                    <a:pt x="4274726" y="25358"/>
                    <a:pt x="4274726" y="34511"/>
                  </a:cubicBezTo>
                  <a:lnTo>
                    <a:pt x="4274726" y="2132956"/>
                  </a:lnTo>
                  <a:cubicBezTo>
                    <a:pt x="4274726" y="2142109"/>
                    <a:pt x="4271090" y="2150887"/>
                    <a:pt x="4264618" y="2157359"/>
                  </a:cubicBezTo>
                  <a:cubicBezTo>
                    <a:pt x="4258146" y="2163831"/>
                    <a:pt x="4249368" y="2167467"/>
                    <a:pt x="4240215" y="2167467"/>
                  </a:cubicBezTo>
                  <a:lnTo>
                    <a:pt x="34511" y="2167467"/>
                  </a:lnTo>
                  <a:cubicBezTo>
                    <a:pt x="25358" y="2167467"/>
                    <a:pt x="16580" y="2163831"/>
                    <a:pt x="10108" y="2157359"/>
                  </a:cubicBezTo>
                  <a:cubicBezTo>
                    <a:pt x="3636" y="2150887"/>
                    <a:pt x="0" y="2142109"/>
                    <a:pt x="0" y="2132956"/>
                  </a:cubicBezTo>
                  <a:lnTo>
                    <a:pt x="0" y="34511"/>
                  </a:lnTo>
                  <a:cubicBezTo>
                    <a:pt x="0" y="25358"/>
                    <a:pt x="3636" y="16580"/>
                    <a:pt x="10108" y="10108"/>
                  </a:cubicBezTo>
                  <a:cubicBezTo>
                    <a:pt x="16580" y="3636"/>
                    <a:pt x="25358" y="0"/>
                    <a:pt x="34511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5" name="Google Shape;865;p35"/>
          <p:cNvSpPr txBox="1"/>
          <p:nvPr/>
        </p:nvSpPr>
        <p:spPr>
          <a:xfrm>
            <a:off x="4453322" y="4182613"/>
            <a:ext cx="931948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thank you!</a:t>
            </a:r>
            <a:endParaRPr dirty="0"/>
          </a:p>
        </p:txBody>
      </p:sp>
      <p:grpSp>
        <p:nvGrpSpPr>
          <p:cNvPr id="867" name="Google Shape;867;p35"/>
          <p:cNvGrpSpPr/>
          <p:nvPr/>
        </p:nvGrpSpPr>
        <p:grpSpPr>
          <a:xfrm>
            <a:off x="8378227" y="7049528"/>
            <a:ext cx="406823" cy="408647"/>
            <a:chOff x="1813" y="0"/>
            <a:chExt cx="809173" cy="812800"/>
          </a:xfrm>
        </p:grpSpPr>
        <p:sp>
          <p:nvSpPr>
            <p:cNvPr id="868" name="Google Shape;868;p3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0" name="Google Shape;870;p35"/>
          <p:cNvGrpSpPr/>
          <p:nvPr/>
        </p:nvGrpSpPr>
        <p:grpSpPr>
          <a:xfrm>
            <a:off x="8941902" y="7049528"/>
            <a:ext cx="406823" cy="408647"/>
            <a:chOff x="1813" y="0"/>
            <a:chExt cx="809173" cy="812800"/>
          </a:xfrm>
        </p:grpSpPr>
        <p:sp>
          <p:nvSpPr>
            <p:cNvPr id="871" name="Google Shape;871;p3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3" name="Google Shape;873;p35"/>
          <p:cNvGrpSpPr/>
          <p:nvPr/>
        </p:nvGrpSpPr>
        <p:grpSpPr>
          <a:xfrm>
            <a:off x="9502949" y="7049528"/>
            <a:ext cx="406823" cy="408647"/>
            <a:chOff x="1813" y="0"/>
            <a:chExt cx="809173" cy="812800"/>
          </a:xfrm>
        </p:grpSpPr>
        <p:sp>
          <p:nvSpPr>
            <p:cNvPr id="874" name="Google Shape;874;p3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35"/>
          <p:cNvGrpSpPr/>
          <p:nvPr/>
        </p:nvGrpSpPr>
        <p:grpSpPr>
          <a:xfrm>
            <a:off x="15248741" y="5672661"/>
            <a:ext cx="6078519" cy="7481254"/>
            <a:chOff x="0" y="0"/>
            <a:chExt cx="8104692" cy="9975005"/>
          </a:xfrm>
        </p:grpSpPr>
        <p:grpSp>
          <p:nvGrpSpPr>
            <p:cNvPr id="877" name="Google Shape;877;p35"/>
            <p:cNvGrpSpPr/>
            <p:nvPr/>
          </p:nvGrpSpPr>
          <p:grpSpPr>
            <a:xfrm>
              <a:off x="0" y="0"/>
              <a:ext cx="8104692" cy="9975005"/>
              <a:chOff x="0" y="0"/>
              <a:chExt cx="660400" cy="812800"/>
            </a:xfrm>
          </p:grpSpPr>
          <p:sp>
            <p:nvSpPr>
              <p:cNvPr id="878" name="Google Shape;878;p3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5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0" name="Google Shape;880;p35"/>
            <p:cNvGrpSpPr/>
            <p:nvPr/>
          </p:nvGrpSpPr>
          <p:grpSpPr>
            <a:xfrm>
              <a:off x="473486" y="582752"/>
              <a:ext cx="7157719" cy="8809501"/>
              <a:chOff x="0" y="0"/>
              <a:chExt cx="660400" cy="812800"/>
            </a:xfrm>
          </p:grpSpPr>
          <p:sp>
            <p:nvSpPr>
              <p:cNvPr id="881" name="Google Shape;881;p3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5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3" name="Google Shape;883;p35"/>
            <p:cNvGrpSpPr/>
            <p:nvPr/>
          </p:nvGrpSpPr>
          <p:grpSpPr>
            <a:xfrm>
              <a:off x="940916" y="1158050"/>
              <a:ext cx="6222860" cy="7658905"/>
              <a:chOff x="0" y="0"/>
              <a:chExt cx="660400" cy="812800"/>
            </a:xfrm>
          </p:grpSpPr>
          <p:sp>
            <p:nvSpPr>
              <p:cNvPr id="884" name="Google Shape;884;p3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5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6" name="Google Shape;886;p35"/>
          <p:cNvGrpSpPr/>
          <p:nvPr/>
        </p:nvGrpSpPr>
        <p:grpSpPr>
          <a:xfrm rot="10800000">
            <a:off x="-2349446" y="-3255996"/>
            <a:ext cx="6078519" cy="7481254"/>
            <a:chOff x="0" y="0"/>
            <a:chExt cx="8104692" cy="9975005"/>
          </a:xfrm>
        </p:grpSpPr>
        <p:grpSp>
          <p:nvGrpSpPr>
            <p:cNvPr id="887" name="Google Shape;887;p35"/>
            <p:cNvGrpSpPr/>
            <p:nvPr/>
          </p:nvGrpSpPr>
          <p:grpSpPr>
            <a:xfrm>
              <a:off x="0" y="0"/>
              <a:ext cx="8104692" cy="9975005"/>
              <a:chOff x="0" y="0"/>
              <a:chExt cx="660400" cy="812800"/>
            </a:xfrm>
          </p:grpSpPr>
          <p:sp>
            <p:nvSpPr>
              <p:cNvPr id="888" name="Google Shape;888;p3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5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0" name="Google Shape;890;p35"/>
            <p:cNvGrpSpPr/>
            <p:nvPr/>
          </p:nvGrpSpPr>
          <p:grpSpPr>
            <a:xfrm>
              <a:off x="473486" y="582752"/>
              <a:ext cx="7157719" cy="8809501"/>
              <a:chOff x="0" y="0"/>
              <a:chExt cx="660400" cy="812800"/>
            </a:xfrm>
          </p:grpSpPr>
          <p:sp>
            <p:nvSpPr>
              <p:cNvPr id="891" name="Google Shape;891;p3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5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3" name="Google Shape;893;p35"/>
            <p:cNvGrpSpPr/>
            <p:nvPr/>
          </p:nvGrpSpPr>
          <p:grpSpPr>
            <a:xfrm>
              <a:off x="940916" y="1158050"/>
              <a:ext cx="6222860" cy="7658905"/>
              <a:chOff x="0" y="0"/>
              <a:chExt cx="660400" cy="812800"/>
            </a:xfrm>
          </p:grpSpPr>
          <p:sp>
            <p:nvSpPr>
              <p:cNvPr id="894" name="Google Shape;894;p3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5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6"/>
          <p:cNvGrpSpPr/>
          <p:nvPr/>
        </p:nvGrpSpPr>
        <p:grpSpPr>
          <a:xfrm>
            <a:off x="1216824" y="3517700"/>
            <a:ext cx="5020556" cy="6337687"/>
            <a:chOff x="0" y="-38100"/>
            <a:chExt cx="1322286" cy="1669185"/>
          </a:xfrm>
        </p:grpSpPr>
        <p:sp>
          <p:nvSpPr>
            <p:cNvPr id="192" name="Google Shape;192;p16"/>
            <p:cNvSpPr/>
            <p:nvPr/>
          </p:nvSpPr>
          <p:spPr>
            <a:xfrm>
              <a:off x="0" y="0"/>
              <a:ext cx="1322286" cy="1631085"/>
            </a:xfrm>
            <a:custGeom>
              <a:avLst/>
              <a:gdLst/>
              <a:ahLst/>
              <a:cxnLst/>
              <a:rect l="l" t="t" r="r" b="b"/>
              <a:pathLst>
                <a:path w="1322286" h="1631085" extrusionOk="0">
                  <a:moveTo>
                    <a:pt x="74018" y="0"/>
                  </a:moveTo>
                  <a:lnTo>
                    <a:pt x="1248268" y="0"/>
                  </a:lnTo>
                  <a:cubicBezTo>
                    <a:pt x="1267899" y="0"/>
                    <a:pt x="1286726" y="7798"/>
                    <a:pt x="1300607" y="21679"/>
                  </a:cubicBezTo>
                  <a:cubicBezTo>
                    <a:pt x="1314488" y="35560"/>
                    <a:pt x="1322286" y="54387"/>
                    <a:pt x="1322286" y="74018"/>
                  </a:cubicBezTo>
                  <a:lnTo>
                    <a:pt x="1322286" y="1557067"/>
                  </a:lnTo>
                  <a:cubicBezTo>
                    <a:pt x="1322286" y="1576698"/>
                    <a:pt x="1314488" y="1595524"/>
                    <a:pt x="1300607" y="1609406"/>
                  </a:cubicBezTo>
                  <a:cubicBezTo>
                    <a:pt x="1286726" y="1623287"/>
                    <a:pt x="1267899" y="1631085"/>
                    <a:pt x="1248268" y="1631085"/>
                  </a:cubicBezTo>
                  <a:lnTo>
                    <a:pt x="74018" y="1631085"/>
                  </a:lnTo>
                  <a:cubicBezTo>
                    <a:pt x="54387" y="1631085"/>
                    <a:pt x="35560" y="1623287"/>
                    <a:pt x="21679" y="1609406"/>
                  </a:cubicBezTo>
                  <a:cubicBezTo>
                    <a:pt x="7798" y="1595524"/>
                    <a:pt x="0" y="1576698"/>
                    <a:pt x="0" y="1557067"/>
                  </a:cubicBezTo>
                  <a:lnTo>
                    <a:pt x="0" y="74018"/>
                  </a:lnTo>
                  <a:cubicBezTo>
                    <a:pt x="0" y="54387"/>
                    <a:pt x="7798" y="35560"/>
                    <a:pt x="21679" y="21679"/>
                  </a:cubicBezTo>
                  <a:cubicBezTo>
                    <a:pt x="35560" y="7798"/>
                    <a:pt x="54387" y="0"/>
                    <a:pt x="74018" y="0"/>
                  </a:cubicBezTo>
                  <a:close/>
                </a:path>
              </a:pathLst>
            </a:custGeom>
            <a:solidFill>
              <a:srgbClr val="0B1320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p16"/>
          <p:cNvGrpSpPr/>
          <p:nvPr/>
        </p:nvGrpSpPr>
        <p:grpSpPr>
          <a:xfrm>
            <a:off x="6633722" y="3517700"/>
            <a:ext cx="5020556" cy="6337687"/>
            <a:chOff x="0" y="-38100"/>
            <a:chExt cx="1322286" cy="1669185"/>
          </a:xfrm>
        </p:grpSpPr>
        <p:sp>
          <p:nvSpPr>
            <p:cNvPr id="196" name="Google Shape;196;p16"/>
            <p:cNvSpPr/>
            <p:nvPr/>
          </p:nvSpPr>
          <p:spPr>
            <a:xfrm>
              <a:off x="0" y="0"/>
              <a:ext cx="1322286" cy="1631085"/>
            </a:xfrm>
            <a:custGeom>
              <a:avLst/>
              <a:gdLst/>
              <a:ahLst/>
              <a:cxnLst/>
              <a:rect l="l" t="t" r="r" b="b"/>
              <a:pathLst>
                <a:path w="1322286" h="1631085" extrusionOk="0">
                  <a:moveTo>
                    <a:pt x="74018" y="0"/>
                  </a:moveTo>
                  <a:lnTo>
                    <a:pt x="1248268" y="0"/>
                  </a:lnTo>
                  <a:cubicBezTo>
                    <a:pt x="1267899" y="0"/>
                    <a:pt x="1286726" y="7798"/>
                    <a:pt x="1300607" y="21679"/>
                  </a:cubicBezTo>
                  <a:cubicBezTo>
                    <a:pt x="1314488" y="35560"/>
                    <a:pt x="1322286" y="54387"/>
                    <a:pt x="1322286" y="74018"/>
                  </a:cubicBezTo>
                  <a:lnTo>
                    <a:pt x="1322286" y="1557067"/>
                  </a:lnTo>
                  <a:cubicBezTo>
                    <a:pt x="1322286" y="1576698"/>
                    <a:pt x="1314488" y="1595524"/>
                    <a:pt x="1300607" y="1609406"/>
                  </a:cubicBezTo>
                  <a:cubicBezTo>
                    <a:pt x="1286726" y="1623287"/>
                    <a:pt x="1267899" y="1631085"/>
                    <a:pt x="1248268" y="1631085"/>
                  </a:cubicBezTo>
                  <a:lnTo>
                    <a:pt x="74018" y="1631085"/>
                  </a:lnTo>
                  <a:cubicBezTo>
                    <a:pt x="54387" y="1631085"/>
                    <a:pt x="35560" y="1623287"/>
                    <a:pt x="21679" y="1609406"/>
                  </a:cubicBezTo>
                  <a:cubicBezTo>
                    <a:pt x="7798" y="1595524"/>
                    <a:pt x="0" y="1576698"/>
                    <a:pt x="0" y="1557067"/>
                  </a:cubicBezTo>
                  <a:lnTo>
                    <a:pt x="0" y="74018"/>
                  </a:lnTo>
                  <a:cubicBezTo>
                    <a:pt x="0" y="54387"/>
                    <a:pt x="7798" y="35560"/>
                    <a:pt x="21679" y="21679"/>
                  </a:cubicBezTo>
                  <a:cubicBezTo>
                    <a:pt x="35560" y="7798"/>
                    <a:pt x="54387" y="0"/>
                    <a:pt x="74018" y="0"/>
                  </a:cubicBezTo>
                  <a:close/>
                </a:path>
              </a:pathLst>
            </a:custGeom>
            <a:solidFill>
              <a:srgbClr val="0B1320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16"/>
          <p:cNvGrpSpPr/>
          <p:nvPr/>
        </p:nvGrpSpPr>
        <p:grpSpPr>
          <a:xfrm>
            <a:off x="12138316" y="3503107"/>
            <a:ext cx="5020556" cy="6337687"/>
            <a:chOff x="0" y="-38100"/>
            <a:chExt cx="1322286" cy="1669185"/>
          </a:xfrm>
        </p:grpSpPr>
        <p:sp>
          <p:nvSpPr>
            <p:cNvPr id="200" name="Google Shape;200;p16"/>
            <p:cNvSpPr/>
            <p:nvPr/>
          </p:nvSpPr>
          <p:spPr>
            <a:xfrm>
              <a:off x="0" y="0"/>
              <a:ext cx="1322286" cy="1631085"/>
            </a:xfrm>
            <a:custGeom>
              <a:avLst/>
              <a:gdLst/>
              <a:ahLst/>
              <a:cxnLst/>
              <a:rect l="l" t="t" r="r" b="b"/>
              <a:pathLst>
                <a:path w="1322286" h="1631085" extrusionOk="0">
                  <a:moveTo>
                    <a:pt x="74018" y="0"/>
                  </a:moveTo>
                  <a:lnTo>
                    <a:pt x="1248268" y="0"/>
                  </a:lnTo>
                  <a:cubicBezTo>
                    <a:pt x="1267899" y="0"/>
                    <a:pt x="1286726" y="7798"/>
                    <a:pt x="1300607" y="21679"/>
                  </a:cubicBezTo>
                  <a:cubicBezTo>
                    <a:pt x="1314488" y="35560"/>
                    <a:pt x="1322286" y="54387"/>
                    <a:pt x="1322286" y="74018"/>
                  </a:cubicBezTo>
                  <a:lnTo>
                    <a:pt x="1322286" y="1557067"/>
                  </a:lnTo>
                  <a:cubicBezTo>
                    <a:pt x="1322286" y="1576698"/>
                    <a:pt x="1314488" y="1595524"/>
                    <a:pt x="1300607" y="1609406"/>
                  </a:cubicBezTo>
                  <a:cubicBezTo>
                    <a:pt x="1286726" y="1623287"/>
                    <a:pt x="1267899" y="1631085"/>
                    <a:pt x="1248268" y="1631085"/>
                  </a:cubicBezTo>
                  <a:lnTo>
                    <a:pt x="74018" y="1631085"/>
                  </a:lnTo>
                  <a:cubicBezTo>
                    <a:pt x="54387" y="1631085"/>
                    <a:pt x="35560" y="1623287"/>
                    <a:pt x="21679" y="1609406"/>
                  </a:cubicBezTo>
                  <a:cubicBezTo>
                    <a:pt x="7798" y="1595524"/>
                    <a:pt x="0" y="1576698"/>
                    <a:pt x="0" y="1557067"/>
                  </a:cubicBezTo>
                  <a:lnTo>
                    <a:pt x="0" y="74018"/>
                  </a:lnTo>
                  <a:cubicBezTo>
                    <a:pt x="0" y="54387"/>
                    <a:pt x="7798" y="35560"/>
                    <a:pt x="21679" y="21679"/>
                  </a:cubicBezTo>
                  <a:cubicBezTo>
                    <a:pt x="35560" y="7798"/>
                    <a:pt x="54387" y="0"/>
                    <a:pt x="74018" y="0"/>
                  </a:cubicBezTo>
                  <a:close/>
                </a:path>
              </a:pathLst>
            </a:custGeom>
            <a:solidFill>
              <a:srgbClr val="0B1320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p16"/>
          <p:cNvSpPr txBox="1"/>
          <p:nvPr/>
        </p:nvSpPr>
        <p:spPr>
          <a:xfrm>
            <a:off x="827097" y="414336"/>
            <a:ext cx="16244079" cy="2289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4400" b="1" dirty="0" err="1">
                <a:latin typeface="Playfair Display Black" panose="020B0604020202020204" charset="0"/>
              </a:rPr>
              <a:t>Tugas</a:t>
            </a:r>
            <a:r>
              <a:rPr lang="en-US" sz="4400" b="1" dirty="0">
                <a:latin typeface="Playfair Display Black" panose="020B0604020202020204" charset="0"/>
              </a:rPr>
              <a:t> 08 </a:t>
            </a:r>
          </a:p>
          <a:p>
            <a:pPr algn="ctr">
              <a:lnSpc>
                <a:spcPct val="150000"/>
              </a:lnSpc>
            </a:pPr>
            <a:r>
              <a:rPr lang="en-ID" sz="4400" b="1" dirty="0">
                <a:latin typeface="Playfair Display Black" panose="020B0604020202020204" charset="0"/>
              </a:rPr>
              <a:t>RANCANGAN USER INTERFACE SESUAI DIAGRAM ACTIVITY</a:t>
            </a:r>
            <a:endParaRPr lang="en-US" sz="4400" b="1" dirty="0">
              <a:latin typeface="Playfair Display Black" panose="020B0604020202020204" charset="0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7" name="Google Shape;207;p16"/>
          <p:cNvGrpSpPr/>
          <p:nvPr/>
        </p:nvGrpSpPr>
        <p:grpSpPr>
          <a:xfrm>
            <a:off x="921362" y="2979164"/>
            <a:ext cx="1433703" cy="1457006"/>
            <a:chOff x="1813" y="-9525"/>
            <a:chExt cx="809173" cy="822325"/>
          </a:xfrm>
        </p:grpSpPr>
        <p:sp>
          <p:nvSpPr>
            <p:cNvPr id="208" name="Google Shape;208;p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0" i="0" u="none" strike="noStrike" cap="none">
                  <a:solidFill>
                    <a:srgbClr val="F3F6FA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/>
            </a:p>
          </p:txBody>
        </p:sp>
      </p:grpSp>
      <p:grpSp>
        <p:nvGrpSpPr>
          <p:cNvPr id="210" name="Google Shape;210;p16"/>
          <p:cNvGrpSpPr/>
          <p:nvPr/>
        </p:nvGrpSpPr>
        <p:grpSpPr>
          <a:xfrm>
            <a:off x="6327114" y="3011126"/>
            <a:ext cx="1433703" cy="1457006"/>
            <a:chOff x="1813" y="-9525"/>
            <a:chExt cx="809173" cy="822325"/>
          </a:xfrm>
        </p:grpSpPr>
        <p:sp>
          <p:nvSpPr>
            <p:cNvPr id="211" name="Google Shape;211;p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0" i="0" u="none" strike="noStrike" cap="none">
                  <a:solidFill>
                    <a:srgbClr val="F3F6FA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/>
            </a:p>
          </p:txBody>
        </p:sp>
      </p:grpSp>
      <p:grpSp>
        <p:nvGrpSpPr>
          <p:cNvPr id="213" name="Google Shape;213;p16"/>
          <p:cNvGrpSpPr/>
          <p:nvPr/>
        </p:nvGrpSpPr>
        <p:grpSpPr>
          <a:xfrm>
            <a:off x="11772359" y="3011126"/>
            <a:ext cx="1433703" cy="1457006"/>
            <a:chOff x="1813" y="-9525"/>
            <a:chExt cx="809173" cy="822325"/>
          </a:xfrm>
        </p:grpSpPr>
        <p:sp>
          <p:nvSpPr>
            <p:cNvPr id="214" name="Google Shape;214;p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0" i="0" u="none" strike="noStrike" cap="none">
                  <a:solidFill>
                    <a:srgbClr val="F3F6FA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/>
            </a:p>
          </p:txBody>
        </p:sp>
      </p:grpSp>
      <p:pic>
        <p:nvPicPr>
          <p:cNvPr id="27" name="Picture 2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24" y="4553159"/>
            <a:ext cx="2390555" cy="4980165"/>
          </a:xfrm>
          <a:prstGeom prst="rect">
            <a:avLst/>
          </a:prstGeom>
        </p:spPr>
      </p:pic>
      <p:pic>
        <p:nvPicPr>
          <p:cNvPr id="28" name="Picture 2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123" y="4485009"/>
            <a:ext cx="2419560" cy="5048315"/>
          </a:xfrm>
          <a:prstGeom prst="rect">
            <a:avLst/>
          </a:prstGeom>
        </p:spPr>
      </p:pic>
      <p:pic>
        <p:nvPicPr>
          <p:cNvPr id="29" name="Picture 2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205" y="4485009"/>
            <a:ext cx="2367385" cy="50483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63449" y="3727293"/>
            <a:ext cx="1329210" cy="6582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Playfair Display Black" panose="020B0604020202020204" charset="0"/>
              </a:rPr>
              <a:t>Log In </a:t>
            </a:r>
          </a:p>
        </p:txBody>
      </p:sp>
      <p:sp>
        <p:nvSpPr>
          <p:cNvPr id="4" name="Rectangle 3"/>
          <p:cNvSpPr/>
          <p:nvPr/>
        </p:nvSpPr>
        <p:spPr>
          <a:xfrm>
            <a:off x="8113109" y="3727293"/>
            <a:ext cx="206178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Playfair Display Black" panose="020B0604020202020204" charset="0"/>
              </a:rPr>
              <a:t>Home Page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31191" y="3699699"/>
            <a:ext cx="306045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2800" b="1" dirty="0" err="1">
                <a:solidFill>
                  <a:schemeClr val="bg1"/>
                </a:solidFill>
                <a:latin typeface="Playfair Display Black" panose="020B0604020202020204" charset="0"/>
              </a:rPr>
              <a:t>Pendaftaran</a:t>
            </a:r>
            <a:r>
              <a:rPr lang="en-US" sz="2800" b="1" dirty="0">
                <a:solidFill>
                  <a:schemeClr val="bg1"/>
                </a:solidFill>
                <a:latin typeface="Playfair Display Black" panose="020B060402020202020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Playfair Display Black" panose="020B0604020202020204" charset="0"/>
              </a:rPr>
              <a:t>Poli</a:t>
            </a:r>
            <a:r>
              <a:rPr lang="en-US" sz="2800" b="1" dirty="0">
                <a:solidFill>
                  <a:schemeClr val="bg1"/>
                </a:solidFill>
                <a:latin typeface="Playfair Display Black" panose="020B060402020202020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6"/>
          <p:cNvGrpSpPr/>
          <p:nvPr/>
        </p:nvGrpSpPr>
        <p:grpSpPr>
          <a:xfrm>
            <a:off x="1216824" y="3517700"/>
            <a:ext cx="5020556" cy="6337687"/>
            <a:chOff x="0" y="-38100"/>
            <a:chExt cx="1322286" cy="1669185"/>
          </a:xfrm>
        </p:grpSpPr>
        <p:sp>
          <p:nvSpPr>
            <p:cNvPr id="192" name="Google Shape;192;p16"/>
            <p:cNvSpPr/>
            <p:nvPr/>
          </p:nvSpPr>
          <p:spPr>
            <a:xfrm>
              <a:off x="0" y="0"/>
              <a:ext cx="1322286" cy="1631085"/>
            </a:xfrm>
            <a:custGeom>
              <a:avLst/>
              <a:gdLst/>
              <a:ahLst/>
              <a:cxnLst/>
              <a:rect l="l" t="t" r="r" b="b"/>
              <a:pathLst>
                <a:path w="1322286" h="1631085" extrusionOk="0">
                  <a:moveTo>
                    <a:pt x="74018" y="0"/>
                  </a:moveTo>
                  <a:lnTo>
                    <a:pt x="1248268" y="0"/>
                  </a:lnTo>
                  <a:cubicBezTo>
                    <a:pt x="1267899" y="0"/>
                    <a:pt x="1286726" y="7798"/>
                    <a:pt x="1300607" y="21679"/>
                  </a:cubicBezTo>
                  <a:cubicBezTo>
                    <a:pt x="1314488" y="35560"/>
                    <a:pt x="1322286" y="54387"/>
                    <a:pt x="1322286" y="74018"/>
                  </a:cubicBezTo>
                  <a:lnTo>
                    <a:pt x="1322286" y="1557067"/>
                  </a:lnTo>
                  <a:cubicBezTo>
                    <a:pt x="1322286" y="1576698"/>
                    <a:pt x="1314488" y="1595524"/>
                    <a:pt x="1300607" y="1609406"/>
                  </a:cubicBezTo>
                  <a:cubicBezTo>
                    <a:pt x="1286726" y="1623287"/>
                    <a:pt x="1267899" y="1631085"/>
                    <a:pt x="1248268" y="1631085"/>
                  </a:cubicBezTo>
                  <a:lnTo>
                    <a:pt x="74018" y="1631085"/>
                  </a:lnTo>
                  <a:cubicBezTo>
                    <a:pt x="54387" y="1631085"/>
                    <a:pt x="35560" y="1623287"/>
                    <a:pt x="21679" y="1609406"/>
                  </a:cubicBezTo>
                  <a:cubicBezTo>
                    <a:pt x="7798" y="1595524"/>
                    <a:pt x="0" y="1576698"/>
                    <a:pt x="0" y="1557067"/>
                  </a:cubicBezTo>
                  <a:lnTo>
                    <a:pt x="0" y="74018"/>
                  </a:lnTo>
                  <a:cubicBezTo>
                    <a:pt x="0" y="54387"/>
                    <a:pt x="7798" y="35560"/>
                    <a:pt x="21679" y="21679"/>
                  </a:cubicBezTo>
                  <a:cubicBezTo>
                    <a:pt x="35560" y="7798"/>
                    <a:pt x="54387" y="0"/>
                    <a:pt x="74018" y="0"/>
                  </a:cubicBezTo>
                  <a:close/>
                </a:path>
              </a:pathLst>
            </a:custGeom>
            <a:solidFill>
              <a:srgbClr val="0B1320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p16"/>
          <p:cNvGrpSpPr/>
          <p:nvPr/>
        </p:nvGrpSpPr>
        <p:grpSpPr>
          <a:xfrm>
            <a:off x="6633722" y="3517700"/>
            <a:ext cx="5020556" cy="6337687"/>
            <a:chOff x="0" y="-38100"/>
            <a:chExt cx="1322286" cy="1669185"/>
          </a:xfrm>
        </p:grpSpPr>
        <p:sp>
          <p:nvSpPr>
            <p:cNvPr id="196" name="Google Shape;196;p16"/>
            <p:cNvSpPr/>
            <p:nvPr/>
          </p:nvSpPr>
          <p:spPr>
            <a:xfrm>
              <a:off x="0" y="0"/>
              <a:ext cx="1322286" cy="1631085"/>
            </a:xfrm>
            <a:custGeom>
              <a:avLst/>
              <a:gdLst/>
              <a:ahLst/>
              <a:cxnLst/>
              <a:rect l="l" t="t" r="r" b="b"/>
              <a:pathLst>
                <a:path w="1322286" h="1631085" extrusionOk="0">
                  <a:moveTo>
                    <a:pt x="74018" y="0"/>
                  </a:moveTo>
                  <a:lnTo>
                    <a:pt x="1248268" y="0"/>
                  </a:lnTo>
                  <a:cubicBezTo>
                    <a:pt x="1267899" y="0"/>
                    <a:pt x="1286726" y="7798"/>
                    <a:pt x="1300607" y="21679"/>
                  </a:cubicBezTo>
                  <a:cubicBezTo>
                    <a:pt x="1314488" y="35560"/>
                    <a:pt x="1322286" y="54387"/>
                    <a:pt x="1322286" y="74018"/>
                  </a:cubicBezTo>
                  <a:lnTo>
                    <a:pt x="1322286" y="1557067"/>
                  </a:lnTo>
                  <a:cubicBezTo>
                    <a:pt x="1322286" y="1576698"/>
                    <a:pt x="1314488" y="1595524"/>
                    <a:pt x="1300607" y="1609406"/>
                  </a:cubicBezTo>
                  <a:cubicBezTo>
                    <a:pt x="1286726" y="1623287"/>
                    <a:pt x="1267899" y="1631085"/>
                    <a:pt x="1248268" y="1631085"/>
                  </a:cubicBezTo>
                  <a:lnTo>
                    <a:pt x="74018" y="1631085"/>
                  </a:lnTo>
                  <a:cubicBezTo>
                    <a:pt x="54387" y="1631085"/>
                    <a:pt x="35560" y="1623287"/>
                    <a:pt x="21679" y="1609406"/>
                  </a:cubicBezTo>
                  <a:cubicBezTo>
                    <a:pt x="7798" y="1595524"/>
                    <a:pt x="0" y="1576698"/>
                    <a:pt x="0" y="1557067"/>
                  </a:cubicBezTo>
                  <a:lnTo>
                    <a:pt x="0" y="74018"/>
                  </a:lnTo>
                  <a:cubicBezTo>
                    <a:pt x="0" y="54387"/>
                    <a:pt x="7798" y="35560"/>
                    <a:pt x="21679" y="21679"/>
                  </a:cubicBezTo>
                  <a:cubicBezTo>
                    <a:pt x="35560" y="7798"/>
                    <a:pt x="54387" y="0"/>
                    <a:pt x="74018" y="0"/>
                  </a:cubicBezTo>
                  <a:close/>
                </a:path>
              </a:pathLst>
            </a:custGeom>
            <a:solidFill>
              <a:srgbClr val="0B1320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16"/>
          <p:cNvGrpSpPr/>
          <p:nvPr/>
        </p:nvGrpSpPr>
        <p:grpSpPr>
          <a:xfrm>
            <a:off x="12050620" y="3517700"/>
            <a:ext cx="5020556" cy="6337687"/>
            <a:chOff x="0" y="-38100"/>
            <a:chExt cx="1322286" cy="1669185"/>
          </a:xfrm>
        </p:grpSpPr>
        <p:sp>
          <p:nvSpPr>
            <p:cNvPr id="200" name="Google Shape;200;p16"/>
            <p:cNvSpPr/>
            <p:nvPr/>
          </p:nvSpPr>
          <p:spPr>
            <a:xfrm>
              <a:off x="0" y="0"/>
              <a:ext cx="1322286" cy="1631085"/>
            </a:xfrm>
            <a:custGeom>
              <a:avLst/>
              <a:gdLst/>
              <a:ahLst/>
              <a:cxnLst/>
              <a:rect l="l" t="t" r="r" b="b"/>
              <a:pathLst>
                <a:path w="1322286" h="1631085" extrusionOk="0">
                  <a:moveTo>
                    <a:pt x="74018" y="0"/>
                  </a:moveTo>
                  <a:lnTo>
                    <a:pt x="1248268" y="0"/>
                  </a:lnTo>
                  <a:cubicBezTo>
                    <a:pt x="1267899" y="0"/>
                    <a:pt x="1286726" y="7798"/>
                    <a:pt x="1300607" y="21679"/>
                  </a:cubicBezTo>
                  <a:cubicBezTo>
                    <a:pt x="1314488" y="35560"/>
                    <a:pt x="1322286" y="54387"/>
                    <a:pt x="1322286" y="74018"/>
                  </a:cubicBezTo>
                  <a:lnTo>
                    <a:pt x="1322286" y="1557067"/>
                  </a:lnTo>
                  <a:cubicBezTo>
                    <a:pt x="1322286" y="1576698"/>
                    <a:pt x="1314488" y="1595524"/>
                    <a:pt x="1300607" y="1609406"/>
                  </a:cubicBezTo>
                  <a:cubicBezTo>
                    <a:pt x="1286726" y="1623287"/>
                    <a:pt x="1267899" y="1631085"/>
                    <a:pt x="1248268" y="1631085"/>
                  </a:cubicBezTo>
                  <a:lnTo>
                    <a:pt x="74018" y="1631085"/>
                  </a:lnTo>
                  <a:cubicBezTo>
                    <a:pt x="54387" y="1631085"/>
                    <a:pt x="35560" y="1623287"/>
                    <a:pt x="21679" y="1609406"/>
                  </a:cubicBezTo>
                  <a:cubicBezTo>
                    <a:pt x="7798" y="1595524"/>
                    <a:pt x="0" y="1576698"/>
                    <a:pt x="0" y="1557067"/>
                  </a:cubicBezTo>
                  <a:lnTo>
                    <a:pt x="0" y="74018"/>
                  </a:lnTo>
                  <a:cubicBezTo>
                    <a:pt x="0" y="54387"/>
                    <a:pt x="7798" y="35560"/>
                    <a:pt x="21679" y="21679"/>
                  </a:cubicBezTo>
                  <a:cubicBezTo>
                    <a:pt x="35560" y="7798"/>
                    <a:pt x="54387" y="0"/>
                    <a:pt x="74018" y="0"/>
                  </a:cubicBezTo>
                  <a:close/>
                </a:path>
              </a:pathLst>
            </a:custGeom>
            <a:solidFill>
              <a:srgbClr val="0B1320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p16"/>
          <p:cNvSpPr txBox="1"/>
          <p:nvPr/>
        </p:nvSpPr>
        <p:spPr>
          <a:xfrm>
            <a:off x="827097" y="414336"/>
            <a:ext cx="16244079" cy="182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err="1">
                <a:latin typeface="Playfair Display Black" panose="020B0604020202020204" charset="0"/>
              </a:rPr>
              <a:t>Tugas</a:t>
            </a:r>
            <a:r>
              <a:rPr lang="en-US" sz="4400" b="1" dirty="0">
                <a:latin typeface="Playfair Display Black" panose="020B0604020202020204" charset="0"/>
              </a:rPr>
              <a:t> 08 </a:t>
            </a:r>
          </a:p>
          <a:p>
            <a:pPr algn="ctr">
              <a:lnSpc>
                <a:spcPct val="150000"/>
              </a:lnSpc>
            </a:pPr>
            <a:r>
              <a:rPr lang="en-ID" sz="4400" b="1" dirty="0">
                <a:latin typeface="Playfair Display Black" panose="020B0604020202020204" charset="0"/>
              </a:rPr>
              <a:t>RANCANGAN USER INTERFACE SESUAI DIAGRAM ACTIVITY</a:t>
            </a:r>
            <a:endParaRPr lang="en-US" sz="4400" b="1" dirty="0">
              <a:latin typeface="Playfair Display Black" panose="020B0604020202020204" charset="0"/>
            </a:endParaRPr>
          </a:p>
        </p:txBody>
      </p:sp>
      <p:grpSp>
        <p:nvGrpSpPr>
          <p:cNvPr id="207" name="Google Shape;207;p16"/>
          <p:cNvGrpSpPr/>
          <p:nvPr/>
        </p:nvGrpSpPr>
        <p:grpSpPr>
          <a:xfrm>
            <a:off x="921362" y="2979164"/>
            <a:ext cx="1433703" cy="1457006"/>
            <a:chOff x="1813" y="-9525"/>
            <a:chExt cx="809173" cy="822325"/>
          </a:xfrm>
        </p:grpSpPr>
        <p:sp>
          <p:nvSpPr>
            <p:cNvPr id="208" name="Google Shape;208;p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dirty="0">
                  <a:solidFill>
                    <a:srgbClr val="F3F6FA"/>
                  </a:solidFill>
                  <a:latin typeface="Roboto"/>
                  <a:ea typeface="Roboto"/>
                  <a:sym typeface="Roboto"/>
                </a:rPr>
                <a:t>4</a:t>
              </a:r>
              <a:endParaRPr dirty="0"/>
            </a:p>
          </p:txBody>
        </p:sp>
      </p:grpSp>
      <p:grpSp>
        <p:nvGrpSpPr>
          <p:cNvPr id="210" name="Google Shape;210;p16"/>
          <p:cNvGrpSpPr/>
          <p:nvPr/>
        </p:nvGrpSpPr>
        <p:grpSpPr>
          <a:xfrm>
            <a:off x="6327114" y="3011126"/>
            <a:ext cx="1433703" cy="1457006"/>
            <a:chOff x="1813" y="-9525"/>
            <a:chExt cx="809173" cy="822325"/>
          </a:xfrm>
        </p:grpSpPr>
        <p:sp>
          <p:nvSpPr>
            <p:cNvPr id="211" name="Google Shape;211;p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dirty="0">
                  <a:solidFill>
                    <a:srgbClr val="F3F6FA"/>
                  </a:solidFill>
                  <a:latin typeface="Roboto"/>
                  <a:ea typeface="Roboto"/>
                  <a:sym typeface="Roboto"/>
                </a:rPr>
                <a:t>4.1</a:t>
              </a:r>
              <a:endParaRPr dirty="0"/>
            </a:p>
          </p:txBody>
        </p:sp>
      </p:grpSp>
      <p:grpSp>
        <p:nvGrpSpPr>
          <p:cNvPr id="213" name="Google Shape;213;p16"/>
          <p:cNvGrpSpPr/>
          <p:nvPr/>
        </p:nvGrpSpPr>
        <p:grpSpPr>
          <a:xfrm>
            <a:off x="11772359" y="3011126"/>
            <a:ext cx="1433703" cy="1457006"/>
            <a:chOff x="1813" y="-9525"/>
            <a:chExt cx="809173" cy="822325"/>
          </a:xfrm>
        </p:grpSpPr>
        <p:sp>
          <p:nvSpPr>
            <p:cNvPr id="214" name="Google Shape;214;p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dirty="0">
                  <a:solidFill>
                    <a:srgbClr val="F3F6FA"/>
                  </a:solidFill>
                  <a:latin typeface="Roboto"/>
                  <a:ea typeface="Roboto"/>
                  <a:sym typeface="Roboto"/>
                </a:rPr>
                <a:t>5</a:t>
              </a:r>
              <a:endParaRPr dirty="0"/>
            </a:p>
          </p:txBody>
        </p:sp>
      </p:grpSp>
      <p:pic>
        <p:nvPicPr>
          <p:cNvPr id="24" name="Picture 2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74" y="4477781"/>
            <a:ext cx="2433044" cy="5055543"/>
          </a:xfrm>
          <a:prstGeom prst="rect">
            <a:avLst/>
          </a:prstGeom>
        </p:spPr>
      </p:pic>
      <p:pic>
        <p:nvPicPr>
          <p:cNvPr id="25" name="Picture 2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933" y="4436170"/>
            <a:ext cx="2326068" cy="5097154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1014" y="4436170"/>
            <a:ext cx="2379768" cy="509715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24877" y="3700739"/>
            <a:ext cx="220445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2800" b="1" dirty="0" err="1">
                <a:solidFill>
                  <a:schemeClr val="bg1"/>
                </a:solidFill>
                <a:latin typeface="Playfair Display Black" panose="020B0604020202020204" charset="0"/>
              </a:rPr>
              <a:t>Antrian</a:t>
            </a:r>
            <a:r>
              <a:rPr lang="en-US" sz="2800" b="1" dirty="0">
                <a:solidFill>
                  <a:schemeClr val="bg1"/>
                </a:solidFill>
                <a:latin typeface="Playfair Display Black" panose="020B060402020202020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Playfair Display Black" panose="020B0604020202020204" charset="0"/>
              </a:rPr>
              <a:t>Poli</a:t>
            </a:r>
            <a:endParaRPr lang="en-US" sz="2800" b="1" dirty="0">
              <a:solidFill>
                <a:schemeClr val="bg1"/>
              </a:solidFill>
              <a:latin typeface="Playfair Display Black" panose="020B0604020202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73741" y="3686146"/>
            <a:ext cx="220445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2800" b="1" dirty="0" err="1">
                <a:solidFill>
                  <a:schemeClr val="bg1"/>
                </a:solidFill>
                <a:latin typeface="Playfair Display Black" panose="020B0604020202020204" charset="0"/>
              </a:rPr>
              <a:t>Antrian</a:t>
            </a:r>
            <a:r>
              <a:rPr lang="en-US" sz="2800" b="1" dirty="0">
                <a:solidFill>
                  <a:schemeClr val="bg1"/>
                </a:solidFill>
                <a:latin typeface="Playfair Display Black" panose="020B060402020202020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Playfair Display Black" panose="020B0604020202020204" charset="0"/>
              </a:rPr>
              <a:t>Poli</a:t>
            </a:r>
            <a:endParaRPr lang="en-US" sz="2800" b="1" dirty="0">
              <a:solidFill>
                <a:schemeClr val="bg1"/>
              </a:solidFill>
              <a:latin typeface="Playfair Display Black" panose="020B0604020202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116966" y="3731303"/>
            <a:ext cx="29258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2400" b="1" dirty="0" err="1">
                <a:solidFill>
                  <a:schemeClr val="bg1"/>
                </a:solidFill>
                <a:latin typeface="Playfair Display Black" panose="020B0604020202020204" charset="0"/>
              </a:rPr>
              <a:t>Hasil</a:t>
            </a:r>
            <a:r>
              <a:rPr lang="en-US" sz="2400" b="1" dirty="0">
                <a:solidFill>
                  <a:schemeClr val="bg1"/>
                </a:solidFill>
                <a:latin typeface="Playfair Display Black" panose="020B060402020202020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Playfair Display Black" panose="020B0604020202020204" charset="0"/>
              </a:rPr>
              <a:t>Pemeriksaan</a:t>
            </a:r>
            <a:r>
              <a:rPr lang="en-US" sz="2400" b="1" dirty="0">
                <a:solidFill>
                  <a:schemeClr val="bg1"/>
                </a:solidFill>
                <a:latin typeface="Playfair Display Black" panose="020B06040202020202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52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6"/>
          <p:cNvGrpSpPr/>
          <p:nvPr/>
        </p:nvGrpSpPr>
        <p:grpSpPr>
          <a:xfrm>
            <a:off x="3381419" y="3517700"/>
            <a:ext cx="5020556" cy="6337687"/>
            <a:chOff x="0" y="-38100"/>
            <a:chExt cx="1322286" cy="1669185"/>
          </a:xfrm>
        </p:grpSpPr>
        <p:sp>
          <p:nvSpPr>
            <p:cNvPr id="192" name="Google Shape;192;p16"/>
            <p:cNvSpPr/>
            <p:nvPr/>
          </p:nvSpPr>
          <p:spPr>
            <a:xfrm>
              <a:off x="0" y="0"/>
              <a:ext cx="1322286" cy="1631085"/>
            </a:xfrm>
            <a:custGeom>
              <a:avLst/>
              <a:gdLst/>
              <a:ahLst/>
              <a:cxnLst/>
              <a:rect l="l" t="t" r="r" b="b"/>
              <a:pathLst>
                <a:path w="1322286" h="1631085" extrusionOk="0">
                  <a:moveTo>
                    <a:pt x="74018" y="0"/>
                  </a:moveTo>
                  <a:lnTo>
                    <a:pt x="1248268" y="0"/>
                  </a:lnTo>
                  <a:cubicBezTo>
                    <a:pt x="1267899" y="0"/>
                    <a:pt x="1286726" y="7798"/>
                    <a:pt x="1300607" y="21679"/>
                  </a:cubicBezTo>
                  <a:cubicBezTo>
                    <a:pt x="1314488" y="35560"/>
                    <a:pt x="1322286" y="54387"/>
                    <a:pt x="1322286" y="74018"/>
                  </a:cubicBezTo>
                  <a:lnTo>
                    <a:pt x="1322286" y="1557067"/>
                  </a:lnTo>
                  <a:cubicBezTo>
                    <a:pt x="1322286" y="1576698"/>
                    <a:pt x="1314488" y="1595524"/>
                    <a:pt x="1300607" y="1609406"/>
                  </a:cubicBezTo>
                  <a:cubicBezTo>
                    <a:pt x="1286726" y="1623287"/>
                    <a:pt x="1267899" y="1631085"/>
                    <a:pt x="1248268" y="1631085"/>
                  </a:cubicBezTo>
                  <a:lnTo>
                    <a:pt x="74018" y="1631085"/>
                  </a:lnTo>
                  <a:cubicBezTo>
                    <a:pt x="54387" y="1631085"/>
                    <a:pt x="35560" y="1623287"/>
                    <a:pt x="21679" y="1609406"/>
                  </a:cubicBezTo>
                  <a:cubicBezTo>
                    <a:pt x="7798" y="1595524"/>
                    <a:pt x="0" y="1576698"/>
                    <a:pt x="0" y="1557067"/>
                  </a:cubicBezTo>
                  <a:lnTo>
                    <a:pt x="0" y="74018"/>
                  </a:lnTo>
                  <a:cubicBezTo>
                    <a:pt x="0" y="54387"/>
                    <a:pt x="7798" y="35560"/>
                    <a:pt x="21679" y="21679"/>
                  </a:cubicBezTo>
                  <a:cubicBezTo>
                    <a:pt x="35560" y="7798"/>
                    <a:pt x="54387" y="0"/>
                    <a:pt x="74018" y="0"/>
                  </a:cubicBezTo>
                  <a:close/>
                </a:path>
              </a:pathLst>
            </a:custGeom>
            <a:solidFill>
              <a:srgbClr val="0B1320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p16"/>
          <p:cNvGrpSpPr/>
          <p:nvPr/>
        </p:nvGrpSpPr>
        <p:grpSpPr>
          <a:xfrm>
            <a:off x="9608075" y="3517700"/>
            <a:ext cx="5020556" cy="6337687"/>
            <a:chOff x="0" y="-38100"/>
            <a:chExt cx="1322286" cy="1669185"/>
          </a:xfrm>
        </p:grpSpPr>
        <p:sp>
          <p:nvSpPr>
            <p:cNvPr id="196" name="Google Shape;196;p16"/>
            <p:cNvSpPr/>
            <p:nvPr/>
          </p:nvSpPr>
          <p:spPr>
            <a:xfrm>
              <a:off x="0" y="0"/>
              <a:ext cx="1322286" cy="1631085"/>
            </a:xfrm>
            <a:custGeom>
              <a:avLst/>
              <a:gdLst/>
              <a:ahLst/>
              <a:cxnLst/>
              <a:rect l="l" t="t" r="r" b="b"/>
              <a:pathLst>
                <a:path w="1322286" h="1631085" extrusionOk="0">
                  <a:moveTo>
                    <a:pt x="74018" y="0"/>
                  </a:moveTo>
                  <a:lnTo>
                    <a:pt x="1248268" y="0"/>
                  </a:lnTo>
                  <a:cubicBezTo>
                    <a:pt x="1267899" y="0"/>
                    <a:pt x="1286726" y="7798"/>
                    <a:pt x="1300607" y="21679"/>
                  </a:cubicBezTo>
                  <a:cubicBezTo>
                    <a:pt x="1314488" y="35560"/>
                    <a:pt x="1322286" y="54387"/>
                    <a:pt x="1322286" y="74018"/>
                  </a:cubicBezTo>
                  <a:lnTo>
                    <a:pt x="1322286" y="1557067"/>
                  </a:lnTo>
                  <a:cubicBezTo>
                    <a:pt x="1322286" y="1576698"/>
                    <a:pt x="1314488" y="1595524"/>
                    <a:pt x="1300607" y="1609406"/>
                  </a:cubicBezTo>
                  <a:cubicBezTo>
                    <a:pt x="1286726" y="1623287"/>
                    <a:pt x="1267899" y="1631085"/>
                    <a:pt x="1248268" y="1631085"/>
                  </a:cubicBezTo>
                  <a:lnTo>
                    <a:pt x="74018" y="1631085"/>
                  </a:lnTo>
                  <a:cubicBezTo>
                    <a:pt x="54387" y="1631085"/>
                    <a:pt x="35560" y="1623287"/>
                    <a:pt x="21679" y="1609406"/>
                  </a:cubicBezTo>
                  <a:cubicBezTo>
                    <a:pt x="7798" y="1595524"/>
                    <a:pt x="0" y="1576698"/>
                    <a:pt x="0" y="1557067"/>
                  </a:cubicBezTo>
                  <a:lnTo>
                    <a:pt x="0" y="74018"/>
                  </a:lnTo>
                  <a:cubicBezTo>
                    <a:pt x="0" y="54387"/>
                    <a:pt x="7798" y="35560"/>
                    <a:pt x="21679" y="21679"/>
                  </a:cubicBezTo>
                  <a:cubicBezTo>
                    <a:pt x="35560" y="7798"/>
                    <a:pt x="54387" y="0"/>
                    <a:pt x="74018" y="0"/>
                  </a:cubicBezTo>
                  <a:close/>
                </a:path>
              </a:pathLst>
            </a:custGeom>
            <a:solidFill>
              <a:srgbClr val="0B1320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p16"/>
          <p:cNvSpPr txBox="1"/>
          <p:nvPr/>
        </p:nvSpPr>
        <p:spPr>
          <a:xfrm>
            <a:off x="827097" y="414336"/>
            <a:ext cx="16244079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4400" b="1" dirty="0" err="1">
                <a:latin typeface="Playfair Display Black" panose="020B0604020202020204" charset="0"/>
              </a:rPr>
              <a:t>Tugas</a:t>
            </a:r>
            <a:r>
              <a:rPr lang="en-US" sz="4400" b="1" dirty="0">
                <a:latin typeface="Playfair Display Black" panose="020B0604020202020204" charset="0"/>
              </a:rPr>
              <a:t> 08 </a:t>
            </a:r>
          </a:p>
          <a:p>
            <a:pPr algn="ctr">
              <a:lnSpc>
                <a:spcPct val="150000"/>
              </a:lnSpc>
            </a:pPr>
            <a:r>
              <a:rPr lang="en-ID" sz="4400" b="1" dirty="0">
                <a:latin typeface="Playfair Display Black" panose="020B0604020202020204" charset="0"/>
              </a:rPr>
              <a:t>RANCANGAN USER INTERFACE SESUAI DIAGRAM ACTIVITY</a:t>
            </a:r>
            <a:endParaRPr lang="en-US" sz="4400" b="1" dirty="0">
              <a:latin typeface="Playfair Display Black" panose="020B0604020202020204" charset="0"/>
            </a:endParaRPr>
          </a:p>
        </p:txBody>
      </p:sp>
      <p:grpSp>
        <p:nvGrpSpPr>
          <p:cNvPr id="207" name="Google Shape;207;p16"/>
          <p:cNvGrpSpPr/>
          <p:nvPr/>
        </p:nvGrpSpPr>
        <p:grpSpPr>
          <a:xfrm>
            <a:off x="2737245" y="3063816"/>
            <a:ext cx="1433703" cy="1457006"/>
            <a:chOff x="1813" y="-9525"/>
            <a:chExt cx="809173" cy="822325"/>
          </a:xfrm>
        </p:grpSpPr>
        <p:sp>
          <p:nvSpPr>
            <p:cNvPr id="208" name="Google Shape;208;p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dirty="0">
                  <a:solidFill>
                    <a:srgbClr val="F3F6FA"/>
                  </a:solidFill>
                  <a:latin typeface="Roboto"/>
                  <a:ea typeface="Roboto"/>
                  <a:sym typeface="Roboto"/>
                </a:rPr>
                <a:t>6</a:t>
              </a:r>
              <a:endParaRPr dirty="0"/>
            </a:p>
          </p:txBody>
        </p:sp>
      </p:grpSp>
      <p:grpSp>
        <p:nvGrpSpPr>
          <p:cNvPr id="210" name="Google Shape;210;p16"/>
          <p:cNvGrpSpPr/>
          <p:nvPr/>
        </p:nvGrpSpPr>
        <p:grpSpPr>
          <a:xfrm>
            <a:off x="8965667" y="3034599"/>
            <a:ext cx="1433703" cy="1457006"/>
            <a:chOff x="1813" y="-9525"/>
            <a:chExt cx="809173" cy="822325"/>
          </a:xfrm>
        </p:grpSpPr>
        <p:sp>
          <p:nvSpPr>
            <p:cNvPr id="211" name="Google Shape;211;p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dirty="0">
                  <a:solidFill>
                    <a:srgbClr val="F3F6FA"/>
                  </a:solidFill>
                  <a:latin typeface="Roboto"/>
                  <a:ea typeface="Roboto"/>
                  <a:sym typeface="Roboto"/>
                </a:rPr>
                <a:t>7</a:t>
              </a:r>
              <a:endParaRPr dirty="0"/>
            </a:p>
          </p:txBody>
        </p:sp>
      </p:grpSp>
      <p:pic>
        <p:nvPicPr>
          <p:cNvPr id="27" name="Picture 2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640" y="4491605"/>
            <a:ext cx="2395091" cy="5097659"/>
          </a:xfrm>
          <a:prstGeom prst="rect">
            <a:avLst/>
          </a:prstGeom>
        </p:spPr>
      </p:pic>
      <p:pic>
        <p:nvPicPr>
          <p:cNvPr id="28" name="Picture 2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211" y="4520822"/>
            <a:ext cx="2421373" cy="50359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257285" y="3698916"/>
            <a:ext cx="1342035" cy="6582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2800" b="1" dirty="0" err="1">
                <a:solidFill>
                  <a:schemeClr val="bg1"/>
                </a:solidFill>
                <a:latin typeface="Playfair Display Black" panose="020B0604020202020204" charset="0"/>
              </a:rPr>
              <a:t>Resep</a:t>
            </a:r>
            <a:r>
              <a:rPr lang="en-US" sz="2800" b="1" dirty="0">
                <a:solidFill>
                  <a:schemeClr val="bg1"/>
                </a:solidFill>
                <a:latin typeface="Playfair Display Black" panose="020B0604020202020204" charset="0"/>
              </a:rPr>
              <a:t>  </a:t>
            </a:r>
          </a:p>
        </p:txBody>
      </p:sp>
      <p:sp>
        <p:nvSpPr>
          <p:cNvPr id="3" name="Rectangle 2"/>
          <p:cNvSpPr/>
          <p:nvPr/>
        </p:nvSpPr>
        <p:spPr>
          <a:xfrm>
            <a:off x="10960219" y="3752941"/>
            <a:ext cx="230704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2800" b="1" dirty="0" err="1">
                <a:solidFill>
                  <a:schemeClr val="bg1"/>
                </a:solidFill>
                <a:latin typeface="Playfair Display Black" panose="020B0604020202020204" charset="0"/>
              </a:rPr>
              <a:t>Pembayaran</a:t>
            </a:r>
            <a:r>
              <a:rPr lang="en-US" b="1" dirty="0">
                <a:solidFill>
                  <a:schemeClr val="bg1"/>
                </a:solidFill>
                <a:latin typeface="Playfair Display Black" panose="020B06040202020202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142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6"/>
          <p:cNvGrpSpPr/>
          <p:nvPr/>
        </p:nvGrpSpPr>
        <p:grpSpPr>
          <a:xfrm>
            <a:off x="3381419" y="3517700"/>
            <a:ext cx="5020556" cy="6337687"/>
            <a:chOff x="0" y="-38100"/>
            <a:chExt cx="1322286" cy="1669185"/>
          </a:xfrm>
        </p:grpSpPr>
        <p:sp>
          <p:nvSpPr>
            <p:cNvPr id="192" name="Google Shape;192;p16"/>
            <p:cNvSpPr/>
            <p:nvPr/>
          </p:nvSpPr>
          <p:spPr>
            <a:xfrm>
              <a:off x="0" y="0"/>
              <a:ext cx="1322286" cy="1631085"/>
            </a:xfrm>
            <a:custGeom>
              <a:avLst/>
              <a:gdLst/>
              <a:ahLst/>
              <a:cxnLst/>
              <a:rect l="l" t="t" r="r" b="b"/>
              <a:pathLst>
                <a:path w="1322286" h="1631085" extrusionOk="0">
                  <a:moveTo>
                    <a:pt x="74018" y="0"/>
                  </a:moveTo>
                  <a:lnTo>
                    <a:pt x="1248268" y="0"/>
                  </a:lnTo>
                  <a:cubicBezTo>
                    <a:pt x="1267899" y="0"/>
                    <a:pt x="1286726" y="7798"/>
                    <a:pt x="1300607" y="21679"/>
                  </a:cubicBezTo>
                  <a:cubicBezTo>
                    <a:pt x="1314488" y="35560"/>
                    <a:pt x="1322286" y="54387"/>
                    <a:pt x="1322286" y="74018"/>
                  </a:cubicBezTo>
                  <a:lnTo>
                    <a:pt x="1322286" y="1557067"/>
                  </a:lnTo>
                  <a:cubicBezTo>
                    <a:pt x="1322286" y="1576698"/>
                    <a:pt x="1314488" y="1595524"/>
                    <a:pt x="1300607" y="1609406"/>
                  </a:cubicBezTo>
                  <a:cubicBezTo>
                    <a:pt x="1286726" y="1623287"/>
                    <a:pt x="1267899" y="1631085"/>
                    <a:pt x="1248268" y="1631085"/>
                  </a:cubicBezTo>
                  <a:lnTo>
                    <a:pt x="74018" y="1631085"/>
                  </a:lnTo>
                  <a:cubicBezTo>
                    <a:pt x="54387" y="1631085"/>
                    <a:pt x="35560" y="1623287"/>
                    <a:pt x="21679" y="1609406"/>
                  </a:cubicBezTo>
                  <a:cubicBezTo>
                    <a:pt x="7798" y="1595524"/>
                    <a:pt x="0" y="1576698"/>
                    <a:pt x="0" y="1557067"/>
                  </a:cubicBezTo>
                  <a:lnTo>
                    <a:pt x="0" y="74018"/>
                  </a:lnTo>
                  <a:cubicBezTo>
                    <a:pt x="0" y="54387"/>
                    <a:pt x="7798" y="35560"/>
                    <a:pt x="21679" y="21679"/>
                  </a:cubicBezTo>
                  <a:cubicBezTo>
                    <a:pt x="35560" y="7798"/>
                    <a:pt x="54387" y="0"/>
                    <a:pt x="74018" y="0"/>
                  </a:cubicBezTo>
                  <a:close/>
                </a:path>
              </a:pathLst>
            </a:custGeom>
            <a:solidFill>
              <a:srgbClr val="0B1320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p16"/>
          <p:cNvGrpSpPr/>
          <p:nvPr/>
        </p:nvGrpSpPr>
        <p:grpSpPr>
          <a:xfrm>
            <a:off x="9608075" y="3517700"/>
            <a:ext cx="5020556" cy="6337687"/>
            <a:chOff x="0" y="-38100"/>
            <a:chExt cx="1322286" cy="1669185"/>
          </a:xfrm>
        </p:grpSpPr>
        <p:sp>
          <p:nvSpPr>
            <p:cNvPr id="196" name="Google Shape;196;p16"/>
            <p:cNvSpPr/>
            <p:nvPr/>
          </p:nvSpPr>
          <p:spPr>
            <a:xfrm>
              <a:off x="0" y="0"/>
              <a:ext cx="1322286" cy="1631085"/>
            </a:xfrm>
            <a:custGeom>
              <a:avLst/>
              <a:gdLst/>
              <a:ahLst/>
              <a:cxnLst/>
              <a:rect l="l" t="t" r="r" b="b"/>
              <a:pathLst>
                <a:path w="1322286" h="1631085" extrusionOk="0">
                  <a:moveTo>
                    <a:pt x="74018" y="0"/>
                  </a:moveTo>
                  <a:lnTo>
                    <a:pt x="1248268" y="0"/>
                  </a:lnTo>
                  <a:cubicBezTo>
                    <a:pt x="1267899" y="0"/>
                    <a:pt x="1286726" y="7798"/>
                    <a:pt x="1300607" y="21679"/>
                  </a:cubicBezTo>
                  <a:cubicBezTo>
                    <a:pt x="1314488" y="35560"/>
                    <a:pt x="1322286" y="54387"/>
                    <a:pt x="1322286" y="74018"/>
                  </a:cubicBezTo>
                  <a:lnTo>
                    <a:pt x="1322286" y="1557067"/>
                  </a:lnTo>
                  <a:cubicBezTo>
                    <a:pt x="1322286" y="1576698"/>
                    <a:pt x="1314488" y="1595524"/>
                    <a:pt x="1300607" y="1609406"/>
                  </a:cubicBezTo>
                  <a:cubicBezTo>
                    <a:pt x="1286726" y="1623287"/>
                    <a:pt x="1267899" y="1631085"/>
                    <a:pt x="1248268" y="1631085"/>
                  </a:cubicBezTo>
                  <a:lnTo>
                    <a:pt x="74018" y="1631085"/>
                  </a:lnTo>
                  <a:cubicBezTo>
                    <a:pt x="54387" y="1631085"/>
                    <a:pt x="35560" y="1623287"/>
                    <a:pt x="21679" y="1609406"/>
                  </a:cubicBezTo>
                  <a:cubicBezTo>
                    <a:pt x="7798" y="1595524"/>
                    <a:pt x="0" y="1576698"/>
                    <a:pt x="0" y="1557067"/>
                  </a:cubicBezTo>
                  <a:lnTo>
                    <a:pt x="0" y="74018"/>
                  </a:lnTo>
                  <a:cubicBezTo>
                    <a:pt x="0" y="54387"/>
                    <a:pt x="7798" y="35560"/>
                    <a:pt x="21679" y="21679"/>
                  </a:cubicBezTo>
                  <a:cubicBezTo>
                    <a:pt x="35560" y="7798"/>
                    <a:pt x="54387" y="0"/>
                    <a:pt x="74018" y="0"/>
                  </a:cubicBezTo>
                  <a:close/>
                </a:path>
              </a:pathLst>
            </a:custGeom>
            <a:solidFill>
              <a:srgbClr val="0B1320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p16"/>
          <p:cNvSpPr txBox="1"/>
          <p:nvPr/>
        </p:nvSpPr>
        <p:spPr>
          <a:xfrm>
            <a:off x="827097" y="414336"/>
            <a:ext cx="16244079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4400" b="1" dirty="0" err="1">
                <a:latin typeface="Playfair Display Black" panose="020B0604020202020204" charset="0"/>
              </a:rPr>
              <a:t>Tugas</a:t>
            </a:r>
            <a:r>
              <a:rPr lang="en-US" sz="4400" b="1" dirty="0">
                <a:latin typeface="Playfair Display Black" panose="020B0604020202020204" charset="0"/>
              </a:rPr>
              <a:t> 08 </a:t>
            </a:r>
          </a:p>
          <a:p>
            <a:pPr algn="ctr">
              <a:lnSpc>
                <a:spcPct val="150000"/>
              </a:lnSpc>
            </a:pPr>
            <a:r>
              <a:rPr lang="en-ID" sz="4400" b="1" dirty="0">
                <a:latin typeface="Playfair Display Black" panose="020B0604020202020204" charset="0"/>
              </a:rPr>
              <a:t>RANCANGAN USER INTERFACE SESUAI DIAGRAM ACTIVITY</a:t>
            </a:r>
            <a:endParaRPr lang="en-US" sz="4400" b="1" dirty="0">
              <a:latin typeface="Playfair Display Black" panose="020B0604020202020204" charset="0"/>
            </a:endParaRPr>
          </a:p>
        </p:txBody>
      </p:sp>
      <p:grpSp>
        <p:nvGrpSpPr>
          <p:cNvPr id="207" name="Google Shape;207;p16"/>
          <p:cNvGrpSpPr/>
          <p:nvPr/>
        </p:nvGrpSpPr>
        <p:grpSpPr>
          <a:xfrm>
            <a:off x="2737245" y="3063816"/>
            <a:ext cx="1433703" cy="1457006"/>
            <a:chOff x="1813" y="-9525"/>
            <a:chExt cx="809173" cy="822325"/>
          </a:xfrm>
        </p:grpSpPr>
        <p:sp>
          <p:nvSpPr>
            <p:cNvPr id="208" name="Google Shape;208;p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dirty="0">
                  <a:solidFill>
                    <a:srgbClr val="F3F6FA"/>
                  </a:solidFill>
                  <a:latin typeface="Roboto"/>
                  <a:ea typeface="Roboto"/>
                  <a:sym typeface="Roboto"/>
                </a:rPr>
                <a:t>8</a:t>
              </a:r>
              <a:endParaRPr dirty="0"/>
            </a:p>
          </p:txBody>
        </p:sp>
      </p:grpSp>
      <p:grpSp>
        <p:nvGrpSpPr>
          <p:cNvPr id="210" name="Google Shape;210;p16"/>
          <p:cNvGrpSpPr/>
          <p:nvPr/>
        </p:nvGrpSpPr>
        <p:grpSpPr>
          <a:xfrm>
            <a:off x="8965667" y="3034599"/>
            <a:ext cx="1433703" cy="1457006"/>
            <a:chOff x="1813" y="-9525"/>
            <a:chExt cx="809173" cy="822325"/>
          </a:xfrm>
        </p:grpSpPr>
        <p:sp>
          <p:nvSpPr>
            <p:cNvPr id="211" name="Google Shape;211;p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dirty="0">
                  <a:solidFill>
                    <a:srgbClr val="F3F6FA"/>
                  </a:solidFill>
                  <a:latin typeface="Roboto"/>
                  <a:ea typeface="Roboto"/>
                  <a:sym typeface="Roboto"/>
                </a:rPr>
                <a:t>8.1</a:t>
              </a:r>
              <a:endParaRPr dirty="0"/>
            </a:p>
          </p:txBody>
        </p:sp>
      </p:grpSp>
      <p:pic>
        <p:nvPicPr>
          <p:cNvPr id="17" name="Picture 1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871" y="4766310"/>
            <a:ext cx="2141651" cy="4790487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918" y="4871692"/>
            <a:ext cx="2098666" cy="46602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64912" y="3924560"/>
            <a:ext cx="226344" cy="375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Playfair Display Black" panose="020B0604020202020204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4715292" y="3924560"/>
            <a:ext cx="2351927" cy="6582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2800" b="1" dirty="0" err="1">
                <a:solidFill>
                  <a:schemeClr val="bg1"/>
                </a:solidFill>
                <a:latin typeface="Playfair Display Black" panose="020B0604020202020204" charset="0"/>
              </a:rPr>
              <a:t>Antrian</a:t>
            </a:r>
            <a:r>
              <a:rPr lang="en-US" sz="2800" b="1" dirty="0">
                <a:solidFill>
                  <a:schemeClr val="bg1"/>
                </a:solidFill>
                <a:latin typeface="Playfair Display Black" panose="020B060402020202020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Playfair Display Black" panose="020B0604020202020204" charset="0"/>
              </a:rPr>
              <a:t>Obat</a:t>
            </a:r>
            <a:endParaRPr lang="en-US" sz="2800" b="1" dirty="0">
              <a:solidFill>
                <a:schemeClr val="bg1"/>
              </a:solidFill>
              <a:latin typeface="Playfair Display Black" panose="020B0604020202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041778" y="4027646"/>
            <a:ext cx="235192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2800" b="1" dirty="0" err="1">
                <a:solidFill>
                  <a:schemeClr val="bg1"/>
                </a:solidFill>
                <a:latin typeface="Playfair Display Black" panose="020B0604020202020204" charset="0"/>
              </a:rPr>
              <a:t>Antrian</a:t>
            </a:r>
            <a:r>
              <a:rPr lang="en-US" sz="2800" b="1" dirty="0">
                <a:solidFill>
                  <a:schemeClr val="bg1"/>
                </a:solidFill>
                <a:latin typeface="Playfair Display Black" panose="020B060402020202020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Playfair Display Black" panose="020B0604020202020204" charset="0"/>
              </a:rPr>
              <a:t>Obat</a:t>
            </a:r>
            <a:endParaRPr lang="en-US" sz="2800" b="1" dirty="0">
              <a:solidFill>
                <a:schemeClr val="bg1"/>
              </a:solidFill>
              <a:latin typeface="Playfair Display Blac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27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6"/>
          <p:cNvGrpSpPr/>
          <p:nvPr/>
        </p:nvGrpSpPr>
        <p:grpSpPr>
          <a:xfrm>
            <a:off x="3381419" y="3517700"/>
            <a:ext cx="5020556" cy="6337687"/>
            <a:chOff x="0" y="-38100"/>
            <a:chExt cx="1322286" cy="1669185"/>
          </a:xfrm>
        </p:grpSpPr>
        <p:sp>
          <p:nvSpPr>
            <p:cNvPr id="192" name="Google Shape;192;p16"/>
            <p:cNvSpPr/>
            <p:nvPr/>
          </p:nvSpPr>
          <p:spPr>
            <a:xfrm>
              <a:off x="0" y="0"/>
              <a:ext cx="1322286" cy="1631085"/>
            </a:xfrm>
            <a:custGeom>
              <a:avLst/>
              <a:gdLst/>
              <a:ahLst/>
              <a:cxnLst/>
              <a:rect l="l" t="t" r="r" b="b"/>
              <a:pathLst>
                <a:path w="1322286" h="1631085" extrusionOk="0">
                  <a:moveTo>
                    <a:pt x="74018" y="0"/>
                  </a:moveTo>
                  <a:lnTo>
                    <a:pt x="1248268" y="0"/>
                  </a:lnTo>
                  <a:cubicBezTo>
                    <a:pt x="1267899" y="0"/>
                    <a:pt x="1286726" y="7798"/>
                    <a:pt x="1300607" y="21679"/>
                  </a:cubicBezTo>
                  <a:cubicBezTo>
                    <a:pt x="1314488" y="35560"/>
                    <a:pt x="1322286" y="54387"/>
                    <a:pt x="1322286" y="74018"/>
                  </a:cubicBezTo>
                  <a:lnTo>
                    <a:pt x="1322286" y="1557067"/>
                  </a:lnTo>
                  <a:cubicBezTo>
                    <a:pt x="1322286" y="1576698"/>
                    <a:pt x="1314488" y="1595524"/>
                    <a:pt x="1300607" y="1609406"/>
                  </a:cubicBezTo>
                  <a:cubicBezTo>
                    <a:pt x="1286726" y="1623287"/>
                    <a:pt x="1267899" y="1631085"/>
                    <a:pt x="1248268" y="1631085"/>
                  </a:cubicBezTo>
                  <a:lnTo>
                    <a:pt x="74018" y="1631085"/>
                  </a:lnTo>
                  <a:cubicBezTo>
                    <a:pt x="54387" y="1631085"/>
                    <a:pt x="35560" y="1623287"/>
                    <a:pt x="21679" y="1609406"/>
                  </a:cubicBezTo>
                  <a:cubicBezTo>
                    <a:pt x="7798" y="1595524"/>
                    <a:pt x="0" y="1576698"/>
                    <a:pt x="0" y="1557067"/>
                  </a:cubicBezTo>
                  <a:lnTo>
                    <a:pt x="0" y="74018"/>
                  </a:lnTo>
                  <a:cubicBezTo>
                    <a:pt x="0" y="54387"/>
                    <a:pt x="7798" y="35560"/>
                    <a:pt x="21679" y="21679"/>
                  </a:cubicBezTo>
                  <a:cubicBezTo>
                    <a:pt x="35560" y="7798"/>
                    <a:pt x="54387" y="0"/>
                    <a:pt x="74018" y="0"/>
                  </a:cubicBezTo>
                  <a:close/>
                </a:path>
              </a:pathLst>
            </a:custGeom>
            <a:solidFill>
              <a:srgbClr val="0B1320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p16"/>
          <p:cNvGrpSpPr/>
          <p:nvPr/>
        </p:nvGrpSpPr>
        <p:grpSpPr>
          <a:xfrm>
            <a:off x="9608075" y="3517700"/>
            <a:ext cx="5020556" cy="6337687"/>
            <a:chOff x="0" y="-38100"/>
            <a:chExt cx="1322286" cy="1669185"/>
          </a:xfrm>
        </p:grpSpPr>
        <p:sp>
          <p:nvSpPr>
            <p:cNvPr id="196" name="Google Shape;196;p16"/>
            <p:cNvSpPr/>
            <p:nvPr/>
          </p:nvSpPr>
          <p:spPr>
            <a:xfrm>
              <a:off x="0" y="0"/>
              <a:ext cx="1322286" cy="1631085"/>
            </a:xfrm>
            <a:custGeom>
              <a:avLst/>
              <a:gdLst/>
              <a:ahLst/>
              <a:cxnLst/>
              <a:rect l="l" t="t" r="r" b="b"/>
              <a:pathLst>
                <a:path w="1322286" h="1631085" extrusionOk="0">
                  <a:moveTo>
                    <a:pt x="74018" y="0"/>
                  </a:moveTo>
                  <a:lnTo>
                    <a:pt x="1248268" y="0"/>
                  </a:lnTo>
                  <a:cubicBezTo>
                    <a:pt x="1267899" y="0"/>
                    <a:pt x="1286726" y="7798"/>
                    <a:pt x="1300607" y="21679"/>
                  </a:cubicBezTo>
                  <a:cubicBezTo>
                    <a:pt x="1314488" y="35560"/>
                    <a:pt x="1322286" y="54387"/>
                    <a:pt x="1322286" y="74018"/>
                  </a:cubicBezTo>
                  <a:lnTo>
                    <a:pt x="1322286" y="1557067"/>
                  </a:lnTo>
                  <a:cubicBezTo>
                    <a:pt x="1322286" y="1576698"/>
                    <a:pt x="1314488" y="1595524"/>
                    <a:pt x="1300607" y="1609406"/>
                  </a:cubicBezTo>
                  <a:cubicBezTo>
                    <a:pt x="1286726" y="1623287"/>
                    <a:pt x="1267899" y="1631085"/>
                    <a:pt x="1248268" y="1631085"/>
                  </a:cubicBezTo>
                  <a:lnTo>
                    <a:pt x="74018" y="1631085"/>
                  </a:lnTo>
                  <a:cubicBezTo>
                    <a:pt x="54387" y="1631085"/>
                    <a:pt x="35560" y="1623287"/>
                    <a:pt x="21679" y="1609406"/>
                  </a:cubicBezTo>
                  <a:cubicBezTo>
                    <a:pt x="7798" y="1595524"/>
                    <a:pt x="0" y="1576698"/>
                    <a:pt x="0" y="1557067"/>
                  </a:cubicBezTo>
                  <a:lnTo>
                    <a:pt x="0" y="74018"/>
                  </a:lnTo>
                  <a:cubicBezTo>
                    <a:pt x="0" y="54387"/>
                    <a:pt x="7798" y="35560"/>
                    <a:pt x="21679" y="21679"/>
                  </a:cubicBezTo>
                  <a:cubicBezTo>
                    <a:pt x="35560" y="7798"/>
                    <a:pt x="54387" y="0"/>
                    <a:pt x="74018" y="0"/>
                  </a:cubicBezTo>
                  <a:close/>
                </a:path>
              </a:pathLst>
            </a:custGeom>
            <a:solidFill>
              <a:srgbClr val="0B1320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p16"/>
          <p:cNvSpPr txBox="1"/>
          <p:nvPr/>
        </p:nvSpPr>
        <p:spPr>
          <a:xfrm>
            <a:off x="827097" y="414336"/>
            <a:ext cx="16244079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4400" b="1" dirty="0" err="1">
                <a:latin typeface="Playfair Display Black" panose="020B0604020202020204" charset="0"/>
              </a:rPr>
              <a:t>Tugas</a:t>
            </a:r>
            <a:r>
              <a:rPr lang="en-US" sz="4400" b="1" dirty="0">
                <a:latin typeface="Playfair Display Black" panose="020B0604020202020204" charset="0"/>
              </a:rPr>
              <a:t> 08 </a:t>
            </a:r>
          </a:p>
          <a:p>
            <a:pPr algn="ctr">
              <a:lnSpc>
                <a:spcPct val="150000"/>
              </a:lnSpc>
            </a:pPr>
            <a:r>
              <a:rPr lang="en-ID" sz="4400" b="1" dirty="0">
                <a:latin typeface="Playfair Display Black" panose="020B0604020202020204" charset="0"/>
              </a:rPr>
              <a:t>RANCANGAN USER INTERFACE SESUAI DIAGRAM ACTIVITY</a:t>
            </a:r>
            <a:endParaRPr lang="en-US" sz="4400" b="1" dirty="0">
              <a:latin typeface="Playfair Display Black" panose="020B0604020202020204" charset="0"/>
            </a:endParaRPr>
          </a:p>
        </p:txBody>
      </p:sp>
      <p:grpSp>
        <p:nvGrpSpPr>
          <p:cNvPr id="207" name="Google Shape;207;p16"/>
          <p:cNvGrpSpPr/>
          <p:nvPr/>
        </p:nvGrpSpPr>
        <p:grpSpPr>
          <a:xfrm>
            <a:off x="2737245" y="3063816"/>
            <a:ext cx="1433703" cy="1457006"/>
            <a:chOff x="1813" y="-9525"/>
            <a:chExt cx="809173" cy="822325"/>
          </a:xfrm>
        </p:grpSpPr>
        <p:sp>
          <p:nvSpPr>
            <p:cNvPr id="208" name="Google Shape;208;p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dirty="0">
                  <a:solidFill>
                    <a:srgbClr val="F3F6FA"/>
                  </a:solidFill>
                  <a:latin typeface="Roboto"/>
                  <a:ea typeface="Roboto"/>
                  <a:sym typeface="Roboto"/>
                </a:rPr>
                <a:t>9</a:t>
              </a:r>
              <a:endParaRPr dirty="0"/>
            </a:p>
          </p:txBody>
        </p:sp>
      </p:grpSp>
      <p:grpSp>
        <p:nvGrpSpPr>
          <p:cNvPr id="210" name="Google Shape;210;p16"/>
          <p:cNvGrpSpPr/>
          <p:nvPr/>
        </p:nvGrpSpPr>
        <p:grpSpPr>
          <a:xfrm>
            <a:off x="8965667" y="3034599"/>
            <a:ext cx="1433703" cy="1457006"/>
            <a:chOff x="1813" y="-9525"/>
            <a:chExt cx="809173" cy="822325"/>
          </a:xfrm>
        </p:grpSpPr>
        <p:sp>
          <p:nvSpPr>
            <p:cNvPr id="211" name="Google Shape;211;p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dirty="0">
                  <a:solidFill>
                    <a:srgbClr val="F3F6FA"/>
                  </a:solidFill>
                  <a:latin typeface="Roboto"/>
                  <a:ea typeface="Roboto"/>
                  <a:sym typeface="Roboto"/>
                </a:rPr>
                <a:t>10</a:t>
              </a:r>
              <a:endParaRPr dirty="0"/>
            </a:p>
          </p:txBody>
        </p:sp>
      </p:grpSp>
      <p:pic>
        <p:nvPicPr>
          <p:cNvPr id="19" name="Picture 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766" y="4702910"/>
            <a:ext cx="2275861" cy="4829015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244" y="4702910"/>
            <a:ext cx="2265340" cy="482901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79978" y="3861160"/>
            <a:ext cx="2558714" cy="6582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2800" b="1" dirty="0" err="1">
                <a:solidFill>
                  <a:schemeClr val="bg1"/>
                </a:solidFill>
                <a:latin typeface="Playfair Display Black" panose="020B0604020202020204" charset="0"/>
              </a:rPr>
              <a:t>Laporan</a:t>
            </a:r>
            <a:r>
              <a:rPr lang="en-US" sz="2800" b="1" dirty="0">
                <a:solidFill>
                  <a:schemeClr val="bg1"/>
                </a:solidFill>
                <a:latin typeface="Playfair Display Black" panose="020B060402020202020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Playfair Display Black" panose="020B0604020202020204" charset="0"/>
              </a:rPr>
              <a:t>Obat</a:t>
            </a:r>
            <a:r>
              <a:rPr lang="en-US" sz="2800" b="1" dirty="0">
                <a:solidFill>
                  <a:schemeClr val="bg1"/>
                </a:solidFill>
                <a:latin typeface="Playfair Display Black" panose="020B0604020202020204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43930" y="3861160"/>
            <a:ext cx="1519968" cy="6582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Playfair Display Black" panose="020B0604020202020204" charset="0"/>
              </a:rPr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17584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/>
          <p:nvPr/>
        </p:nvSpPr>
        <p:spPr>
          <a:xfrm>
            <a:off x="1067011" y="1172314"/>
            <a:ext cx="15824035" cy="8494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ID" sz="2400" dirty="0">
                <a:latin typeface="Playfair Display Black" panose="020B0604020202020204" charset="0"/>
              </a:rPr>
              <a:t>1. Log in :</a:t>
            </a:r>
            <a:endParaRPr lang="en-US" sz="2400" dirty="0">
              <a:latin typeface="Playfair Display Black" panose="020B0604020202020204" charset="0"/>
            </a:endParaRPr>
          </a:p>
          <a:p>
            <a:r>
              <a:rPr lang="en-ID" sz="2400" dirty="0" err="1">
                <a:latin typeface="Playfair Display Black" panose="020B0604020202020204" charset="0"/>
              </a:rPr>
              <a:t>Pasien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akan</a:t>
            </a:r>
            <a:r>
              <a:rPr lang="en-ID" sz="2400" dirty="0">
                <a:latin typeface="Playfair Display Black" panose="020B0604020202020204" charset="0"/>
              </a:rPr>
              <a:t> login </a:t>
            </a:r>
            <a:r>
              <a:rPr lang="en-ID" sz="2400" dirty="0" err="1">
                <a:latin typeface="Playfair Display Black" panose="020B0604020202020204" charset="0"/>
              </a:rPr>
              <a:t>sesuai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dengan</a:t>
            </a:r>
            <a:r>
              <a:rPr lang="en-ID" sz="2400" dirty="0">
                <a:latin typeface="Playfair Display Black" panose="020B0604020202020204" charset="0"/>
              </a:rPr>
              <a:t> username , email </a:t>
            </a:r>
            <a:r>
              <a:rPr lang="en-ID" sz="2400" dirty="0" err="1">
                <a:latin typeface="Playfair Display Black" panose="020B0604020202020204" charset="0"/>
              </a:rPr>
              <a:t>atau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nomor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telepeon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lalu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menginputkan</a:t>
            </a:r>
            <a:r>
              <a:rPr lang="en-ID" sz="2400" dirty="0">
                <a:latin typeface="Playfair Display Black" panose="020B0604020202020204" charset="0"/>
              </a:rPr>
              <a:t> password </a:t>
            </a:r>
            <a:r>
              <a:rPr lang="en-ID" sz="2400" dirty="0" err="1">
                <a:latin typeface="Playfair Display Black" panose="020B0604020202020204" charset="0"/>
              </a:rPr>
              <a:t>setelah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berhasil</a:t>
            </a:r>
            <a:r>
              <a:rPr lang="en-ID" sz="2400" dirty="0">
                <a:latin typeface="Playfair Display Black" panose="020B0604020202020204" charset="0"/>
              </a:rPr>
              <a:t> login </a:t>
            </a:r>
            <a:r>
              <a:rPr lang="en-ID" sz="2400" dirty="0" err="1">
                <a:latin typeface="Playfair Display Black" panose="020B0604020202020204" charset="0"/>
              </a:rPr>
              <a:t>maka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nanti</a:t>
            </a:r>
            <a:r>
              <a:rPr lang="en-ID" sz="2400" dirty="0">
                <a:latin typeface="Playfair Display Black" panose="020B0604020202020204" charset="0"/>
              </a:rPr>
              <a:t> aka nada </a:t>
            </a:r>
            <a:r>
              <a:rPr lang="en-ID" sz="2400" dirty="0" err="1">
                <a:latin typeface="Playfair Display Black" panose="020B0604020202020204" charset="0"/>
              </a:rPr>
              <a:t>tampilan</a:t>
            </a:r>
            <a:r>
              <a:rPr lang="en-ID" sz="2400" dirty="0">
                <a:latin typeface="Playfair Display Black" panose="020B0604020202020204" charset="0"/>
              </a:rPr>
              <a:t> home</a:t>
            </a:r>
            <a:endParaRPr lang="en-US" sz="2400" dirty="0">
              <a:latin typeface="Playfair Display Black" panose="020B0604020202020204" charset="0"/>
            </a:endParaRPr>
          </a:p>
          <a:p>
            <a:r>
              <a:rPr lang="en-ID" sz="2400" dirty="0" err="1">
                <a:latin typeface="Playfair Display Black" panose="020B0604020202020204" charset="0"/>
              </a:rPr>
              <a:t>Pendaftaran</a:t>
            </a:r>
            <a:r>
              <a:rPr lang="en-ID" sz="2400" dirty="0">
                <a:latin typeface="Playfair Display Black" panose="020B0604020202020204" charset="0"/>
              </a:rPr>
              <a:t> : </a:t>
            </a:r>
            <a:br>
              <a:rPr lang="en-ID" sz="2400" dirty="0">
                <a:latin typeface="Playfair Display Black" panose="020B0604020202020204" charset="0"/>
              </a:rPr>
            </a:br>
            <a:br>
              <a:rPr lang="en-ID" sz="2400" dirty="0">
                <a:latin typeface="Playfair Display Black" panose="020B0604020202020204" charset="0"/>
              </a:rPr>
            </a:br>
            <a:r>
              <a:rPr lang="en-ID" sz="2400" dirty="0">
                <a:latin typeface="Playfair Display Black" panose="020B0604020202020204" charset="0"/>
              </a:rPr>
              <a:t>2. </a:t>
            </a:r>
            <a:r>
              <a:rPr lang="en-ID" sz="2400" dirty="0" err="1">
                <a:latin typeface="Playfair Display Black" panose="020B0604020202020204" charset="0"/>
              </a:rPr>
              <a:t>pemdaftaran</a:t>
            </a:r>
            <a:r>
              <a:rPr lang="en-ID" sz="2400" dirty="0">
                <a:latin typeface="Playfair Display Black" panose="020B0604020202020204" charset="0"/>
              </a:rPr>
              <a:t>: </a:t>
            </a:r>
          </a:p>
          <a:p>
            <a:r>
              <a:rPr lang="en-ID" sz="2400" dirty="0">
                <a:latin typeface="Playfair Display Black" panose="020B0604020202020204" charset="0"/>
              </a:rPr>
              <a:t>Setelah </a:t>
            </a:r>
            <a:r>
              <a:rPr lang="en-ID" sz="2400" dirty="0" err="1">
                <a:latin typeface="Playfair Display Black" panose="020B0604020202020204" charset="0"/>
              </a:rPr>
              <a:t>pasien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klik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tombil</a:t>
            </a:r>
            <a:r>
              <a:rPr lang="en-ID" sz="2400" dirty="0">
                <a:latin typeface="Playfair Display Black" panose="020B0604020202020204" charset="0"/>
              </a:rPr>
              <a:t> daftar pada </a:t>
            </a:r>
            <a:r>
              <a:rPr lang="en-ID" sz="2400" dirty="0" err="1">
                <a:latin typeface="Playfair Display Black" panose="020B0604020202020204" charset="0"/>
              </a:rPr>
              <a:t>tampilan</a:t>
            </a:r>
            <a:r>
              <a:rPr lang="en-ID" sz="2400" dirty="0">
                <a:latin typeface="Playfair Display Black" panose="020B0604020202020204" charset="0"/>
              </a:rPr>
              <a:t> home </a:t>
            </a:r>
            <a:r>
              <a:rPr lang="en-ID" sz="2400" dirty="0" err="1">
                <a:latin typeface="Playfair Display Black" panose="020B0604020202020204" charset="0"/>
              </a:rPr>
              <a:t>maka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nantinya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akan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muncul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tampilan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untuk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mendaftar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seperti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diatas</a:t>
            </a:r>
            <a:r>
              <a:rPr lang="en-ID" sz="2400" dirty="0">
                <a:latin typeface="Playfair Display Black" panose="020B0604020202020204" charset="0"/>
              </a:rPr>
              <a:t> dan </a:t>
            </a:r>
            <a:r>
              <a:rPr lang="en-ID" sz="2400" dirty="0" err="1">
                <a:latin typeface="Playfair Display Black" panose="020B0604020202020204" charset="0"/>
              </a:rPr>
              <a:t>nantinya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pasen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dapat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memilih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poli</a:t>
            </a:r>
            <a:r>
              <a:rPr lang="en-ID" sz="2400" dirty="0">
                <a:latin typeface="Playfair Display Black" panose="020B0604020202020204" charset="0"/>
              </a:rPr>
              <a:t> mana yang </a:t>
            </a:r>
            <a:r>
              <a:rPr lang="en-ID" sz="2400" dirty="0" err="1">
                <a:latin typeface="Playfair Display Black" panose="020B0604020202020204" charset="0"/>
              </a:rPr>
              <a:t>akan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dituju</a:t>
            </a:r>
            <a:r>
              <a:rPr lang="en-ID" sz="2400" dirty="0">
                <a:latin typeface="Playfair Display Black" panose="020B0604020202020204" charset="0"/>
              </a:rPr>
              <a:t> dan </a:t>
            </a:r>
            <a:r>
              <a:rPr lang="en-ID" sz="2400" dirty="0" err="1">
                <a:latin typeface="Playfair Display Black" panose="020B0604020202020204" charset="0"/>
              </a:rPr>
              <a:t>metode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pembayaran</a:t>
            </a:r>
            <a:r>
              <a:rPr lang="en-ID" sz="2400" dirty="0">
                <a:latin typeface="Playfair Display Black" panose="020B0604020202020204" charset="0"/>
              </a:rPr>
              <a:t> yang </a:t>
            </a:r>
            <a:r>
              <a:rPr lang="en-ID" sz="2400" dirty="0" err="1">
                <a:latin typeface="Playfair Display Black" panose="020B0604020202020204" charset="0"/>
              </a:rPr>
              <a:t>akan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dipilih</a:t>
            </a:r>
            <a:br>
              <a:rPr lang="en-ID" sz="2400" dirty="0">
                <a:latin typeface="Playfair Display Black" panose="020B0604020202020204" charset="0"/>
              </a:rPr>
            </a:br>
            <a:br>
              <a:rPr lang="en-ID" sz="2400" dirty="0">
                <a:latin typeface="Playfair Display Black" panose="020B0604020202020204" charset="0"/>
              </a:rPr>
            </a:br>
            <a:r>
              <a:rPr lang="en-ID" sz="2400" dirty="0">
                <a:latin typeface="Playfair Display Black" panose="020B0604020202020204" charset="0"/>
              </a:rPr>
              <a:t>3. </a:t>
            </a:r>
            <a:r>
              <a:rPr lang="en-ID" sz="2400" dirty="0" err="1">
                <a:latin typeface="Playfair Display Black" panose="020B0604020202020204" charset="0"/>
              </a:rPr>
              <a:t>Daftar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Pasien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Poli</a:t>
            </a:r>
            <a:r>
              <a:rPr lang="en-ID" sz="2400" dirty="0">
                <a:latin typeface="Playfair Display Black" panose="020B0604020202020204" charset="0"/>
              </a:rPr>
              <a:t> :</a:t>
            </a:r>
            <a:endParaRPr lang="en-US" sz="2400" dirty="0">
              <a:latin typeface="Playfair Display Black" panose="020B0604020202020204" charset="0"/>
            </a:endParaRPr>
          </a:p>
          <a:p>
            <a:r>
              <a:rPr lang="en-ID" sz="2400" dirty="0" err="1">
                <a:latin typeface="Playfair Display Black" panose="020B0604020202020204" charset="0"/>
              </a:rPr>
              <a:t>setelah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pasien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mendaftar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maka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nantinya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dari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pihak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administrasi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akan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memproses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antrean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tersebut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sesuai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dengan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poli</a:t>
            </a:r>
            <a:r>
              <a:rPr lang="en-ID" sz="2400" dirty="0">
                <a:latin typeface="Playfair Display Black" panose="020B0604020202020204" charset="0"/>
              </a:rPr>
              <a:t> yang </a:t>
            </a:r>
            <a:r>
              <a:rPr lang="en-ID" sz="2400" dirty="0" err="1">
                <a:latin typeface="Playfair Display Black" panose="020B0604020202020204" charset="0"/>
              </a:rPr>
              <a:t>dipilih</a:t>
            </a:r>
            <a:r>
              <a:rPr lang="en-ID" sz="2400" dirty="0">
                <a:latin typeface="Playfair Display Black" panose="020B0604020202020204" charset="0"/>
              </a:rPr>
              <a:t> dan </a:t>
            </a:r>
            <a:r>
              <a:rPr lang="en-ID" sz="2400" dirty="0" err="1">
                <a:latin typeface="Playfair Display Black" panose="020B0604020202020204" charset="0"/>
              </a:rPr>
              <a:t>nantinya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pasein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akan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menunggu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sampai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ke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nomor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antrean</a:t>
            </a:r>
            <a:r>
              <a:rPr lang="en-ID" sz="2400" dirty="0">
                <a:latin typeface="Playfair Display Black" panose="020B0604020202020204" charset="0"/>
              </a:rPr>
              <a:t> yang </a:t>
            </a:r>
            <a:r>
              <a:rPr lang="en-ID" sz="2400" dirty="0" err="1">
                <a:latin typeface="Playfair Display Black" panose="020B0604020202020204" charset="0"/>
              </a:rPr>
              <a:t>ada</a:t>
            </a:r>
            <a:r>
              <a:rPr lang="en-ID" sz="2400" dirty="0">
                <a:latin typeface="Playfair Display Black" panose="020B0604020202020204" charset="0"/>
              </a:rPr>
              <a:t> , </a:t>
            </a:r>
            <a:r>
              <a:rPr lang="en-ID" sz="2400" dirty="0" err="1">
                <a:latin typeface="Playfair Display Black" panose="020B0604020202020204" charset="0"/>
              </a:rPr>
              <a:t>apabila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sudah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mencapai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nomor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antrian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dari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pasien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nantinya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akan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muncul</a:t>
            </a:r>
            <a:r>
              <a:rPr lang="en-ID" sz="2400" dirty="0">
                <a:latin typeface="Playfair Display Black" panose="020B0604020202020204" charset="0"/>
              </a:rPr>
              <a:t> pop up </a:t>
            </a:r>
            <a:br>
              <a:rPr lang="en-ID" sz="2400" dirty="0">
                <a:latin typeface="Playfair Display Black" panose="020B0604020202020204" charset="0"/>
              </a:rPr>
            </a:br>
            <a:br>
              <a:rPr lang="en-ID" sz="2400" dirty="0">
                <a:latin typeface="Playfair Display Black" panose="020B0604020202020204" charset="0"/>
              </a:rPr>
            </a:br>
            <a:r>
              <a:rPr lang="en-ID" sz="2400" dirty="0">
                <a:latin typeface="Playfair Display Black" panose="020B0604020202020204" charset="0"/>
              </a:rPr>
              <a:t>4. </a:t>
            </a:r>
            <a:r>
              <a:rPr lang="en-ID" sz="2400" dirty="0" err="1">
                <a:latin typeface="Playfair Display Black" panose="020B0604020202020204" charset="0"/>
              </a:rPr>
              <a:t>Pemeriksaan</a:t>
            </a:r>
            <a:r>
              <a:rPr lang="en-ID" sz="2400" dirty="0">
                <a:latin typeface="Playfair Display Black" panose="020B0604020202020204" charset="0"/>
              </a:rPr>
              <a:t> :</a:t>
            </a:r>
            <a:endParaRPr lang="en-US" sz="2400" dirty="0">
              <a:latin typeface="Playfair Display Black" panose="020B0604020202020204" charset="0"/>
            </a:endParaRPr>
          </a:p>
          <a:p>
            <a:r>
              <a:rPr lang="en-ID" sz="2400" dirty="0">
                <a:latin typeface="Playfair Display Black" panose="020B0604020202020204" charset="0"/>
              </a:rPr>
              <a:t>Pada </a:t>
            </a:r>
            <a:r>
              <a:rPr lang="en-ID" sz="2400" dirty="0" err="1">
                <a:latin typeface="Playfair Display Black" panose="020B0604020202020204" charset="0"/>
              </a:rPr>
              <a:t>sesi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pemeriksaan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nantinya</a:t>
            </a:r>
            <a:r>
              <a:rPr lang="en-ID" sz="2400" dirty="0">
                <a:latin typeface="Playfair Display Black" panose="020B0604020202020204" charset="0"/>
              </a:rPr>
              <a:t> pada </a:t>
            </a:r>
            <a:r>
              <a:rPr lang="en-ID" sz="2400" dirty="0" err="1">
                <a:latin typeface="Playfair Display Black" panose="020B0604020202020204" charset="0"/>
              </a:rPr>
              <a:t>tampilan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pasien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hanya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akan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muncul</a:t>
            </a:r>
            <a:r>
              <a:rPr lang="en-ID" sz="2400" dirty="0">
                <a:latin typeface="Playfair Display Black" panose="020B0604020202020204" charset="0"/>
              </a:rPr>
              <a:t> data dan </a:t>
            </a:r>
            <a:r>
              <a:rPr lang="en-ID" sz="2400" dirty="0" err="1">
                <a:latin typeface="Playfair Display Black" panose="020B0604020202020204" charset="0"/>
              </a:rPr>
              <a:t>hasil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pemeriksaan</a:t>
            </a:r>
            <a:r>
              <a:rPr lang="en-ID" sz="2400" dirty="0">
                <a:latin typeface="Playfair Display Black" panose="020B0604020202020204" charset="0"/>
              </a:rPr>
              <a:t> yang </a:t>
            </a:r>
            <a:r>
              <a:rPr lang="en-ID" sz="2400" dirty="0" err="1">
                <a:latin typeface="Playfair Display Black" panose="020B0604020202020204" charset="0"/>
              </a:rPr>
              <a:t>nantinya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diinputkan</a:t>
            </a:r>
            <a:r>
              <a:rPr lang="en-ID" sz="2400" dirty="0">
                <a:latin typeface="Playfair Display Black" panose="020B0604020202020204" charset="0"/>
              </a:rPr>
              <a:t> oleh </a:t>
            </a:r>
            <a:r>
              <a:rPr lang="en-ID" sz="2400" dirty="0" err="1">
                <a:latin typeface="Playfair Display Black" panose="020B0604020202020204" charset="0"/>
              </a:rPr>
              <a:t>dokter</a:t>
            </a:r>
            <a:r>
              <a:rPr lang="en-ID" sz="2400" dirty="0">
                <a:latin typeface="Playfair Display Black" panose="020B0604020202020204" charset="0"/>
              </a:rPr>
              <a:t> yang </a:t>
            </a:r>
            <a:r>
              <a:rPr lang="en-ID" sz="2400" dirty="0" err="1">
                <a:latin typeface="Playfair Display Black" panose="020B0604020202020204" charset="0"/>
              </a:rPr>
              <a:t>memeriksa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atau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bagian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poli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</a:p>
          <a:p>
            <a:endParaRPr lang="en-US" sz="2400" dirty="0">
              <a:latin typeface="Playfair Display Black" panose="020B0604020202020204" charset="0"/>
            </a:endParaRPr>
          </a:p>
          <a:p>
            <a:r>
              <a:rPr lang="en-ID" sz="2400" dirty="0">
                <a:latin typeface="Playfair Display Black" panose="020B0604020202020204" charset="0"/>
              </a:rPr>
              <a:t>5. </a:t>
            </a:r>
            <a:r>
              <a:rPr lang="en-ID" sz="2400" dirty="0" err="1">
                <a:latin typeface="Playfair Display Black" panose="020B0604020202020204" charset="0"/>
              </a:rPr>
              <a:t>Resep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obat</a:t>
            </a:r>
            <a:r>
              <a:rPr lang="en-ID" sz="2400" dirty="0">
                <a:latin typeface="Playfair Display Black" panose="020B0604020202020204" charset="0"/>
              </a:rPr>
              <a:t> : </a:t>
            </a:r>
            <a:endParaRPr lang="en-US" sz="2400" dirty="0">
              <a:latin typeface="Playfair Display Black" panose="020B0604020202020204" charset="0"/>
            </a:endParaRPr>
          </a:p>
          <a:p>
            <a:r>
              <a:rPr lang="en-ID" sz="2400" dirty="0" err="1">
                <a:latin typeface="Playfair Display Black" panose="020B0604020202020204" charset="0"/>
              </a:rPr>
              <a:t>setelah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diperiksa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nanti</a:t>
            </a:r>
            <a:r>
              <a:rPr lang="en-ID" sz="2400" dirty="0">
                <a:latin typeface="Playfair Display Black" panose="020B0604020202020204" charset="0"/>
              </a:rPr>
              <a:t> pada </a:t>
            </a:r>
            <a:r>
              <a:rPr lang="en-ID" sz="2400" dirty="0" err="1">
                <a:latin typeface="Playfair Display Black" panose="020B0604020202020204" charset="0"/>
              </a:rPr>
              <a:t>tampilan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aplikasi</a:t>
            </a:r>
            <a:r>
              <a:rPr lang="en-ID" sz="2400" dirty="0">
                <a:latin typeface="Playfair Display Black" panose="020B0604020202020204" charset="0"/>
              </a:rPr>
              <a:t> pada </a:t>
            </a:r>
            <a:r>
              <a:rPr lang="en-ID" sz="2400" dirty="0" err="1">
                <a:latin typeface="Playfair Display Black" panose="020B0604020202020204" charset="0"/>
              </a:rPr>
              <a:t>pasien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akan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muncul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resep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obat</a:t>
            </a:r>
            <a:r>
              <a:rPr lang="en-ID" sz="2400" dirty="0">
                <a:latin typeface="Playfair Display Black" panose="020B0604020202020204" charset="0"/>
              </a:rPr>
              <a:t> yang </a:t>
            </a:r>
            <a:r>
              <a:rPr lang="en-ID" sz="2400" dirty="0" err="1">
                <a:latin typeface="Playfair Display Black" panose="020B0604020202020204" charset="0"/>
              </a:rPr>
              <a:t>akan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diambil</a:t>
            </a:r>
            <a:r>
              <a:rPr lang="en-ID" sz="2400" dirty="0">
                <a:latin typeface="Playfair Display Black" panose="020B0604020202020204" charset="0"/>
              </a:rPr>
              <a:t> oleh </a:t>
            </a:r>
            <a:r>
              <a:rPr lang="en-ID" sz="2400" dirty="0" err="1">
                <a:latin typeface="Playfair Display Black" panose="020B0604020202020204" charset="0"/>
              </a:rPr>
              <a:t>pasien</a:t>
            </a:r>
            <a:br>
              <a:rPr lang="en-ID" sz="2400" dirty="0">
                <a:latin typeface="Playfair Display Black" panose="020B0604020202020204" charset="0"/>
              </a:rPr>
            </a:br>
            <a:endParaRPr sz="2400" dirty="0">
              <a:latin typeface="Playfair Display Black" panose="020B0604020202020204" charset="0"/>
            </a:endParaRPr>
          </a:p>
        </p:txBody>
      </p:sp>
      <p:cxnSp>
        <p:nvCxnSpPr>
          <p:cNvPr id="257" name="Google Shape;257;p18"/>
          <p:cNvCxnSpPr/>
          <p:nvPr/>
        </p:nvCxnSpPr>
        <p:spPr>
          <a:xfrm>
            <a:off x="3273949" y="9462624"/>
            <a:ext cx="13985351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58" name="Google Shape;258;p18"/>
          <p:cNvGrpSpPr/>
          <p:nvPr/>
        </p:nvGrpSpPr>
        <p:grpSpPr>
          <a:xfrm>
            <a:off x="1029612" y="9258300"/>
            <a:ext cx="406823" cy="408647"/>
            <a:chOff x="1813" y="0"/>
            <a:chExt cx="809173" cy="812800"/>
          </a:xfrm>
        </p:grpSpPr>
        <p:sp>
          <p:nvSpPr>
            <p:cNvPr id="259" name="Google Shape;259;p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1" name="Google Shape;261;p18"/>
          <p:cNvGrpSpPr/>
          <p:nvPr/>
        </p:nvGrpSpPr>
        <p:grpSpPr>
          <a:xfrm>
            <a:off x="1593286" y="9258300"/>
            <a:ext cx="406823" cy="408647"/>
            <a:chOff x="1813" y="0"/>
            <a:chExt cx="809173" cy="812800"/>
          </a:xfrm>
        </p:grpSpPr>
        <p:sp>
          <p:nvSpPr>
            <p:cNvPr id="262" name="Google Shape;262;p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4" name="Google Shape;264;p18"/>
          <p:cNvGrpSpPr/>
          <p:nvPr/>
        </p:nvGrpSpPr>
        <p:grpSpPr>
          <a:xfrm>
            <a:off x="2154334" y="9258300"/>
            <a:ext cx="406823" cy="408647"/>
            <a:chOff x="1813" y="0"/>
            <a:chExt cx="809173" cy="812800"/>
          </a:xfrm>
        </p:grpSpPr>
        <p:sp>
          <p:nvSpPr>
            <p:cNvPr id="265" name="Google Shape;265;p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2" name="Google Shape;272;p18"/>
          <p:cNvGrpSpPr/>
          <p:nvPr/>
        </p:nvGrpSpPr>
        <p:grpSpPr>
          <a:xfrm>
            <a:off x="15131637" y="-3019570"/>
            <a:ext cx="5858410" cy="7210351"/>
            <a:chOff x="0" y="0"/>
            <a:chExt cx="7811213" cy="9613801"/>
          </a:xfrm>
        </p:grpSpPr>
        <p:grpSp>
          <p:nvGrpSpPr>
            <p:cNvPr id="273" name="Google Shape;273;p18"/>
            <p:cNvGrpSpPr/>
            <p:nvPr/>
          </p:nvGrpSpPr>
          <p:grpSpPr>
            <a:xfrm rot="10800000">
              <a:off x="0" y="0"/>
              <a:ext cx="7811213" cy="9613801"/>
              <a:chOff x="0" y="0"/>
              <a:chExt cx="660400" cy="812800"/>
            </a:xfrm>
          </p:grpSpPr>
          <p:sp>
            <p:nvSpPr>
              <p:cNvPr id="274" name="Google Shape;274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8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6" name="Google Shape;276;p18"/>
            <p:cNvGrpSpPr/>
            <p:nvPr/>
          </p:nvGrpSpPr>
          <p:grpSpPr>
            <a:xfrm rot="10800000">
              <a:off x="456341" y="561650"/>
              <a:ext cx="6898532" cy="8490500"/>
              <a:chOff x="0" y="0"/>
              <a:chExt cx="660400" cy="812800"/>
            </a:xfrm>
          </p:grpSpPr>
          <p:sp>
            <p:nvSpPr>
              <p:cNvPr id="277" name="Google Shape;277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8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9" name="Google Shape;279;p18"/>
            <p:cNvGrpSpPr/>
            <p:nvPr/>
          </p:nvGrpSpPr>
          <p:grpSpPr>
            <a:xfrm rot="10800000">
              <a:off x="906844" y="1116116"/>
              <a:ext cx="5997524" cy="7381569"/>
              <a:chOff x="0" y="0"/>
              <a:chExt cx="660400" cy="812800"/>
            </a:xfrm>
          </p:grpSpPr>
          <p:sp>
            <p:nvSpPr>
              <p:cNvPr id="280" name="Google Shape;280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8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002173" y="365975"/>
            <a:ext cx="22717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D" sz="3200" dirty="0" err="1">
                <a:latin typeface="Playfair Display Black" panose="020B0604020202020204" charset="0"/>
              </a:rPr>
              <a:t>Penjelasan</a:t>
            </a:r>
            <a:r>
              <a:rPr lang="en-ID" dirty="0">
                <a:latin typeface="Playfair Display Black" panose="020B060402020202020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/>
          <p:nvPr/>
        </p:nvSpPr>
        <p:spPr>
          <a:xfrm>
            <a:off x="1067011" y="1844307"/>
            <a:ext cx="14742721" cy="7423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just"/>
            <a:r>
              <a:rPr lang="en-ID" sz="2400" dirty="0">
                <a:latin typeface="Playfair Display Black" panose="020B0604020202020204" charset="0"/>
              </a:rPr>
              <a:t>6. </a:t>
            </a:r>
            <a:r>
              <a:rPr lang="en-ID" sz="2400" dirty="0" err="1">
                <a:latin typeface="Playfair Display Black" panose="020B0604020202020204" charset="0"/>
              </a:rPr>
              <a:t>Pembayaran</a:t>
            </a:r>
            <a:r>
              <a:rPr lang="en-ID" sz="2400" dirty="0">
                <a:latin typeface="Playfair Display Black" panose="020B0604020202020204" charset="0"/>
              </a:rPr>
              <a:t> : </a:t>
            </a:r>
          </a:p>
          <a:p>
            <a:pPr algn="just"/>
            <a:r>
              <a:rPr lang="en-ID" sz="2400" dirty="0" err="1">
                <a:latin typeface="Playfair Display Black" panose="020B0604020202020204" charset="0"/>
              </a:rPr>
              <a:t>Pasien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akan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membayarkan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tagihan</a:t>
            </a:r>
            <a:r>
              <a:rPr lang="en-ID" sz="2400" dirty="0">
                <a:latin typeface="Playfair Display Black" panose="020B0604020202020204" charset="0"/>
              </a:rPr>
              <a:t> yang </a:t>
            </a:r>
            <a:r>
              <a:rPr lang="en-ID" sz="2400" dirty="0" err="1">
                <a:latin typeface="Playfair Display Black" panose="020B0604020202020204" charset="0"/>
              </a:rPr>
              <a:t>diberikan</a:t>
            </a:r>
            <a:r>
              <a:rPr lang="en-ID" sz="2400" dirty="0">
                <a:latin typeface="Playfair Display Black" panose="020B0604020202020204" charset="0"/>
              </a:rPr>
              <a:t> oleh </a:t>
            </a:r>
            <a:r>
              <a:rPr lang="en-ID" sz="2400" dirty="0" err="1">
                <a:latin typeface="Playfair Display Black" panose="020B0604020202020204" charset="0"/>
              </a:rPr>
              <a:t>puskesmas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melalui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aplikasi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dengan</a:t>
            </a:r>
            <a:r>
              <a:rPr lang="en-ID" sz="2400" dirty="0">
                <a:latin typeface="Playfair Display Black" panose="020B0604020202020204" charset="0"/>
              </a:rPr>
              <a:t> detail </a:t>
            </a:r>
            <a:r>
              <a:rPr lang="en-ID" sz="2400" dirty="0" err="1">
                <a:latin typeface="Playfair Display Black" panose="020B0604020202020204" charset="0"/>
              </a:rPr>
              <a:t>seperti</a:t>
            </a:r>
            <a:r>
              <a:rPr lang="en-ID" sz="2400" dirty="0">
                <a:latin typeface="Playfair Display Black" panose="020B0604020202020204" charset="0"/>
              </a:rPr>
              <a:t> di </a:t>
            </a:r>
            <a:r>
              <a:rPr lang="en-ID" sz="2400" dirty="0" err="1">
                <a:latin typeface="Playfair Display Black" panose="020B0604020202020204" charset="0"/>
              </a:rPr>
              <a:t>atas</a:t>
            </a:r>
            <a:r>
              <a:rPr lang="en-ID" sz="2400" dirty="0">
                <a:latin typeface="Playfair Display Black" panose="020B0604020202020204" charset="0"/>
              </a:rPr>
              <a:t>, </a:t>
            </a:r>
            <a:r>
              <a:rPr lang="en-ID" sz="2400" dirty="0" err="1">
                <a:latin typeface="Playfair Display Black" panose="020B0604020202020204" charset="0"/>
              </a:rPr>
              <a:t>setelah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itu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pasien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akan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membayarkan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kepada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pihak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administrasi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lalu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diproses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apabila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mendapatkan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obat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maka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nanti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pasien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akan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mendapat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nomor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antrean</a:t>
            </a:r>
            <a:br>
              <a:rPr lang="en-ID" sz="2400" dirty="0">
                <a:latin typeface="Playfair Display Black" panose="020B0604020202020204" charset="0"/>
              </a:rPr>
            </a:br>
            <a:br>
              <a:rPr lang="en-ID" sz="2400" dirty="0">
                <a:latin typeface="Playfair Display Black" panose="020B0604020202020204" charset="0"/>
              </a:rPr>
            </a:br>
            <a:r>
              <a:rPr lang="en-ID" sz="2400" dirty="0">
                <a:latin typeface="Playfair Display Black" panose="020B0604020202020204" charset="0"/>
              </a:rPr>
              <a:t>7. </a:t>
            </a:r>
            <a:r>
              <a:rPr lang="en-ID" sz="2400" dirty="0" err="1">
                <a:latin typeface="Playfair Display Black" panose="020B0604020202020204" charset="0"/>
              </a:rPr>
              <a:t>Ambil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Obat</a:t>
            </a:r>
            <a:r>
              <a:rPr lang="en-ID" sz="2400" dirty="0">
                <a:latin typeface="Playfair Display Black" panose="020B0604020202020204" charset="0"/>
              </a:rPr>
              <a:t> :</a:t>
            </a:r>
          </a:p>
          <a:p>
            <a:pPr algn="just"/>
            <a:r>
              <a:rPr lang="en-ID" sz="2400" dirty="0" err="1">
                <a:latin typeface="Playfair Display Black" panose="020B0604020202020204" charset="0"/>
              </a:rPr>
              <a:t>Pasien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akan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mendapatkan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antrean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ambil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obat</a:t>
            </a:r>
            <a:r>
              <a:rPr lang="en-ID" sz="2400" dirty="0">
                <a:latin typeface="Playfair Display Black" panose="020B0604020202020204" charset="0"/>
              </a:rPr>
              <a:t> yang </a:t>
            </a:r>
            <a:r>
              <a:rPr lang="en-ID" sz="2400" dirty="0" err="1">
                <a:latin typeface="Playfair Display Black" panose="020B0604020202020204" charset="0"/>
              </a:rPr>
              <a:t>telah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diproses</a:t>
            </a:r>
            <a:r>
              <a:rPr lang="en-ID" sz="2400" dirty="0">
                <a:latin typeface="Playfair Display Black" panose="020B0604020202020204" charset="0"/>
              </a:rPr>
              <a:t> oleh </a:t>
            </a:r>
            <a:r>
              <a:rPr lang="en-ID" sz="2400" dirty="0" err="1">
                <a:latin typeface="Playfair Display Black" panose="020B0604020202020204" charset="0"/>
              </a:rPr>
              <a:t>bagian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administrasi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setelah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itu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apabila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sudah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mencapai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antrean</a:t>
            </a:r>
            <a:r>
              <a:rPr lang="en-ID" sz="2400" dirty="0">
                <a:latin typeface="Playfair Display Black" panose="020B0604020202020204" charset="0"/>
              </a:rPr>
              <a:t> yang </a:t>
            </a:r>
            <a:r>
              <a:rPr lang="en-ID" sz="2400" dirty="0" err="1">
                <a:latin typeface="Playfair Display Black" panose="020B0604020202020204" charset="0"/>
              </a:rPr>
              <a:t>didapat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pasien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maka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nantinya</a:t>
            </a:r>
            <a:r>
              <a:rPr lang="en-ID" sz="2400" dirty="0">
                <a:latin typeface="Playfair Display Black" panose="020B0604020202020204" charset="0"/>
              </a:rPr>
              <a:t> pada </a:t>
            </a:r>
            <a:r>
              <a:rPr lang="en-ID" sz="2400" dirty="0" err="1">
                <a:latin typeface="Playfair Display Black" panose="020B0604020202020204" charset="0"/>
              </a:rPr>
              <a:t>aplikasi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pasien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akan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muncul</a:t>
            </a:r>
            <a:r>
              <a:rPr lang="en-ID" sz="2400" dirty="0">
                <a:latin typeface="Playfair Display Black" panose="020B0604020202020204" charset="0"/>
              </a:rPr>
              <a:t> pop up dan </a:t>
            </a:r>
            <a:r>
              <a:rPr lang="en-ID" sz="2400" dirty="0" err="1">
                <a:latin typeface="Playfair Display Black" panose="020B0604020202020204" charset="0"/>
              </a:rPr>
              <a:t>pasien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segera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menuju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loket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obat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untuk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mengambil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obat</a:t>
            </a:r>
            <a:r>
              <a:rPr lang="en-ID" sz="2400" dirty="0">
                <a:latin typeface="Playfair Display Black" panose="020B0604020202020204" charset="0"/>
              </a:rPr>
              <a:t> yang </a:t>
            </a:r>
            <a:r>
              <a:rPr lang="en-ID" sz="2400" dirty="0" err="1">
                <a:latin typeface="Playfair Display Black" panose="020B0604020202020204" charset="0"/>
              </a:rPr>
              <a:t>sudah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dibayarkan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sebelumnya</a:t>
            </a:r>
            <a:endParaRPr lang="en-ID" sz="2400" dirty="0">
              <a:latin typeface="Playfair Display Black" panose="020B0604020202020204" charset="0"/>
            </a:endParaRPr>
          </a:p>
          <a:p>
            <a:pPr algn="just"/>
            <a:endParaRPr lang="en-ID" sz="2400" dirty="0">
              <a:latin typeface="Playfair Display Black" panose="020B0604020202020204" charset="0"/>
            </a:endParaRPr>
          </a:p>
          <a:p>
            <a:pPr algn="just"/>
            <a:r>
              <a:rPr lang="en-ID" sz="2400" dirty="0">
                <a:latin typeface="Playfair Display Black" panose="020B0604020202020204" charset="0"/>
              </a:rPr>
              <a:t>8. </a:t>
            </a:r>
            <a:r>
              <a:rPr lang="en-ID" sz="2400" dirty="0" err="1">
                <a:latin typeface="Playfair Display Black" panose="020B0604020202020204" charset="0"/>
              </a:rPr>
              <a:t>Laporan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obat</a:t>
            </a:r>
            <a:r>
              <a:rPr lang="en-ID" sz="2400" dirty="0">
                <a:latin typeface="Playfair Display Black" panose="020B0604020202020204" charset="0"/>
              </a:rPr>
              <a:t> : </a:t>
            </a:r>
          </a:p>
          <a:p>
            <a:pPr algn="just"/>
            <a:r>
              <a:rPr lang="en-ID" sz="2400" dirty="0" err="1">
                <a:latin typeface="Playfair Display Black" panose="020B0604020202020204" charset="0"/>
              </a:rPr>
              <a:t>laporan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obat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akan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muncul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setelah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pasien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melakukan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pembayaran</a:t>
            </a:r>
            <a:r>
              <a:rPr lang="en-ID" sz="2400" dirty="0">
                <a:latin typeface="Playfair Display Black" panose="020B0604020202020204" charset="0"/>
              </a:rPr>
              <a:t> dan </a:t>
            </a:r>
            <a:r>
              <a:rPr lang="en-ID" sz="2400" dirty="0" err="1">
                <a:latin typeface="Playfair Display Black" panose="020B0604020202020204" charset="0"/>
              </a:rPr>
              <a:t>pengambilan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obat</a:t>
            </a:r>
            <a:r>
              <a:rPr lang="en-ID" sz="2400" dirty="0">
                <a:latin typeface="Playfair Display Black" panose="020B0604020202020204" charset="0"/>
              </a:rPr>
              <a:t> yang mana </a:t>
            </a:r>
            <a:r>
              <a:rPr lang="en-ID" sz="2400" dirty="0" err="1">
                <a:latin typeface="Playfair Display Black" panose="020B0604020202020204" charset="0"/>
              </a:rPr>
              <a:t>nanti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dapat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masuk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ke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riwayat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pemeriksaan</a:t>
            </a:r>
            <a:r>
              <a:rPr lang="en-ID" sz="2400" dirty="0">
                <a:latin typeface="Playfair Display Black" panose="020B0604020202020204" charset="0"/>
              </a:rPr>
              <a:t> dan </a:t>
            </a:r>
            <a:r>
              <a:rPr lang="en-ID" sz="2400" dirty="0" err="1">
                <a:latin typeface="Playfair Display Black" panose="020B0604020202020204" charset="0"/>
              </a:rPr>
              <a:t>nantinya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akan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muncul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tanggal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pemeriksaan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lalu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ada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laporan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pemeriksaan</a:t>
            </a:r>
            <a:r>
              <a:rPr lang="en-ID" sz="2400" dirty="0">
                <a:latin typeface="Playfair Display Black" panose="020B0604020202020204" charset="0"/>
              </a:rPr>
              <a:t> dan </a:t>
            </a:r>
            <a:r>
              <a:rPr lang="en-ID" sz="2400" dirty="0" err="1">
                <a:latin typeface="Playfair Display Black" panose="020B0604020202020204" charset="0"/>
              </a:rPr>
              <a:t>obat</a:t>
            </a:r>
            <a:r>
              <a:rPr lang="en-ID" sz="2400" dirty="0">
                <a:latin typeface="Playfair Display Black" panose="020B0604020202020204" charset="0"/>
              </a:rPr>
              <a:t> yang </a:t>
            </a:r>
            <a:r>
              <a:rPr lang="en-ID" sz="2400" dirty="0" err="1">
                <a:latin typeface="Playfair Display Black" panose="020B0604020202020204" charset="0"/>
              </a:rPr>
              <a:t>didapat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dengan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panduan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meminum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nya</a:t>
            </a:r>
            <a:endParaRPr lang="en-ID" sz="2400" dirty="0">
              <a:latin typeface="Playfair Display Black" panose="020B0604020202020204" charset="0"/>
            </a:endParaRPr>
          </a:p>
          <a:p>
            <a:pPr algn="just"/>
            <a:endParaRPr lang="en-ID" sz="2400" dirty="0">
              <a:latin typeface="Playfair Display Black" panose="020B0604020202020204" charset="0"/>
            </a:endParaRPr>
          </a:p>
          <a:p>
            <a:pPr algn="just"/>
            <a:r>
              <a:rPr lang="en-ID" sz="2400" dirty="0">
                <a:latin typeface="Playfair Display Black" panose="020B0604020202020204" charset="0"/>
              </a:rPr>
              <a:t>9. Logout :</a:t>
            </a:r>
          </a:p>
          <a:p>
            <a:pPr algn="just"/>
            <a:r>
              <a:rPr lang="en-ID" sz="2400" dirty="0" err="1">
                <a:latin typeface="Playfair Display Black" panose="020B0604020202020204" charset="0"/>
              </a:rPr>
              <a:t>pasien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dapat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melakukan</a:t>
            </a:r>
            <a:r>
              <a:rPr lang="en-ID" sz="2400" dirty="0">
                <a:latin typeface="Playfair Display Black" panose="020B0604020202020204" charset="0"/>
              </a:rPr>
              <a:t> logout </a:t>
            </a:r>
            <a:r>
              <a:rPr lang="en-ID" sz="2400" dirty="0" err="1">
                <a:latin typeface="Playfair Display Black" panose="020B0604020202020204" charset="0"/>
              </a:rPr>
              <a:t>setelah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keseluruhan</a:t>
            </a:r>
            <a:r>
              <a:rPr lang="en-ID" sz="2400" dirty="0">
                <a:latin typeface="Playfair Display Black" panose="020B0604020202020204" charset="0"/>
              </a:rPr>
              <a:t> proses </a:t>
            </a:r>
            <a:r>
              <a:rPr lang="en-ID" sz="2400" dirty="0" err="1">
                <a:latin typeface="Playfair Display Black" panose="020B0604020202020204" charset="0"/>
              </a:rPr>
              <a:t>pemeriksaan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dengan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klik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tombol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profil</a:t>
            </a:r>
            <a:r>
              <a:rPr lang="en-ID" sz="2400" dirty="0">
                <a:latin typeface="Playfair Display Black" panose="020B0604020202020204" charset="0"/>
              </a:rPr>
              <a:t> yang </a:t>
            </a:r>
            <a:r>
              <a:rPr lang="en-ID" sz="2400" dirty="0" err="1">
                <a:latin typeface="Playfair Display Black" panose="020B0604020202020204" charset="0"/>
              </a:rPr>
              <a:t>ada</a:t>
            </a:r>
            <a:r>
              <a:rPr lang="en-ID" sz="2400" dirty="0">
                <a:latin typeface="Playfair Display Black" panose="020B0604020202020204" charset="0"/>
              </a:rPr>
              <a:t> pada </a:t>
            </a:r>
            <a:r>
              <a:rPr lang="en-ID" sz="2400" dirty="0" err="1">
                <a:latin typeface="Playfair Display Black" panose="020B0604020202020204" charset="0"/>
              </a:rPr>
              <a:t>pojok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kanan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bawah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lalu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akan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muncul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tampilan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seperti</a:t>
            </a:r>
            <a:r>
              <a:rPr lang="en-ID" sz="2400" dirty="0">
                <a:latin typeface="Playfair Display Black" panose="020B0604020202020204" charset="0"/>
              </a:rPr>
              <a:t> </a:t>
            </a:r>
            <a:r>
              <a:rPr lang="en-ID" sz="2400" dirty="0" err="1">
                <a:latin typeface="Playfair Display Black" panose="020B0604020202020204" charset="0"/>
              </a:rPr>
              <a:t>diatas</a:t>
            </a:r>
            <a:r>
              <a:rPr lang="en-ID" sz="2400" dirty="0">
                <a:latin typeface="Playfair Display Black" panose="020B0604020202020204" charset="0"/>
              </a:rPr>
              <a:t> dan logout</a:t>
            </a:r>
          </a:p>
          <a:p>
            <a:pPr lvl="0" algn="just">
              <a:lnSpc>
                <a:spcPct val="120000"/>
              </a:lnSpc>
            </a:pPr>
            <a:endParaRPr lang="en-ID" sz="1200" dirty="0">
              <a:latin typeface="Playfair Display Black" panose="020B0604020202020204" charset="0"/>
            </a:endParaRPr>
          </a:p>
          <a:p>
            <a:pPr algn="just"/>
            <a:endParaRPr sz="1200" dirty="0">
              <a:latin typeface="Playfair Display Black" panose="020B0604020202020204" charset="0"/>
            </a:endParaRPr>
          </a:p>
        </p:txBody>
      </p:sp>
      <p:cxnSp>
        <p:nvCxnSpPr>
          <p:cNvPr id="257" name="Google Shape;257;p18"/>
          <p:cNvCxnSpPr/>
          <p:nvPr/>
        </p:nvCxnSpPr>
        <p:spPr>
          <a:xfrm>
            <a:off x="3273949" y="9462624"/>
            <a:ext cx="13985351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58" name="Google Shape;258;p18"/>
          <p:cNvGrpSpPr/>
          <p:nvPr/>
        </p:nvGrpSpPr>
        <p:grpSpPr>
          <a:xfrm>
            <a:off x="1029612" y="9258300"/>
            <a:ext cx="406823" cy="408647"/>
            <a:chOff x="1813" y="0"/>
            <a:chExt cx="809173" cy="812800"/>
          </a:xfrm>
        </p:grpSpPr>
        <p:sp>
          <p:nvSpPr>
            <p:cNvPr id="259" name="Google Shape;259;p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1" name="Google Shape;261;p18"/>
          <p:cNvGrpSpPr/>
          <p:nvPr/>
        </p:nvGrpSpPr>
        <p:grpSpPr>
          <a:xfrm>
            <a:off x="1593286" y="9258300"/>
            <a:ext cx="406823" cy="408647"/>
            <a:chOff x="1813" y="0"/>
            <a:chExt cx="809173" cy="812800"/>
          </a:xfrm>
        </p:grpSpPr>
        <p:sp>
          <p:nvSpPr>
            <p:cNvPr id="262" name="Google Shape;262;p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4" name="Google Shape;264;p18"/>
          <p:cNvGrpSpPr/>
          <p:nvPr/>
        </p:nvGrpSpPr>
        <p:grpSpPr>
          <a:xfrm>
            <a:off x="2154334" y="9258300"/>
            <a:ext cx="406823" cy="408647"/>
            <a:chOff x="1813" y="0"/>
            <a:chExt cx="809173" cy="812800"/>
          </a:xfrm>
        </p:grpSpPr>
        <p:sp>
          <p:nvSpPr>
            <p:cNvPr id="265" name="Google Shape;265;p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2" name="Google Shape;272;p18"/>
          <p:cNvGrpSpPr/>
          <p:nvPr/>
        </p:nvGrpSpPr>
        <p:grpSpPr>
          <a:xfrm>
            <a:off x="15131637" y="-3019570"/>
            <a:ext cx="5858410" cy="7210351"/>
            <a:chOff x="0" y="0"/>
            <a:chExt cx="7811213" cy="9613801"/>
          </a:xfrm>
        </p:grpSpPr>
        <p:grpSp>
          <p:nvGrpSpPr>
            <p:cNvPr id="273" name="Google Shape;273;p18"/>
            <p:cNvGrpSpPr/>
            <p:nvPr/>
          </p:nvGrpSpPr>
          <p:grpSpPr>
            <a:xfrm rot="10800000">
              <a:off x="0" y="0"/>
              <a:ext cx="7811213" cy="9613801"/>
              <a:chOff x="0" y="0"/>
              <a:chExt cx="660400" cy="812800"/>
            </a:xfrm>
          </p:grpSpPr>
          <p:sp>
            <p:nvSpPr>
              <p:cNvPr id="274" name="Google Shape;274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8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6" name="Google Shape;276;p18"/>
            <p:cNvGrpSpPr/>
            <p:nvPr/>
          </p:nvGrpSpPr>
          <p:grpSpPr>
            <a:xfrm rot="10800000">
              <a:off x="456341" y="561650"/>
              <a:ext cx="6898532" cy="8490500"/>
              <a:chOff x="0" y="0"/>
              <a:chExt cx="660400" cy="812800"/>
            </a:xfrm>
          </p:grpSpPr>
          <p:sp>
            <p:nvSpPr>
              <p:cNvPr id="277" name="Google Shape;277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8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9" name="Google Shape;279;p18"/>
            <p:cNvGrpSpPr/>
            <p:nvPr/>
          </p:nvGrpSpPr>
          <p:grpSpPr>
            <a:xfrm rot="10800000">
              <a:off x="906844" y="1116116"/>
              <a:ext cx="5997524" cy="7381569"/>
              <a:chOff x="0" y="0"/>
              <a:chExt cx="660400" cy="812800"/>
            </a:xfrm>
          </p:grpSpPr>
          <p:sp>
            <p:nvSpPr>
              <p:cNvPr id="280" name="Google Shape;280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8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029612" y="585605"/>
            <a:ext cx="2230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D" sz="3200" dirty="0" err="1">
                <a:latin typeface="Playfair Display Black" panose="020B0604020202020204" charset="0"/>
              </a:rPr>
              <a:t>Penjelasan</a:t>
            </a:r>
            <a:endParaRPr lang="en-ID" sz="3200" dirty="0">
              <a:latin typeface="Playfair Display Blac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09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1116</Words>
  <Application>Microsoft Office PowerPoint</Application>
  <PresentationFormat>Custom</PresentationFormat>
  <Paragraphs>144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Roboto</vt:lpstr>
      <vt:lpstr>Times New Roman</vt:lpstr>
      <vt:lpstr>Calibri</vt:lpstr>
      <vt:lpstr>Arial</vt:lpstr>
      <vt:lpstr>Playfair Display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VICTUS</dc:creator>
  <cp:lastModifiedBy>Naufal Anas</cp:lastModifiedBy>
  <cp:revision>13</cp:revision>
  <dcterms:modified xsi:type="dcterms:W3CDTF">2023-07-06T06:46:04Z</dcterms:modified>
</cp:coreProperties>
</file>