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8" r:id="rId6"/>
    <p:sldId id="264" r:id="rId7"/>
    <p:sldId id="26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B61F-2786-E4CE-CD28-47B362C75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A5657-C5CB-7E0E-610F-7CE35C0CB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DC1E-B241-98C5-13F3-DFF5F1BC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8C5A-3EFA-E692-77AF-CA7D74EA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2DDB-4494-D0A7-7021-68DCF63F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F4C4-CD88-192C-4CC3-7B987ACF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07806-2F96-E958-60BB-64429377E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C7EE-7E15-908F-7AA3-FECEBAD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080D-F971-A189-EB1A-78FCD54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74B5-2080-E042-10E3-B75820A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12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310B3-49D0-B2DE-3333-489192112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C7FE4-AB6B-7298-6FD5-4715BA784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7CA6-14F7-3B80-0E11-96B15992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FE6F-D49E-CE09-ED3A-567A8745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A7A8-96FD-7701-53D2-6502C0FD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9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6D90-8EA1-9AE1-664F-1DD85A60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462E-D146-9137-E903-8C0C5203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2ACC-F496-FC84-5595-6805CC8A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0CC9-6122-1CC7-29A6-6C451FAE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F4F1-84C0-4B59-F26E-152180F6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5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02E3-631D-EFBE-4420-95C9DBE3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0950E-E1DC-340C-D63A-25323895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0176-1F61-D7E7-86FC-8E404503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AA3E-BD68-40E9-3307-A8CA5DD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83DB-E47D-3491-3091-A8DB8922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56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E77F-11FB-479E-8D43-76F4064B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FA65-4248-C567-63C4-ADECB3A65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4A78D-559A-F350-F2C4-9AD577964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5E9F4-BD22-4A62-5CF7-687D7103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326A0-3130-1A30-986C-042E6140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D8F23-0DED-625F-FB16-B029C3C4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76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8309-CDEA-04E3-A345-2ADCA1B4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5F397-0361-E4B1-06E5-3EF552F2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D7774-2B70-F43E-C634-07AD9DD3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7AAE7-6615-D168-D11D-74699EC9D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6D29E-70D5-1E0E-DCB2-C9C19D403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51AC0-EA02-48CC-1BE5-A764596B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E7B4C-69C5-B052-D7A0-DC7F7CD5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8E83-0A9D-2EFE-24BF-5F4512E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90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A099-82BB-EACE-F52A-D8A25F46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5BE47-3C3A-8D86-0AFF-217817EB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B800B-0135-485E-A85E-17C6DBCA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9B358-6502-D3BB-5F46-7062938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698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B6514-2449-B91C-E59D-37E8E72A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0A8EC-DADB-34BB-3EAD-234D5686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B8578-6432-34D1-4AF3-5D9CD060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403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51FA-212B-B389-A606-F1CBEDA4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6536-B909-3D52-D770-7947E06D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39479-A73F-0E35-05A3-2687800E4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9D3A6-4BC8-591E-8A8B-BB8A6237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45DDD-E7FC-015E-1916-066FE6AB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F72D-D2E9-B56C-7458-0427CFB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327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9BCF-7F6C-4304-3FA4-658D5B2B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A607-F959-DD96-872E-F470C9B46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6FA0B-D85F-3C8F-4CC5-9EEC9717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5DB54-CFE4-7058-1DE1-C3D6738C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653D3-F33A-7EA8-0645-5D3C096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3447-61BA-E828-680B-BF0B51D8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46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F82FD-D6B2-A815-F20F-7B1ECAFF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87F0F-D175-DF31-C253-3A1B09BF2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9819-19BA-9B33-8FE7-99E7F44BB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54E1-0719-4286-84F6-A9ECF26F225C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7CA5-1F75-1775-C058-566F1227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D94A-5F7C-505F-E42A-0EB3D98B9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20F5-5617-485B-9A8F-5D5F656D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4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2653-4621-CAAE-2F3F-62BE93CAA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Google </a:t>
            </a:r>
            <a:r>
              <a:rPr lang="en-US" dirty="0" err="1"/>
              <a:t>Colaboratory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F791-763D-AD7E-74B8-84E689B5A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Praktikum 1</a:t>
            </a:r>
          </a:p>
          <a:p>
            <a:r>
              <a:rPr lang="en-US" dirty="0"/>
              <a:t>Visual Komputer </a:t>
            </a:r>
            <a:r>
              <a:rPr lang="en-US" dirty="0" err="1"/>
              <a:t>Cerdas</a:t>
            </a:r>
            <a:r>
              <a:rPr lang="en-US" dirty="0"/>
              <a:t> (Computer Vision)</a:t>
            </a:r>
          </a:p>
        </p:txBody>
      </p:sp>
    </p:spTree>
    <p:extLst>
      <p:ext uri="{BB962C8B-B14F-4D97-AF65-F5344CB8AC3E}">
        <p14:creationId xmlns:p14="http://schemas.microsoft.com/office/powerpoint/2010/main" val="48307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BBB6-A831-B0A2-00B3-CF9D54D4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 itu Google </a:t>
            </a:r>
            <a:r>
              <a:rPr lang="en-US" b="1" dirty="0" err="1"/>
              <a:t>Colaboratory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E292-9B40-F3A6-1671-83C51CC1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Google </a:t>
            </a:r>
            <a:r>
              <a:rPr lang="en-ID" dirty="0" err="1"/>
              <a:t>Colaboratory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b="1" dirty="0"/>
              <a:t>Google </a:t>
            </a:r>
            <a:r>
              <a:rPr lang="en-ID" b="1" dirty="0" err="1"/>
              <a:t>Colab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gratis </a:t>
            </a:r>
            <a:r>
              <a:rPr lang="en-ID" dirty="0" err="1"/>
              <a:t>dari</a:t>
            </a:r>
            <a:r>
              <a:rPr lang="en-ID" dirty="0"/>
              <a:t> Google yang </a:t>
            </a:r>
            <a:r>
              <a:rPr lang="en-ID" dirty="0" err="1"/>
              <a:t>memungkinkan</a:t>
            </a:r>
            <a:r>
              <a:rPr lang="en-ID" dirty="0"/>
              <a:t> Anda </a:t>
            </a:r>
            <a:r>
              <a:rPr lang="en-ID" dirty="0" err="1"/>
              <a:t>menulis</a:t>
            </a:r>
            <a:r>
              <a:rPr lang="en-ID" dirty="0"/>
              <a:t> dan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b="1" dirty="0"/>
              <a:t>Python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di browser.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Google </a:t>
            </a:r>
            <a:r>
              <a:rPr lang="en-ID" dirty="0" err="1"/>
              <a:t>Colab</a:t>
            </a:r>
            <a:r>
              <a:rPr lang="en-ID" dirty="0"/>
              <a:t> sangat </a:t>
            </a:r>
            <a:r>
              <a:rPr lang="en-ID" dirty="0" err="1"/>
              <a:t>populer</a:t>
            </a:r>
            <a:r>
              <a:rPr lang="en-ID" dirty="0"/>
              <a:t> di </a:t>
            </a:r>
            <a:r>
              <a:rPr lang="en-ID" dirty="0" err="1"/>
              <a:t>kalangan</a:t>
            </a:r>
            <a:r>
              <a:rPr lang="en-ID" dirty="0"/>
              <a:t> data scientist, </a:t>
            </a:r>
            <a:r>
              <a:rPr lang="en-ID" dirty="0" err="1"/>
              <a:t>peneliti</a:t>
            </a:r>
            <a:r>
              <a:rPr lang="en-ID" dirty="0"/>
              <a:t>, dan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b="1" dirty="0" err="1"/>
              <a:t>kemudahan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 dan </a:t>
            </a:r>
            <a:r>
              <a:rPr lang="en-ID" dirty="0" err="1"/>
              <a:t>fitur-fitur</a:t>
            </a:r>
            <a:r>
              <a:rPr lang="en-ID" dirty="0"/>
              <a:t> </a:t>
            </a:r>
            <a:r>
              <a:rPr lang="en-ID" dirty="0" err="1"/>
              <a:t>canggihnya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86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3DF3-6231-7076-B13D-AF3CB9B2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Keunggulan</a:t>
            </a:r>
            <a:r>
              <a:rPr lang="en-US" b="1" dirty="0"/>
              <a:t> Google </a:t>
            </a:r>
            <a:r>
              <a:rPr lang="en-US" b="1" dirty="0" err="1"/>
              <a:t>Colab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1B71-93A9-1048-2D94-DABA3970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ff2"/>
              </a:rPr>
              <a:t>Gratis dan mudah diakses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f2"/>
              </a:rPr>
              <a:t>Tidak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memerlukan</a:t>
            </a:r>
            <a:r>
              <a:rPr lang="en-US" dirty="0">
                <a:solidFill>
                  <a:srgbClr val="000000"/>
                </a:solidFill>
                <a:latin typeface="ff2"/>
              </a:rPr>
              <a:t> instalasi software dan hanya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memerlukan</a:t>
            </a:r>
            <a:r>
              <a:rPr lang="en-US" dirty="0">
                <a:solidFill>
                  <a:srgbClr val="000000"/>
                </a:solidFill>
                <a:latin typeface="ff2"/>
              </a:rPr>
              <a:t> akun Google untuk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menggunakannya</a:t>
            </a:r>
            <a:endParaRPr lang="en-US" dirty="0">
              <a:solidFill>
                <a:srgbClr val="000000"/>
              </a:solidFill>
              <a:latin typeface="ff2"/>
            </a:endParaRPr>
          </a:p>
          <a:p>
            <a:r>
              <a:rPr lang="en-US" b="1" dirty="0">
                <a:solidFill>
                  <a:srgbClr val="000000"/>
                </a:solidFill>
                <a:latin typeface="ff2"/>
              </a:rPr>
              <a:t>Komputasi </a:t>
            </a:r>
            <a:r>
              <a:rPr lang="en-US" b="1" dirty="0" err="1">
                <a:solidFill>
                  <a:srgbClr val="000000"/>
                </a:solidFill>
                <a:latin typeface="ff2"/>
              </a:rPr>
              <a:t>berbasis</a:t>
            </a:r>
            <a:r>
              <a:rPr lang="en-US" b="1" dirty="0">
                <a:solidFill>
                  <a:srgbClr val="000000"/>
                </a:solidFill>
                <a:latin typeface="ff2"/>
              </a:rPr>
              <a:t> Cloud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ff2"/>
              </a:rPr>
              <a:t>Berjalan</a:t>
            </a:r>
            <a:r>
              <a:rPr lang="en-US" dirty="0">
                <a:solidFill>
                  <a:srgbClr val="000000"/>
                </a:solidFill>
                <a:latin typeface="ff2"/>
              </a:rPr>
              <a:t> di server cloud, sehingga tidak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membebani</a:t>
            </a:r>
            <a:r>
              <a:rPr lang="en-US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perangkat</a:t>
            </a:r>
            <a:r>
              <a:rPr lang="en-US" dirty="0">
                <a:solidFill>
                  <a:srgbClr val="000000"/>
                </a:solidFill>
                <a:latin typeface="ff2"/>
              </a:rPr>
              <a:t>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ff2"/>
              </a:rPr>
              <a:t>Mendukung</a:t>
            </a:r>
            <a:r>
              <a:rPr lang="en-US" dirty="0">
                <a:solidFill>
                  <a:srgbClr val="000000"/>
                </a:solidFill>
                <a:latin typeface="ff2"/>
              </a:rPr>
              <a:t> penggunaan GPU dan TPU untuk komputasi yang lebih cepat</a:t>
            </a:r>
          </a:p>
          <a:p>
            <a:r>
              <a:rPr lang="en-US" b="1" dirty="0" err="1">
                <a:solidFill>
                  <a:srgbClr val="000000"/>
                </a:solidFill>
                <a:latin typeface="ff2"/>
              </a:rPr>
              <a:t>Kolaborasi</a:t>
            </a:r>
            <a:r>
              <a:rPr lang="en-US" b="1" dirty="0">
                <a:solidFill>
                  <a:srgbClr val="000000"/>
                </a:solidFill>
                <a:latin typeface="ff2"/>
              </a:rPr>
              <a:t> Real-time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ff2"/>
              </a:rPr>
              <a:t>Mendukung</a:t>
            </a:r>
            <a:r>
              <a:rPr lang="en-US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kolaborasi</a:t>
            </a:r>
            <a:r>
              <a:rPr lang="en-US" dirty="0">
                <a:solidFill>
                  <a:srgbClr val="000000"/>
                </a:solidFill>
                <a:latin typeface="ff2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beberapa</a:t>
            </a:r>
            <a:r>
              <a:rPr lang="en-US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pengguna</a:t>
            </a:r>
            <a:r>
              <a:rPr lang="en-US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mengedit</a:t>
            </a:r>
            <a:r>
              <a:rPr lang="en-US" dirty="0">
                <a:solidFill>
                  <a:srgbClr val="000000"/>
                </a:solidFill>
                <a:latin typeface="ff2"/>
              </a:rPr>
              <a:t> dan menjalankan kode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secara</a:t>
            </a:r>
            <a:r>
              <a:rPr lang="en-US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bersamaan</a:t>
            </a:r>
            <a:r>
              <a:rPr lang="en-US" dirty="0">
                <a:solidFill>
                  <a:srgbClr val="000000"/>
                </a:solidFill>
                <a:latin typeface="ff2"/>
              </a:rPr>
              <a:t> (seperti Google Docs)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ff2"/>
              </a:rPr>
              <a:t>Terintegrasi</a:t>
            </a:r>
            <a:r>
              <a:rPr lang="en-US" b="1" i="0" dirty="0">
                <a:solidFill>
                  <a:srgbClr val="000000"/>
                </a:solidFill>
                <a:effectLst/>
                <a:latin typeface="ff2"/>
              </a:rPr>
              <a:t> dengan Google Drive</a:t>
            </a:r>
          </a:p>
          <a:p>
            <a:pPr algn="l"/>
            <a:r>
              <a:rPr lang="en-ID" b="1" dirty="0" err="1"/>
              <a:t>Mendukung</a:t>
            </a:r>
            <a:r>
              <a:rPr lang="en-ID" b="1" dirty="0"/>
              <a:t> library Python yang </a:t>
            </a:r>
            <a:r>
              <a:rPr lang="en-ID" b="1" dirty="0" err="1"/>
              <a:t>lengkap</a:t>
            </a:r>
            <a:endParaRPr lang="en-ID" b="1" dirty="0"/>
          </a:p>
          <a:p>
            <a:pPr lvl="1"/>
            <a:r>
              <a:rPr lang="en-ID" dirty="0"/>
              <a:t>Pre-installed library </a:t>
            </a:r>
            <a:r>
              <a:rPr lang="en-ID" dirty="0" err="1"/>
              <a:t>seperti</a:t>
            </a:r>
            <a:r>
              <a:rPr lang="en-ID" dirty="0"/>
              <a:t> NumPy, pandas, TensorFlow, </a:t>
            </a:r>
            <a:r>
              <a:rPr lang="en-ID" dirty="0" err="1"/>
              <a:t>PyTorch</a:t>
            </a:r>
            <a:r>
              <a:rPr lang="en-ID" dirty="0"/>
              <a:t>, dan </a:t>
            </a:r>
            <a:r>
              <a:rPr lang="en-ID" dirty="0" err="1"/>
              <a:t>lainnya</a:t>
            </a:r>
            <a:r>
              <a:rPr lang="en-ID" dirty="0"/>
              <a:t>.</a:t>
            </a:r>
            <a:endParaRPr lang="en-US" dirty="0">
              <a:solidFill>
                <a:srgbClr val="000000"/>
              </a:solidFill>
              <a:latin typeface="ff2"/>
            </a:endParaRPr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773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A23C-6401-CA74-6787-D86D5014C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B446-28C8-3C08-8FFC-5642479F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Fitur Utama Google </a:t>
            </a:r>
            <a:r>
              <a:rPr lang="en-ID" b="1" dirty="0" err="1"/>
              <a:t>Colab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C705-0BCC-28D0-E8BC-6A91FF7D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Notebook Jupyter</a:t>
            </a:r>
          </a:p>
          <a:p>
            <a:pPr algn="l"/>
            <a:r>
              <a:rPr lang="en-US" b="1" dirty="0" err="1"/>
              <a:t>Dukungan</a:t>
            </a:r>
            <a:r>
              <a:rPr lang="en-US" b="1" dirty="0"/>
              <a:t> GPU &amp; TPU</a:t>
            </a:r>
          </a:p>
          <a:p>
            <a:pPr lvl="1"/>
            <a:r>
              <a:rPr lang="en-US" dirty="0" err="1"/>
              <a:t>Dukungan</a:t>
            </a:r>
            <a:r>
              <a:rPr lang="en-US" dirty="0"/>
              <a:t> ini untuk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 atau pelatihan model machine learning (free terbatas/berbayar)</a:t>
            </a:r>
          </a:p>
          <a:p>
            <a:r>
              <a:rPr lang="en-ID" b="1" dirty="0"/>
              <a:t>Kode dan Markdown</a:t>
            </a:r>
            <a:endParaRPr lang="en-ID" dirty="0"/>
          </a:p>
          <a:p>
            <a:pPr lvl="1"/>
            <a:r>
              <a:rPr lang="en-US" dirty="0" err="1"/>
              <a:t>Mendukung</a:t>
            </a:r>
            <a:r>
              <a:rPr lang="en-US" dirty="0"/>
              <a:t> penulisan kode Python dan dokumentasi dengan Markdown untuk penjelasan.</a:t>
            </a:r>
          </a:p>
          <a:p>
            <a:r>
              <a:rPr lang="en-US" b="1" dirty="0" err="1"/>
              <a:t>Penyimpanan</a:t>
            </a:r>
            <a:r>
              <a:rPr lang="en-US" b="1" dirty="0"/>
              <a:t> File dan Data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membaca dan menulis file langsung </a:t>
            </a:r>
            <a:r>
              <a:rPr lang="en-US" dirty="0" err="1"/>
              <a:t>dari</a:t>
            </a:r>
            <a:r>
              <a:rPr lang="en-US" dirty="0"/>
              <a:t> Google Drive atau </a:t>
            </a:r>
            <a:r>
              <a:rPr lang="en-US" dirty="0" err="1"/>
              <a:t>menggunggah</a:t>
            </a:r>
            <a:r>
              <a:rPr lang="en-US" dirty="0"/>
              <a:t> file </a:t>
            </a:r>
            <a:r>
              <a:rPr lang="en-US" dirty="0" err="1"/>
              <a:t>lokal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93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3A4D-2E8C-E33D-86EF-C2180B77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Limitasi Google </a:t>
            </a:r>
            <a:r>
              <a:rPr lang="en-US" b="1" dirty="0" err="1"/>
              <a:t>Colab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0602-AB45-32CA-B79B-D3E69137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Batasan Waktu</a:t>
            </a:r>
            <a:endParaRPr lang="en-ID" dirty="0"/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Sesi</a:t>
            </a:r>
            <a:r>
              <a:rPr lang="en-ID" dirty="0"/>
              <a:t> runtime </a:t>
            </a:r>
            <a:r>
              <a:rPr lang="en-ID" dirty="0" err="1"/>
              <a:t>dibatasi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12 jam.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Jika Anda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, </a:t>
            </a:r>
            <a:r>
              <a:rPr lang="en-ID" dirty="0" err="1"/>
              <a:t>sesi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dihentikan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.</a:t>
            </a:r>
          </a:p>
          <a:p>
            <a:r>
              <a:rPr lang="en-ID" b="1" dirty="0"/>
              <a:t>Batasan </a:t>
            </a:r>
            <a:r>
              <a:rPr lang="en-ID" b="1" dirty="0" err="1"/>
              <a:t>Komputasi</a:t>
            </a:r>
            <a:endParaRPr lang="en-ID" dirty="0"/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pembatasan</a:t>
            </a:r>
            <a:r>
              <a:rPr lang="en-ID" dirty="0"/>
              <a:t> pada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GPU/TPU.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Pengguna</a:t>
            </a:r>
            <a:r>
              <a:rPr lang="en-ID" dirty="0"/>
              <a:t> gratis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Colab</a:t>
            </a:r>
            <a:r>
              <a:rPr lang="en-ID" dirty="0"/>
              <a:t> Pro.</a:t>
            </a:r>
          </a:p>
          <a:p>
            <a:r>
              <a:rPr lang="en-ID" b="1" dirty="0" err="1"/>
              <a:t>Koneksi</a:t>
            </a:r>
            <a:r>
              <a:rPr lang="en-ID" b="1" dirty="0"/>
              <a:t> Internet </a:t>
            </a:r>
            <a:r>
              <a:rPr lang="en-ID" b="1" dirty="0" err="1"/>
              <a:t>Diperlukan</a:t>
            </a:r>
            <a:endParaRPr lang="en-ID" dirty="0"/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Google </a:t>
            </a:r>
            <a:r>
              <a:rPr lang="en-ID" dirty="0" err="1"/>
              <a:t>Colab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internet yang </a:t>
            </a:r>
            <a:r>
              <a:rPr lang="en-ID" dirty="0" err="1"/>
              <a:t>stabil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92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4802-24C6-CCA2-1717-35F11113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menggunakan Google </a:t>
            </a:r>
            <a:r>
              <a:rPr lang="en-US" dirty="0" err="1"/>
              <a:t>Colab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F398-1CCE-B1E8-C1B4-7F7A8CB4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Langsung </a:t>
            </a:r>
            <a:r>
              <a:rPr lang="en-US" sz="4400" dirty="0" err="1"/>
              <a:t>praktik</a:t>
            </a:r>
            <a:r>
              <a:rPr lang="en-US" sz="4400" dirty="0"/>
              <a:t> saja </a:t>
            </a:r>
            <a:r>
              <a:rPr lang="en-US" sz="4400" dirty="0" err="1"/>
              <a:t>ya</a:t>
            </a:r>
            <a:r>
              <a:rPr lang="en-US" sz="4400" dirty="0"/>
              <a:t> di kelas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6620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0C29-D087-4C0C-F4FB-CD91B6EA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Koneksi</a:t>
            </a:r>
            <a:r>
              <a:rPr lang="en-US" dirty="0"/>
              <a:t> Google Drive dengan Google </a:t>
            </a:r>
            <a:r>
              <a:rPr lang="en-US" dirty="0" err="1"/>
              <a:t>Colab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A550-F845-6212-E843-C5B1F7F8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gdrive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drivePath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gdrive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YourFolder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')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sys.path.append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drivePath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os.chdir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drivePath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current_dir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os.getcwd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current_dir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30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2E35-E0AF-6F34-7B3E-FB7A7FD0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Numpy, Matplotlib dan Pandas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0181-B43F-E474-D954-76FEF5E5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Langsung </a:t>
            </a:r>
            <a:r>
              <a:rPr lang="en-US" sz="4000" dirty="0" err="1"/>
              <a:t>Praktik</a:t>
            </a:r>
            <a:r>
              <a:rPr lang="en-US" sz="4000" dirty="0"/>
              <a:t> saja di kelas </a:t>
            </a:r>
            <a:r>
              <a:rPr lang="en-US" sz="4000" dirty="0" err="1"/>
              <a:t>ya</a:t>
            </a: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18597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ff2</vt:lpstr>
      <vt:lpstr>Wingdings</vt:lpstr>
      <vt:lpstr>Office Theme</vt:lpstr>
      <vt:lpstr>Pengenalan Google Colaboratory</vt:lpstr>
      <vt:lpstr>Apa itu Google Colaboratory</vt:lpstr>
      <vt:lpstr>Keunggulan Google Colab</vt:lpstr>
      <vt:lpstr>Fitur Utama Google Colab</vt:lpstr>
      <vt:lpstr>Limitasi Google Colab</vt:lpstr>
      <vt:lpstr>Cara menggunakan Google Colab</vt:lpstr>
      <vt:lpstr>Koneksi Google Drive dengan Google Colab</vt:lpstr>
      <vt:lpstr>Library Numpy, Matplotlib dan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Mayanda Mega Santoni</dc:creator>
  <cp:lastModifiedBy>Mayanda Mega Santoni</cp:lastModifiedBy>
  <cp:revision>6</cp:revision>
  <dcterms:created xsi:type="dcterms:W3CDTF">2025-01-22T14:07:19Z</dcterms:created>
  <dcterms:modified xsi:type="dcterms:W3CDTF">2025-01-22T15:35:52Z</dcterms:modified>
</cp:coreProperties>
</file>