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88825" cy="6858000"/>
  <p:notesSz cx="6858000" cy="9144000"/>
  <p:defaultTextStyle>
    <a:defPPr rtl="0">
      <a:defRPr lang="id-id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61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270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ufal Bayuaji Pawenang" userId="8d7cd4c0df007e10" providerId="LiveId" clId="{B9F13A70-20BB-49B3-9064-4D4DE13F69B2}"/>
    <pc:docChg chg="undo custSel addSld delSld modSld">
      <pc:chgData name="Naufal Bayuaji Pawenang" userId="8d7cd4c0df007e10" providerId="LiveId" clId="{B9F13A70-20BB-49B3-9064-4D4DE13F69B2}" dt="2022-09-17T14:14:54.588" v="3318"/>
      <pc:docMkLst>
        <pc:docMk/>
      </pc:docMkLst>
      <pc:sldChg chg="modSp mod">
        <pc:chgData name="Naufal Bayuaji Pawenang" userId="8d7cd4c0df007e10" providerId="LiveId" clId="{B9F13A70-20BB-49B3-9064-4D4DE13F69B2}" dt="2022-09-16T05:40:06.851" v="48" actId="20577"/>
        <pc:sldMkLst>
          <pc:docMk/>
          <pc:sldMk cId="1332291891" sldId="257"/>
        </pc:sldMkLst>
        <pc:spChg chg="mod">
          <ac:chgData name="Naufal Bayuaji Pawenang" userId="8d7cd4c0df007e10" providerId="LiveId" clId="{B9F13A70-20BB-49B3-9064-4D4DE13F69B2}" dt="2022-09-16T05:40:00.794" v="15" actId="20577"/>
          <ac:spMkLst>
            <pc:docMk/>
            <pc:sldMk cId="1332291891" sldId="257"/>
            <ac:spMk id="2" creationId="{00000000-0000-0000-0000-000000000000}"/>
          </ac:spMkLst>
        </pc:spChg>
        <pc:spChg chg="mod">
          <ac:chgData name="Naufal Bayuaji Pawenang" userId="8d7cd4c0df007e10" providerId="LiveId" clId="{B9F13A70-20BB-49B3-9064-4D4DE13F69B2}" dt="2022-09-16T05:40:06.851" v="48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del">
        <pc:chgData name="Naufal Bayuaji Pawenang" userId="8d7cd4c0df007e10" providerId="LiveId" clId="{B9F13A70-20BB-49B3-9064-4D4DE13F69B2}" dt="2022-09-17T12:25:47.661" v="200" actId="47"/>
        <pc:sldMkLst>
          <pc:docMk/>
          <pc:sldMk cId="4264977537" sldId="259"/>
        </pc:sldMkLst>
      </pc:sldChg>
      <pc:sldChg chg="del">
        <pc:chgData name="Naufal Bayuaji Pawenang" userId="8d7cd4c0df007e10" providerId="LiveId" clId="{B9F13A70-20BB-49B3-9064-4D4DE13F69B2}" dt="2022-09-17T12:25:47.661" v="200" actId="47"/>
        <pc:sldMkLst>
          <pc:docMk/>
          <pc:sldMk cId="2672039197" sldId="261"/>
        </pc:sldMkLst>
      </pc:sldChg>
      <pc:sldChg chg="del">
        <pc:chgData name="Naufal Bayuaji Pawenang" userId="8d7cd4c0df007e10" providerId="LiveId" clId="{B9F13A70-20BB-49B3-9064-4D4DE13F69B2}" dt="2022-09-17T12:25:47.661" v="200" actId="47"/>
        <pc:sldMkLst>
          <pc:docMk/>
          <pc:sldMk cId="397710800" sldId="262"/>
        </pc:sldMkLst>
      </pc:sldChg>
      <pc:sldChg chg="del">
        <pc:chgData name="Naufal Bayuaji Pawenang" userId="8d7cd4c0df007e10" providerId="LiveId" clId="{B9F13A70-20BB-49B3-9064-4D4DE13F69B2}" dt="2022-09-17T12:25:47.661" v="200" actId="47"/>
        <pc:sldMkLst>
          <pc:docMk/>
          <pc:sldMk cId="1405850135" sldId="263"/>
        </pc:sldMkLst>
      </pc:sldChg>
      <pc:sldChg chg="del">
        <pc:chgData name="Naufal Bayuaji Pawenang" userId="8d7cd4c0df007e10" providerId="LiveId" clId="{B9F13A70-20BB-49B3-9064-4D4DE13F69B2}" dt="2022-09-17T12:25:47.661" v="200" actId="47"/>
        <pc:sldMkLst>
          <pc:docMk/>
          <pc:sldMk cId="3480339974" sldId="265"/>
        </pc:sldMkLst>
      </pc:sldChg>
      <pc:sldChg chg="del">
        <pc:chgData name="Naufal Bayuaji Pawenang" userId="8d7cd4c0df007e10" providerId="LiveId" clId="{B9F13A70-20BB-49B3-9064-4D4DE13F69B2}" dt="2022-09-17T12:25:47.661" v="200" actId="47"/>
        <pc:sldMkLst>
          <pc:docMk/>
          <pc:sldMk cId="1484811712" sldId="267"/>
        </pc:sldMkLst>
      </pc:sldChg>
      <pc:sldChg chg="modSp mod">
        <pc:chgData name="Naufal Bayuaji Pawenang" userId="8d7cd4c0df007e10" providerId="LiveId" clId="{B9F13A70-20BB-49B3-9064-4D4DE13F69B2}" dt="2022-09-16T05:41:17.342" v="199" actId="20577"/>
        <pc:sldMkLst>
          <pc:docMk/>
          <pc:sldMk cId="3529114326" sldId="268"/>
        </pc:sldMkLst>
        <pc:spChg chg="mod">
          <ac:chgData name="Naufal Bayuaji Pawenang" userId="8d7cd4c0df007e10" providerId="LiveId" clId="{B9F13A70-20BB-49B3-9064-4D4DE13F69B2}" dt="2022-09-16T05:40:15.142" v="71" actId="20577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Naufal Bayuaji Pawenang" userId="8d7cd4c0df007e10" providerId="LiveId" clId="{B9F13A70-20BB-49B3-9064-4D4DE13F69B2}" dt="2022-09-16T05:41:17.342" v="199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del">
        <pc:chgData name="Naufal Bayuaji Pawenang" userId="8d7cd4c0df007e10" providerId="LiveId" clId="{B9F13A70-20BB-49B3-9064-4D4DE13F69B2}" dt="2022-09-17T12:25:47.661" v="200" actId="47"/>
        <pc:sldMkLst>
          <pc:docMk/>
          <pc:sldMk cId="2341911148" sldId="269"/>
        </pc:sldMkLst>
      </pc:sldChg>
      <pc:sldChg chg="addSp delSp modSp new mod modClrScheme chgLayout">
        <pc:chgData name="Naufal Bayuaji Pawenang" userId="8d7cd4c0df007e10" providerId="LiveId" clId="{B9F13A70-20BB-49B3-9064-4D4DE13F69B2}" dt="2022-09-17T12:26:02.539" v="218" actId="20577"/>
        <pc:sldMkLst>
          <pc:docMk/>
          <pc:sldMk cId="3258233422" sldId="269"/>
        </pc:sldMkLst>
        <pc:spChg chg="del mod ord">
          <ac:chgData name="Naufal Bayuaji Pawenang" userId="8d7cd4c0df007e10" providerId="LiveId" clId="{B9F13A70-20BB-49B3-9064-4D4DE13F69B2}" dt="2022-09-17T12:25:57.009" v="202" actId="700"/>
          <ac:spMkLst>
            <pc:docMk/>
            <pc:sldMk cId="3258233422" sldId="269"/>
            <ac:spMk id="2" creationId="{571E9DE5-F40A-6DFE-8470-87B2D2B7B1C5}"/>
          </ac:spMkLst>
        </pc:spChg>
        <pc:spChg chg="del mod ord">
          <ac:chgData name="Naufal Bayuaji Pawenang" userId="8d7cd4c0df007e10" providerId="LiveId" clId="{B9F13A70-20BB-49B3-9064-4D4DE13F69B2}" dt="2022-09-17T12:25:57.009" v="202" actId="700"/>
          <ac:spMkLst>
            <pc:docMk/>
            <pc:sldMk cId="3258233422" sldId="269"/>
            <ac:spMk id="3" creationId="{3AACD0B0-82A9-4E10-B5FD-8E4D5785154A}"/>
          </ac:spMkLst>
        </pc:spChg>
        <pc:spChg chg="add mod ord">
          <ac:chgData name="Naufal Bayuaji Pawenang" userId="8d7cd4c0df007e10" providerId="LiveId" clId="{B9F13A70-20BB-49B3-9064-4D4DE13F69B2}" dt="2022-09-17T12:26:02.539" v="218" actId="20577"/>
          <ac:spMkLst>
            <pc:docMk/>
            <pc:sldMk cId="3258233422" sldId="269"/>
            <ac:spMk id="4" creationId="{72CD247E-2447-8B4D-F5D5-D9E083DD3B6C}"/>
          </ac:spMkLst>
        </pc:spChg>
        <pc:spChg chg="add mod ord">
          <ac:chgData name="Naufal Bayuaji Pawenang" userId="8d7cd4c0df007e10" providerId="LiveId" clId="{B9F13A70-20BB-49B3-9064-4D4DE13F69B2}" dt="2022-09-17T12:25:57.009" v="202" actId="700"/>
          <ac:spMkLst>
            <pc:docMk/>
            <pc:sldMk cId="3258233422" sldId="269"/>
            <ac:spMk id="5" creationId="{DAC1FAE5-2CC5-FF4C-F9B0-359DF3797A0C}"/>
          </ac:spMkLst>
        </pc:spChg>
      </pc:sldChg>
      <pc:sldChg chg="del">
        <pc:chgData name="Naufal Bayuaji Pawenang" userId="8d7cd4c0df007e10" providerId="LiveId" clId="{B9F13A70-20BB-49B3-9064-4D4DE13F69B2}" dt="2022-09-17T12:25:47.661" v="200" actId="47"/>
        <pc:sldMkLst>
          <pc:docMk/>
          <pc:sldMk cId="4123189245" sldId="270"/>
        </pc:sldMkLst>
      </pc:sldChg>
      <pc:sldChg chg="addSp delSp modSp new mod modClrScheme chgLayout">
        <pc:chgData name="Naufal Bayuaji Pawenang" userId="8d7cd4c0df007e10" providerId="LiveId" clId="{B9F13A70-20BB-49B3-9064-4D4DE13F69B2}" dt="2022-09-17T12:45:57.604" v="727" actId="20577"/>
        <pc:sldMkLst>
          <pc:docMk/>
          <pc:sldMk cId="4184851328" sldId="270"/>
        </pc:sldMkLst>
        <pc:spChg chg="del mod ord">
          <ac:chgData name="Naufal Bayuaji Pawenang" userId="8d7cd4c0df007e10" providerId="LiveId" clId="{B9F13A70-20BB-49B3-9064-4D4DE13F69B2}" dt="2022-09-17T12:26:13.519" v="220" actId="700"/>
          <ac:spMkLst>
            <pc:docMk/>
            <pc:sldMk cId="4184851328" sldId="270"/>
            <ac:spMk id="2" creationId="{3AB974AA-50F6-4999-2F6F-649402F70677}"/>
          </ac:spMkLst>
        </pc:spChg>
        <pc:spChg chg="del mod ord">
          <ac:chgData name="Naufal Bayuaji Pawenang" userId="8d7cd4c0df007e10" providerId="LiveId" clId="{B9F13A70-20BB-49B3-9064-4D4DE13F69B2}" dt="2022-09-17T12:26:13.519" v="220" actId="700"/>
          <ac:spMkLst>
            <pc:docMk/>
            <pc:sldMk cId="4184851328" sldId="270"/>
            <ac:spMk id="3" creationId="{B649E2AE-E26F-63FE-8E68-9EA072BF7931}"/>
          </ac:spMkLst>
        </pc:spChg>
        <pc:spChg chg="add mod ord">
          <ac:chgData name="Naufal Bayuaji Pawenang" userId="8d7cd4c0df007e10" providerId="LiveId" clId="{B9F13A70-20BB-49B3-9064-4D4DE13F69B2}" dt="2022-09-17T12:26:22.065" v="240" actId="700"/>
          <ac:spMkLst>
            <pc:docMk/>
            <pc:sldMk cId="4184851328" sldId="270"/>
            <ac:spMk id="4" creationId="{7CC527E0-84F8-69B0-A19E-5D5DC7478C21}"/>
          </ac:spMkLst>
        </pc:spChg>
        <pc:spChg chg="add del mod ord">
          <ac:chgData name="Naufal Bayuaji Pawenang" userId="8d7cd4c0df007e10" providerId="LiveId" clId="{B9F13A70-20BB-49B3-9064-4D4DE13F69B2}" dt="2022-09-17T12:26:22.065" v="240" actId="700"/>
          <ac:spMkLst>
            <pc:docMk/>
            <pc:sldMk cId="4184851328" sldId="270"/>
            <ac:spMk id="5" creationId="{D5567528-2D89-0C05-DCF4-8F85EF157448}"/>
          </ac:spMkLst>
        </pc:spChg>
        <pc:spChg chg="add mod ord">
          <ac:chgData name="Naufal Bayuaji Pawenang" userId="8d7cd4c0df007e10" providerId="LiveId" clId="{B9F13A70-20BB-49B3-9064-4D4DE13F69B2}" dt="2022-09-17T12:45:57.604" v="727" actId="20577"/>
          <ac:spMkLst>
            <pc:docMk/>
            <pc:sldMk cId="4184851328" sldId="270"/>
            <ac:spMk id="6" creationId="{841C9E29-6651-243D-938F-C928963AB8C5}"/>
          </ac:spMkLst>
        </pc:spChg>
        <pc:spChg chg="add del mod ord">
          <ac:chgData name="Naufal Bayuaji Pawenang" userId="8d7cd4c0df007e10" providerId="LiveId" clId="{B9F13A70-20BB-49B3-9064-4D4DE13F69B2}" dt="2022-09-17T12:31:07.022" v="338"/>
          <ac:spMkLst>
            <pc:docMk/>
            <pc:sldMk cId="4184851328" sldId="270"/>
            <ac:spMk id="7" creationId="{885F2688-F796-52E0-1993-AA2A5B465AD9}"/>
          </ac:spMkLst>
        </pc:spChg>
        <pc:picChg chg="add mod">
          <ac:chgData name="Naufal Bayuaji Pawenang" userId="8d7cd4c0df007e10" providerId="LiveId" clId="{B9F13A70-20BB-49B3-9064-4D4DE13F69B2}" dt="2022-09-17T12:31:30.717" v="340" actId="1076"/>
          <ac:picMkLst>
            <pc:docMk/>
            <pc:sldMk cId="4184851328" sldId="270"/>
            <ac:picMk id="9" creationId="{73499EA6-A048-B5F1-D737-B1BFD21B47DB}"/>
          </ac:picMkLst>
        </pc:picChg>
      </pc:sldChg>
      <pc:sldChg chg="addSp delSp modSp new mod modClrScheme chgLayout">
        <pc:chgData name="Naufal Bayuaji Pawenang" userId="8d7cd4c0df007e10" providerId="LiveId" clId="{B9F13A70-20BB-49B3-9064-4D4DE13F69B2}" dt="2022-09-17T12:59:51.413" v="846"/>
        <pc:sldMkLst>
          <pc:docMk/>
          <pc:sldMk cId="382261214" sldId="271"/>
        </pc:sldMkLst>
        <pc:spChg chg="del mod ord">
          <ac:chgData name="Naufal Bayuaji Pawenang" userId="8d7cd4c0df007e10" providerId="LiveId" clId="{B9F13A70-20BB-49B3-9064-4D4DE13F69B2}" dt="2022-09-17T12:50:25.015" v="729" actId="700"/>
          <ac:spMkLst>
            <pc:docMk/>
            <pc:sldMk cId="382261214" sldId="271"/>
            <ac:spMk id="2" creationId="{7512D0D9-2B6B-270A-CBE2-3970F7EA1E17}"/>
          </ac:spMkLst>
        </pc:spChg>
        <pc:spChg chg="del mod ord">
          <ac:chgData name="Naufal Bayuaji Pawenang" userId="8d7cd4c0df007e10" providerId="LiveId" clId="{B9F13A70-20BB-49B3-9064-4D4DE13F69B2}" dt="2022-09-17T12:50:25.015" v="729" actId="700"/>
          <ac:spMkLst>
            <pc:docMk/>
            <pc:sldMk cId="382261214" sldId="271"/>
            <ac:spMk id="3" creationId="{30847DA3-9D29-5380-58A1-9F696364C76F}"/>
          </ac:spMkLst>
        </pc:spChg>
        <pc:spChg chg="del mod ord">
          <ac:chgData name="Naufal Bayuaji Pawenang" userId="8d7cd4c0df007e10" providerId="LiveId" clId="{B9F13A70-20BB-49B3-9064-4D4DE13F69B2}" dt="2022-09-17T12:50:25.015" v="729" actId="700"/>
          <ac:spMkLst>
            <pc:docMk/>
            <pc:sldMk cId="382261214" sldId="271"/>
            <ac:spMk id="4" creationId="{FBF0FCD9-D2D8-F19D-B4EC-D631E60927B1}"/>
          </ac:spMkLst>
        </pc:spChg>
        <pc:spChg chg="add mod ord">
          <ac:chgData name="Naufal Bayuaji Pawenang" userId="8d7cd4c0df007e10" providerId="LiveId" clId="{B9F13A70-20BB-49B3-9064-4D4DE13F69B2}" dt="2022-09-17T12:54:47.287" v="810" actId="700"/>
          <ac:spMkLst>
            <pc:docMk/>
            <pc:sldMk cId="382261214" sldId="271"/>
            <ac:spMk id="5" creationId="{C1426540-CDF2-154C-292F-D112C581E8B2}"/>
          </ac:spMkLst>
        </pc:spChg>
        <pc:spChg chg="add mod ord">
          <ac:chgData name="Naufal Bayuaji Pawenang" userId="8d7cd4c0df007e10" providerId="LiveId" clId="{B9F13A70-20BB-49B3-9064-4D4DE13F69B2}" dt="2022-09-17T12:54:47.287" v="810" actId="700"/>
          <ac:spMkLst>
            <pc:docMk/>
            <pc:sldMk cId="382261214" sldId="271"/>
            <ac:spMk id="6" creationId="{835BDE42-FBF0-C8DA-69D8-C3F057640D92}"/>
          </ac:spMkLst>
        </pc:spChg>
        <pc:spChg chg="add del mod ord">
          <ac:chgData name="Naufal Bayuaji Pawenang" userId="8d7cd4c0df007e10" providerId="LiveId" clId="{B9F13A70-20BB-49B3-9064-4D4DE13F69B2}" dt="2022-09-17T12:54:30.138" v="806"/>
          <ac:spMkLst>
            <pc:docMk/>
            <pc:sldMk cId="382261214" sldId="271"/>
            <ac:spMk id="7" creationId="{B77926BE-34AE-D2B9-AC46-54443814B619}"/>
          </ac:spMkLst>
        </pc:spChg>
        <pc:spChg chg="add mod ord">
          <ac:chgData name="Naufal Bayuaji Pawenang" userId="8d7cd4c0df007e10" providerId="LiveId" clId="{B9F13A70-20BB-49B3-9064-4D4DE13F69B2}" dt="2022-09-17T12:54:47.287" v="810" actId="700"/>
          <ac:spMkLst>
            <pc:docMk/>
            <pc:sldMk cId="382261214" sldId="271"/>
            <ac:spMk id="8" creationId="{42F705F3-FE7A-A33E-5DCC-83FE25ED1ED8}"/>
          </ac:spMkLst>
        </pc:spChg>
        <pc:spChg chg="add del mod ord">
          <ac:chgData name="Naufal Bayuaji Pawenang" userId="8d7cd4c0df007e10" providerId="LiveId" clId="{B9F13A70-20BB-49B3-9064-4D4DE13F69B2}" dt="2022-09-17T12:50:41.767" v="779"/>
          <ac:spMkLst>
            <pc:docMk/>
            <pc:sldMk cId="382261214" sldId="271"/>
            <ac:spMk id="9" creationId="{DF792CA1-797B-4062-2D10-FA55C6C0C900}"/>
          </ac:spMkLst>
        </pc:spChg>
        <pc:spChg chg="add del mod">
          <ac:chgData name="Naufal Bayuaji Pawenang" userId="8d7cd4c0df007e10" providerId="LiveId" clId="{B9F13A70-20BB-49B3-9064-4D4DE13F69B2}" dt="2022-09-17T12:59:51.413" v="846"/>
          <ac:spMkLst>
            <pc:docMk/>
            <pc:sldMk cId="382261214" sldId="271"/>
            <ac:spMk id="17" creationId="{979D76CA-12EC-4472-E16F-EB7A95240A7E}"/>
          </ac:spMkLst>
        </pc:spChg>
        <pc:picChg chg="add mod ord">
          <ac:chgData name="Naufal Bayuaji Pawenang" userId="8d7cd4c0df007e10" providerId="LiveId" clId="{B9F13A70-20BB-49B3-9064-4D4DE13F69B2}" dt="2022-09-17T12:54:47.287" v="810" actId="700"/>
          <ac:picMkLst>
            <pc:docMk/>
            <pc:sldMk cId="382261214" sldId="271"/>
            <ac:picMk id="11" creationId="{55E97DC1-D975-87A6-8C56-C355A9F12062}"/>
          </ac:picMkLst>
        </pc:picChg>
        <pc:picChg chg="add del mod ord">
          <ac:chgData name="Naufal Bayuaji Pawenang" userId="8d7cd4c0df007e10" providerId="LiveId" clId="{B9F13A70-20BB-49B3-9064-4D4DE13F69B2}" dt="2022-09-17T12:59:47.262" v="844" actId="478"/>
          <ac:picMkLst>
            <pc:docMk/>
            <pc:sldMk cId="382261214" sldId="271"/>
            <ac:picMk id="13" creationId="{2D067AE1-0790-867E-35E0-E8737E96EF97}"/>
          </ac:picMkLst>
        </pc:picChg>
        <pc:picChg chg="add del mod">
          <ac:chgData name="Naufal Bayuaji Pawenang" userId="8d7cd4c0df007e10" providerId="LiveId" clId="{B9F13A70-20BB-49B3-9064-4D4DE13F69B2}" dt="2022-09-17T12:59:49.387" v="845" actId="21"/>
          <ac:picMkLst>
            <pc:docMk/>
            <pc:sldMk cId="382261214" sldId="271"/>
            <ac:picMk id="15" creationId="{4B51D540-5098-1D5B-E525-92C31DC4BF7C}"/>
          </ac:picMkLst>
        </pc:picChg>
        <pc:picChg chg="add mod">
          <ac:chgData name="Naufal Bayuaji Pawenang" userId="8d7cd4c0df007e10" providerId="LiveId" clId="{B9F13A70-20BB-49B3-9064-4D4DE13F69B2}" dt="2022-09-17T12:59:51.413" v="846"/>
          <ac:picMkLst>
            <pc:docMk/>
            <pc:sldMk cId="382261214" sldId="271"/>
            <ac:picMk id="18" creationId="{AE2DA024-B81C-1469-66EB-59B5B4779E0C}"/>
          </ac:picMkLst>
        </pc:picChg>
      </pc:sldChg>
      <pc:sldChg chg="del">
        <pc:chgData name="Naufal Bayuaji Pawenang" userId="8d7cd4c0df007e10" providerId="LiveId" clId="{B9F13A70-20BB-49B3-9064-4D4DE13F69B2}" dt="2022-09-17T12:25:47.661" v="200" actId="47"/>
        <pc:sldMkLst>
          <pc:docMk/>
          <pc:sldMk cId="2319046984" sldId="271"/>
        </pc:sldMkLst>
      </pc:sldChg>
      <pc:sldChg chg="addSp delSp modSp new mod modClrScheme chgLayout">
        <pc:chgData name="Naufal Bayuaji Pawenang" userId="8d7cd4c0df007e10" providerId="LiveId" clId="{B9F13A70-20BB-49B3-9064-4D4DE13F69B2}" dt="2022-09-17T13:08:00.004" v="1194" actId="20577"/>
        <pc:sldMkLst>
          <pc:docMk/>
          <pc:sldMk cId="3445965787" sldId="272"/>
        </pc:sldMkLst>
        <pc:spChg chg="del mod ord">
          <ac:chgData name="Naufal Bayuaji Pawenang" userId="8d7cd4c0df007e10" providerId="LiveId" clId="{B9F13A70-20BB-49B3-9064-4D4DE13F69B2}" dt="2022-09-17T12:54:52.254" v="812" actId="700"/>
          <ac:spMkLst>
            <pc:docMk/>
            <pc:sldMk cId="3445965787" sldId="272"/>
            <ac:spMk id="2" creationId="{67287F41-EC50-6C31-F268-5232C7632FF2}"/>
          </ac:spMkLst>
        </pc:spChg>
        <pc:spChg chg="del">
          <ac:chgData name="Naufal Bayuaji Pawenang" userId="8d7cd4c0df007e10" providerId="LiveId" clId="{B9F13A70-20BB-49B3-9064-4D4DE13F69B2}" dt="2022-09-17T12:54:52.254" v="812" actId="700"/>
          <ac:spMkLst>
            <pc:docMk/>
            <pc:sldMk cId="3445965787" sldId="272"/>
            <ac:spMk id="3" creationId="{C47481E0-498F-867E-2CBE-9CD682116E9A}"/>
          </ac:spMkLst>
        </pc:spChg>
        <pc:spChg chg="del mod ord">
          <ac:chgData name="Naufal Bayuaji Pawenang" userId="8d7cd4c0df007e10" providerId="LiveId" clId="{B9F13A70-20BB-49B3-9064-4D4DE13F69B2}" dt="2022-09-17T12:54:52.254" v="812" actId="700"/>
          <ac:spMkLst>
            <pc:docMk/>
            <pc:sldMk cId="3445965787" sldId="272"/>
            <ac:spMk id="4" creationId="{9E4C1670-86E3-FC3E-595B-28F8D183C579}"/>
          </ac:spMkLst>
        </pc:spChg>
        <pc:spChg chg="del">
          <ac:chgData name="Naufal Bayuaji Pawenang" userId="8d7cd4c0df007e10" providerId="LiveId" clId="{B9F13A70-20BB-49B3-9064-4D4DE13F69B2}" dt="2022-09-17T12:54:52.254" v="812" actId="700"/>
          <ac:spMkLst>
            <pc:docMk/>
            <pc:sldMk cId="3445965787" sldId="272"/>
            <ac:spMk id="5" creationId="{58F7EFFF-74D2-04D5-C2E3-D07AF09C1CC6}"/>
          </ac:spMkLst>
        </pc:spChg>
        <pc:spChg chg="del">
          <ac:chgData name="Naufal Bayuaji Pawenang" userId="8d7cd4c0df007e10" providerId="LiveId" clId="{B9F13A70-20BB-49B3-9064-4D4DE13F69B2}" dt="2022-09-17T12:54:52.254" v="812" actId="700"/>
          <ac:spMkLst>
            <pc:docMk/>
            <pc:sldMk cId="3445965787" sldId="272"/>
            <ac:spMk id="6" creationId="{9045B2FF-6848-7D92-81D5-8580279CB985}"/>
          </ac:spMkLst>
        </pc:spChg>
        <pc:spChg chg="add mod ord">
          <ac:chgData name="Naufal Bayuaji Pawenang" userId="8d7cd4c0df007e10" providerId="LiveId" clId="{B9F13A70-20BB-49B3-9064-4D4DE13F69B2}" dt="2022-09-17T12:54:58.565" v="842" actId="20577"/>
          <ac:spMkLst>
            <pc:docMk/>
            <pc:sldMk cId="3445965787" sldId="272"/>
            <ac:spMk id="7" creationId="{23E682BC-9D9F-791E-AD62-7E8098D17B74}"/>
          </ac:spMkLst>
        </pc:spChg>
        <pc:spChg chg="add mod ord">
          <ac:chgData name="Naufal Bayuaji Pawenang" userId="8d7cd4c0df007e10" providerId="LiveId" clId="{B9F13A70-20BB-49B3-9064-4D4DE13F69B2}" dt="2022-09-17T13:08:00.004" v="1194" actId="20577"/>
          <ac:spMkLst>
            <pc:docMk/>
            <pc:sldMk cId="3445965787" sldId="272"/>
            <ac:spMk id="8" creationId="{FFA632CC-70B2-53B0-3B90-C4DA91FFFAD4}"/>
          </ac:spMkLst>
        </pc:spChg>
      </pc:sldChg>
      <pc:sldChg chg="modSp new mod modClrScheme chgLayout">
        <pc:chgData name="Naufal Bayuaji Pawenang" userId="8d7cd4c0df007e10" providerId="LiveId" clId="{B9F13A70-20BB-49B3-9064-4D4DE13F69B2}" dt="2022-09-17T13:25:05.136" v="1957" actId="700"/>
        <pc:sldMkLst>
          <pc:docMk/>
          <pc:sldMk cId="2972753303" sldId="273"/>
        </pc:sldMkLst>
        <pc:spChg chg="mod ord">
          <ac:chgData name="Naufal Bayuaji Pawenang" userId="8d7cd4c0df007e10" providerId="LiveId" clId="{B9F13A70-20BB-49B3-9064-4D4DE13F69B2}" dt="2022-09-17T13:25:05.136" v="1957" actId="700"/>
          <ac:spMkLst>
            <pc:docMk/>
            <pc:sldMk cId="2972753303" sldId="273"/>
            <ac:spMk id="2" creationId="{AFFB627A-512F-4712-B2B4-1C44E0F80DA7}"/>
          </ac:spMkLst>
        </pc:spChg>
        <pc:spChg chg="mod ord">
          <ac:chgData name="Naufal Bayuaji Pawenang" userId="8d7cd4c0df007e10" providerId="LiveId" clId="{B9F13A70-20BB-49B3-9064-4D4DE13F69B2}" dt="2022-09-17T13:25:05.136" v="1957" actId="700"/>
          <ac:spMkLst>
            <pc:docMk/>
            <pc:sldMk cId="2972753303" sldId="273"/>
            <ac:spMk id="3" creationId="{C5A97D5A-8D73-0EAB-329E-31D6A3488444}"/>
          </ac:spMkLst>
        </pc:spChg>
      </pc:sldChg>
      <pc:sldChg chg="addSp delSp modSp new mod modClrScheme chgLayout">
        <pc:chgData name="Naufal Bayuaji Pawenang" userId="8d7cd4c0df007e10" providerId="LiveId" clId="{B9F13A70-20BB-49B3-9064-4D4DE13F69B2}" dt="2022-09-17T13:25:11.194" v="1969" actId="20577"/>
        <pc:sldMkLst>
          <pc:docMk/>
          <pc:sldMk cId="2416171961" sldId="274"/>
        </pc:sldMkLst>
        <pc:spChg chg="del mod ord">
          <ac:chgData name="Naufal Bayuaji Pawenang" userId="8d7cd4c0df007e10" providerId="LiveId" clId="{B9F13A70-20BB-49B3-9064-4D4DE13F69B2}" dt="2022-09-17T13:25:08.275" v="1959" actId="700"/>
          <ac:spMkLst>
            <pc:docMk/>
            <pc:sldMk cId="2416171961" sldId="274"/>
            <ac:spMk id="2" creationId="{EF67CC40-7FC9-350A-0947-40D5A0C2D729}"/>
          </ac:spMkLst>
        </pc:spChg>
        <pc:spChg chg="del mod ord">
          <ac:chgData name="Naufal Bayuaji Pawenang" userId="8d7cd4c0df007e10" providerId="LiveId" clId="{B9F13A70-20BB-49B3-9064-4D4DE13F69B2}" dt="2022-09-17T13:25:08.275" v="1959" actId="700"/>
          <ac:spMkLst>
            <pc:docMk/>
            <pc:sldMk cId="2416171961" sldId="274"/>
            <ac:spMk id="3" creationId="{6748EEEB-1BCB-E2DA-656E-E2C965D3E28B}"/>
          </ac:spMkLst>
        </pc:spChg>
        <pc:spChg chg="add mod ord">
          <ac:chgData name="Naufal Bayuaji Pawenang" userId="8d7cd4c0df007e10" providerId="LiveId" clId="{B9F13A70-20BB-49B3-9064-4D4DE13F69B2}" dt="2022-09-17T13:25:11.194" v="1969" actId="20577"/>
          <ac:spMkLst>
            <pc:docMk/>
            <pc:sldMk cId="2416171961" sldId="274"/>
            <ac:spMk id="4" creationId="{AD143838-FD32-2E0E-ED53-09AE903A7FFF}"/>
          </ac:spMkLst>
        </pc:spChg>
        <pc:spChg chg="add mod ord">
          <ac:chgData name="Naufal Bayuaji Pawenang" userId="8d7cd4c0df007e10" providerId="LiveId" clId="{B9F13A70-20BB-49B3-9064-4D4DE13F69B2}" dt="2022-09-17T13:25:08.275" v="1959" actId="700"/>
          <ac:spMkLst>
            <pc:docMk/>
            <pc:sldMk cId="2416171961" sldId="274"/>
            <ac:spMk id="5" creationId="{5B737BC1-9481-EED6-7942-7F8E134C9184}"/>
          </ac:spMkLst>
        </pc:spChg>
      </pc:sldChg>
      <pc:sldChg chg="addSp delSp modSp new mod modClrScheme chgLayout">
        <pc:chgData name="Naufal Bayuaji Pawenang" userId="8d7cd4c0df007e10" providerId="LiveId" clId="{B9F13A70-20BB-49B3-9064-4D4DE13F69B2}" dt="2022-09-17T14:09:03.496" v="2745" actId="27636"/>
        <pc:sldMkLst>
          <pc:docMk/>
          <pc:sldMk cId="3189707377" sldId="275"/>
        </pc:sldMkLst>
        <pc:spChg chg="del mod ord">
          <ac:chgData name="Naufal Bayuaji Pawenang" userId="8d7cd4c0df007e10" providerId="LiveId" clId="{B9F13A70-20BB-49B3-9064-4D4DE13F69B2}" dt="2022-09-17T13:25:16.228" v="1971" actId="700"/>
          <ac:spMkLst>
            <pc:docMk/>
            <pc:sldMk cId="3189707377" sldId="275"/>
            <ac:spMk id="2" creationId="{4D53D7BE-1BC1-B5F5-FC91-A9371BDEBD8E}"/>
          </ac:spMkLst>
        </pc:spChg>
        <pc:spChg chg="del mod ord">
          <ac:chgData name="Naufal Bayuaji Pawenang" userId="8d7cd4c0df007e10" providerId="LiveId" clId="{B9F13A70-20BB-49B3-9064-4D4DE13F69B2}" dt="2022-09-17T13:25:16.228" v="1971" actId="700"/>
          <ac:spMkLst>
            <pc:docMk/>
            <pc:sldMk cId="3189707377" sldId="275"/>
            <ac:spMk id="3" creationId="{07175232-EA0C-D04D-A809-0CCBA75509B1}"/>
          </ac:spMkLst>
        </pc:spChg>
        <pc:spChg chg="add del mod ord">
          <ac:chgData name="Naufal Bayuaji Pawenang" userId="8d7cd4c0df007e10" providerId="LiveId" clId="{B9F13A70-20BB-49B3-9064-4D4DE13F69B2}" dt="2022-09-17T13:26:26.230" v="1975" actId="700"/>
          <ac:spMkLst>
            <pc:docMk/>
            <pc:sldMk cId="3189707377" sldId="275"/>
            <ac:spMk id="4" creationId="{8552B00C-E7C5-F971-6F09-E7A76B44913C}"/>
          </ac:spMkLst>
        </pc:spChg>
        <pc:spChg chg="add del mod ord">
          <ac:chgData name="Naufal Bayuaji Pawenang" userId="8d7cd4c0df007e10" providerId="LiveId" clId="{B9F13A70-20BB-49B3-9064-4D4DE13F69B2}" dt="2022-09-17T13:26:15.414" v="1972" actId="931"/>
          <ac:spMkLst>
            <pc:docMk/>
            <pc:sldMk cId="3189707377" sldId="275"/>
            <ac:spMk id="5" creationId="{0B175603-3F31-7954-C9A4-0E5C51B811C5}"/>
          </ac:spMkLst>
        </pc:spChg>
        <pc:spChg chg="add del mod ord">
          <ac:chgData name="Naufal Bayuaji Pawenang" userId="8d7cd4c0df007e10" providerId="LiveId" clId="{B9F13A70-20BB-49B3-9064-4D4DE13F69B2}" dt="2022-09-17T13:26:34.155" v="1978" actId="700"/>
          <ac:spMkLst>
            <pc:docMk/>
            <pc:sldMk cId="3189707377" sldId="275"/>
            <ac:spMk id="8" creationId="{6BB1054C-391F-5E87-3B01-772A9A26BED8}"/>
          </ac:spMkLst>
        </pc:spChg>
        <pc:spChg chg="add del mod ord">
          <ac:chgData name="Naufal Bayuaji Pawenang" userId="8d7cd4c0df007e10" providerId="LiveId" clId="{B9F13A70-20BB-49B3-9064-4D4DE13F69B2}" dt="2022-09-17T13:26:34.155" v="1978" actId="700"/>
          <ac:spMkLst>
            <pc:docMk/>
            <pc:sldMk cId="3189707377" sldId="275"/>
            <ac:spMk id="9" creationId="{707A76BB-EFAA-7FF4-6D22-EA2CAA43F14F}"/>
          </ac:spMkLst>
        </pc:spChg>
        <pc:spChg chg="add mod ord">
          <ac:chgData name="Naufal Bayuaji Pawenang" userId="8d7cd4c0df007e10" providerId="LiveId" clId="{B9F13A70-20BB-49B3-9064-4D4DE13F69B2}" dt="2022-09-17T13:26:56.146" v="2027" actId="1076"/>
          <ac:spMkLst>
            <pc:docMk/>
            <pc:sldMk cId="3189707377" sldId="275"/>
            <ac:spMk id="10" creationId="{09B1BAB4-2AB1-8D7B-8110-E9FFE5A7BA2E}"/>
          </ac:spMkLst>
        </pc:spChg>
        <pc:spChg chg="add mod ord">
          <ac:chgData name="Naufal Bayuaji Pawenang" userId="8d7cd4c0df007e10" providerId="LiveId" clId="{B9F13A70-20BB-49B3-9064-4D4DE13F69B2}" dt="2022-09-17T14:09:03.496" v="2745" actId="27636"/>
          <ac:spMkLst>
            <pc:docMk/>
            <pc:sldMk cId="3189707377" sldId="275"/>
            <ac:spMk id="11" creationId="{45513044-8698-D2C7-E52B-7B991020AD84}"/>
          </ac:spMkLst>
        </pc:spChg>
        <pc:picChg chg="add mod ord modCrop">
          <ac:chgData name="Naufal Bayuaji Pawenang" userId="8d7cd4c0df007e10" providerId="LiveId" clId="{B9F13A70-20BB-49B3-9064-4D4DE13F69B2}" dt="2022-09-17T13:26:34.155" v="1978" actId="700"/>
          <ac:picMkLst>
            <pc:docMk/>
            <pc:sldMk cId="3189707377" sldId="275"/>
            <ac:picMk id="7" creationId="{1DB733E0-FFBF-F55A-79AC-2498351A33F6}"/>
          </ac:picMkLst>
        </pc:picChg>
      </pc:sldChg>
      <pc:sldChg chg="addSp delSp modSp new mod modClrScheme chgLayout">
        <pc:chgData name="Naufal Bayuaji Pawenang" userId="8d7cd4c0df007e10" providerId="LiveId" clId="{B9F13A70-20BB-49B3-9064-4D4DE13F69B2}" dt="2022-09-17T14:13:20.757" v="3316" actId="20577"/>
        <pc:sldMkLst>
          <pc:docMk/>
          <pc:sldMk cId="1400779857" sldId="276"/>
        </pc:sldMkLst>
        <pc:spChg chg="del mod ord">
          <ac:chgData name="Naufal Bayuaji Pawenang" userId="8d7cd4c0df007e10" providerId="LiveId" clId="{B9F13A70-20BB-49B3-9064-4D4DE13F69B2}" dt="2022-09-17T14:09:58.257" v="2747" actId="700"/>
          <ac:spMkLst>
            <pc:docMk/>
            <pc:sldMk cId="1400779857" sldId="276"/>
            <ac:spMk id="2" creationId="{4B2769FA-320E-1C6A-D156-E2B81BB7FF79}"/>
          </ac:spMkLst>
        </pc:spChg>
        <pc:spChg chg="del">
          <ac:chgData name="Naufal Bayuaji Pawenang" userId="8d7cd4c0df007e10" providerId="LiveId" clId="{B9F13A70-20BB-49B3-9064-4D4DE13F69B2}" dt="2022-09-17T14:09:58.257" v="2747" actId="700"/>
          <ac:spMkLst>
            <pc:docMk/>
            <pc:sldMk cId="1400779857" sldId="276"/>
            <ac:spMk id="3" creationId="{6061D4A8-B00C-D08F-C837-F22AAEEB2B0C}"/>
          </ac:spMkLst>
        </pc:spChg>
        <pc:spChg chg="del mod ord">
          <ac:chgData name="Naufal Bayuaji Pawenang" userId="8d7cd4c0df007e10" providerId="LiveId" clId="{B9F13A70-20BB-49B3-9064-4D4DE13F69B2}" dt="2022-09-17T14:09:58.257" v="2747" actId="700"/>
          <ac:spMkLst>
            <pc:docMk/>
            <pc:sldMk cId="1400779857" sldId="276"/>
            <ac:spMk id="4" creationId="{2D4DABD2-7199-F130-27D0-4EABDA3DB56A}"/>
          </ac:spMkLst>
        </pc:spChg>
        <pc:spChg chg="add mod ord">
          <ac:chgData name="Naufal Bayuaji Pawenang" userId="8d7cd4c0df007e10" providerId="LiveId" clId="{B9F13A70-20BB-49B3-9064-4D4DE13F69B2}" dt="2022-09-17T14:10:00.309" v="2754" actId="20577"/>
          <ac:spMkLst>
            <pc:docMk/>
            <pc:sldMk cId="1400779857" sldId="276"/>
            <ac:spMk id="5" creationId="{97C72B31-217E-9809-AEDB-6E8F260BF88C}"/>
          </ac:spMkLst>
        </pc:spChg>
        <pc:spChg chg="add mod ord">
          <ac:chgData name="Naufal Bayuaji Pawenang" userId="8d7cd4c0df007e10" providerId="LiveId" clId="{B9F13A70-20BB-49B3-9064-4D4DE13F69B2}" dt="2022-09-17T14:13:20.757" v="3316" actId="20577"/>
          <ac:spMkLst>
            <pc:docMk/>
            <pc:sldMk cId="1400779857" sldId="276"/>
            <ac:spMk id="6" creationId="{B0D75102-B62F-005A-B477-86B329402B89}"/>
          </ac:spMkLst>
        </pc:spChg>
      </pc:sldChg>
      <pc:sldChg chg="addSp modSp new">
        <pc:chgData name="Naufal Bayuaji Pawenang" userId="8d7cd4c0df007e10" providerId="LiveId" clId="{B9F13A70-20BB-49B3-9064-4D4DE13F69B2}" dt="2022-09-17T14:14:54.588" v="3318"/>
        <pc:sldMkLst>
          <pc:docMk/>
          <pc:sldMk cId="1825508966" sldId="277"/>
        </pc:sldMkLst>
        <pc:picChg chg="add mod">
          <ac:chgData name="Naufal Bayuaji Pawenang" userId="8d7cd4c0df007e10" providerId="LiveId" clId="{B9F13A70-20BB-49B3-9064-4D4DE13F69B2}" dt="2022-09-17T14:14:54.588" v="3318"/>
          <ac:picMkLst>
            <pc:docMk/>
            <pc:sldMk cId="1825508966" sldId="277"/>
            <ac:picMk id="5" creationId="{674E57EE-E9DC-5B30-1492-30ABD8C8156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6258A67-7FFF-492C-8E5A-E6C4B0053CC5}" type="datetime1">
              <a:rPr lang="id-ID" smtClean="0"/>
              <a:t>17/09/2022</a:t>
            </a:fld>
            <a:endParaRPr dirty="0"/>
          </a:p>
        </p:txBody>
      </p:sp>
      <p:sp>
        <p:nvSpPr>
          <p:cNvPr id="4" name="Placeholder Foo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5" name="Placeholder Nomor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d-ID"/>
              <a:pPr algn="r" rtl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d-ID" noProof="0"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B14AD08-FD77-45EA-A825-63040BA90CFA}" type="datetime1">
              <a:rPr lang="id-ID" smtClean="0"/>
              <a:pPr/>
              <a:t>17/09/2022</a:t>
            </a:fld>
            <a:endParaRPr lang="id-ID" dirty="0"/>
          </a:p>
        </p:txBody>
      </p:sp>
      <p:sp>
        <p:nvSpPr>
          <p:cNvPr id="4" name="Placeholder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noProof="0" dirty="0"/>
          </a:p>
        </p:txBody>
      </p:sp>
      <p:sp>
        <p:nvSpPr>
          <p:cNvPr id="5" name="Placeholder Catatan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noProof="0" dirty="0"/>
              <a:t>Klik untuk mengedit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d-ID" noProof="0" smtClean="0"/>
              <a:pPr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Placeholder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d-ID" noProof="0" smtClean="0"/>
              <a:pPr/>
              <a:t>1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04419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Placeholder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d-ID" noProof="0" smtClean="0"/>
              <a:pPr/>
              <a:t>2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65358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Konektor Lurus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Konektor Lurus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Konektor Lurus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aris bawah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Bentuk bebas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Bentuk bebas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Bentuk bebas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d-ID"/>
              <a:t>Klik untuk mengedit gaya judul Master</a:t>
            </a:r>
            <a:endParaRPr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d-ID"/>
              <a:t>Klik untuk mengedit gaya subjudul Master</a:t>
            </a:r>
            <a:endParaRPr dirty="0"/>
          </a:p>
        </p:txBody>
      </p:sp>
      <p:sp>
        <p:nvSpPr>
          <p:cNvPr id="22" name="Placeholder Tanggal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706817-4C94-4DA2-9141-067CF29B5D7D}" type="datetime1">
              <a:rPr lang="id-ID" smtClean="0"/>
              <a:pPr/>
              <a:t>17/09/2022</a:t>
            </a:fld>
            <a:endParaRPr lang="id-ID" dirty="0"/>
          </a:p>
        </p:txBody>
      </p:sp>
      <p:sp>
        <p:nvSpPr>
          <p:cNvPr id="23" name="Placeholder Foo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24" name="Placeholder Nomor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d-ID" noProof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dirty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dirty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FA9B87-5F85-4F1B-8955-0D4F61644B9D}" type="datetime1">
              <a:rPr lang="id-ID" smtClean="0"/>
              <a:pPr/>
              <a:t>17/09/2022</a:t>
            </a:fld>
            <a:endParaRPr lang="id-ID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d-ID" noProof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d-ID"/>
              <a:t>Klik untuk mengedit gaya judul Master</a:t>
            </a:r>
            <a:endParaRPr dirty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dirty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DAC61E-1A81-4868-98E4-C1E07AF5A523}" type="datetime1">
              <a:rPr lang="id-ID" smtClean="0"/>
              <a:pPr/>
              <a:t>17/09/2022</a:t>
            </a:fld>
            <a:endParaRPr lang="id-ID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d-ID" noProof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dirty="0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dirty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BCC83A-1073-43AC-9096-721A0F63EE95}" type="datetime1">
              <a:rPr lang="id-ID" smtClean="0"/>
              <a:pPr/>
              <a:t>17/09/2022</a:t>
            </a:fld>
            <a:endParaRPr lang="id-ID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d-ID" noProof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Konektor Lurus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Konektor Lurus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Konektor Lurus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d-ID"/>
              <a:t>Klik untuk mengedit gaya judul Master</a:t>
            </a:r>
            <a:endParaRPr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9664569-4B97-40BE-B373-D9B9CF69195A}" type="datetime1">
              <a:rPr lang="id-ID" smtClean="0"/>
              <a:pPr/>
              <a:t>17/09/2022</a:t>
            </a:fld>
            <a:endParaRPr lang="id-ID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d-ID" noProof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dirty="0"/>
          </a:p>
        </p:txBody>
      </p:sp>
      <p:sp>
        <p:nvSpPr>
          <p:cNvPr id="3" name="Placeholder Konten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dirty="0"/>
          </a:p>
        </p:txBody>
      </p:sp>
      <p:sp>
        <p:nvSpPr>
          <p:cNvPr id="4" name="Placeholder Konten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dirty="0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FC4E51-4181-46BF-AA44-51E223DEF40F}" type="datetime1">
              <a:rPr lang="id-ID" smtClean="0"/>
              <a:pPr/>
              <a:t>17/09/2022</a:t>
            </a:fld>
            <a:endParaRPr lang="id-ID" dirty="0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d-ID" noProof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d-ID"/>
              <a:t>Klik untuk mengedit gaya judul Master</a:t>
            </a:r>
            <a:endParaRPr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4" name="Placeholder Konten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dirty="0"/>
          </a:p>
        </p:txBody>
      </p:sp>
      <p:sp>
        <p:nvSpPr>
          <p:cNvPr id="5" name="Placeholder Teks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6" name="Placeholder Konten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dirty="0"/>
          </a:p>
        </p:txBody>
      </p:sp>
      <p:sp>
        <p:nvSpPr>
          <p:cNvPr id="7" name="Placeholder Tanggal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904F6-4EA4-414E-B680-1699DEC4D777}" type="datetime1">
              <a:rPr lang="id-ID" smtClean="0"/>
              <a:pPr/>
              <a:t>17/09/2022</a:t>
            </a:fld>
            <a:endParaRPr lang="id-ID" dirty="0"/>
          </a:p>
        </p:txBody>
      </p:sp>
      <p:sp>
        <p:nvSpPr>
          <p:cNvPr id="8" name="Placeholder Foo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9" name="Placeholder Nomor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d-ID" noProof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23E962-3E36-49B4-858D-0DD1ACFDA978}" type="datetime1">
              <a:rPr lang="id-ID" smtClean="0"/>
              <a:pPr/>
              <a:t>17/09/2022</a:t>
            </a:fld>
            <a:endParaRPr lang="id-ID" dirty="0"/>
          </a:p>
        </p:txBody>
      </p:sp>
      <p:sp>
        <p:nvSpPr>
          <p:cNvPr id="4" name="Placeholder Foo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5" name="Placeholder Nomor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d-ID" noProof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anggal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EEC88D-EA15-462E-A802-5EF092350F16}" type="datetime1">
              <a:rPr lang="id-ID" smtClean="0"/>
              <a:pPr/>
              <a:t>17/09/2022</a:t>
            </a:fld>
            <a:endParaRPr lang="id-ID" dirty="0"/>
          </a:p>
        </p:txBody>
      </p:sp>
      <p:sp>
        <p:nvSpPr>
          <p:cNvPr id="3" name="Placeholder Foo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4" name="Placeholder Nomor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d-ID" noProof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dirty="0"/>
          </a:p>
        </p:txBody>
      </p:sp>
      <p:sp>
        <p:nvSpPr>
          <p:cNvPr id="4" name="Placeholder Teks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dirty="0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87264A-A059-463B-ACD3-0F8AEE393C39}" type="datetime1">
              <a:rPr lang="id-ID" smtClean="0"/>
              <a:pPr/>
              <a:t>17/09/2022</a:t>
            </a:fld>
            <a:endParaRPr lang="id-ID" dirty="0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d-ID" noProof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dirty="0"/>
          </a:p>
        </p:txBody>
      </p:sp>
      <p:sp>
        <p:nvSpPr>
          <p:cNvPr id="4" name="Placeholder Teks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3" name="Placeholder Gambar 2" descr="Placeholder kosong untuk menambahkan gambar. Klik placeholder lalu pilih gambar yang ingin Anda tambahka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d-ID"/>
              <a:t>Klik ikon untuk menambahkan gambar</a:t>
            </a:r>
            <a:endParaRPr dirty="0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48AF7C-20A1-4EDE-B8E9-8FE79971F249}" type="datetime1">
              <a:rPr lang="id-ID" smtClean="0"/>
              <a:pPr/>
              <a:t>17/09/2022</a:t>
            </a:fld>
            <a:endParaRPr lang="id-ID" dirty="0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d-ID" noProof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aris kiri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Bentuk bebas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Bentuk bebas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Bentuk bebas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Placeholder Judu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d-id" dirty="0"/>
              <a:t>Klik untuk mengedit gaya judul Master</a:t>
            </a:r>
            <a:endParaRPr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d-id" dirty="0"/>
              <a:t>Edit gaya teks Master</a:t>
            </a:r>
          </a:p>
          <a:p>
            <a:pPr lvl="1" rtl="0"/>
            <a:r>
              <a:rPr lang="id-id" dirty="0"/>
              <a:t>Tingkat kedua</a:t>
            </a:r>
          </a:p>
          <a:p>
            <a:pPr lvl="2" rtl="0"/>
            <a:r>
              <a:rPr lang="id-id" dirty="0"/>
              <a:t>Tingkat ketiga</a:t>
            </a:r>
          </a:p>
          <a:p>
            <a:pPr lvl="3" rtl="0"/>
            <a:r>
              <a:rPr lang="id-id" dirty="0"/>
              <a:t>Tingkat keempat</a:t>
            </a:r>
          </a:p>
          <a:p>
            <a:pPr lvl="4" rtl="0"/>
            <a:r>
              <a:rPr lang="id-id" dirty="0"/>
              <a:t>Tingkat kelima</a:t>
            </a:r>
            <a:endParaRPr dirty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CDB4-F372-4401-A9FB-32DA6094EA45}" type="datetime1">
              <a:rPr lang="id-ID" smtClean="0"/>
              <a:pPr/>
              <a:t>17/09/2022</a:t>
            </a:fld>
            <a:endParaRPr lang="id-ID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d-ID" noProof="0" smtClean="0"/>
              <a:pPr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Terraform on AWS</a:t>
            </a:r>
            <a:endParaRPr lang="id-id" dirty="0"/>
          </a:p>
        </p:txBody>
      </p:sp>
      <p:sp>
        <p:nvSpPr>
          <p:cNvPr id="5" name="Subjudu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Naufal Bayuaji Pawenang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72B31-217E-9809-AEDB-6E8F260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75102-B62F-005A-B477-86B32940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helps us to provide cloud environment as code.</a:t>
            </a:r>
          </a:p>
          <a:p>
            <a:r>
              <a:rPr lang="en-US" dirty="0"/>
              <a:t>Deploy AWS EC2, VPC, Security Groups, S3, IAMs, and much more with a single script. </a:t>
            </a:r>
          </a:p>
          <a:p>
            <a:r>
              <a:rPr lang="en-US" dirty="0"/>
              <a:t>Automates a lot of manual configuration (no more sliding across pages to config something)</a:t>
            </a:r>
          </a:p>
          <a:p>
            <a:r>
              <a:rPr lang="en-US" dirty="0"/>
              <a:t>Terraform also able to manage multi-cloud settings (</a:t>
            </a:r>
            <a:r>
              <a:rPr lang="en-US" dirty="0" err="1"/>
              <a:t>eg.</a:t>
            </a:r>
            <a:r>
              <a:rPr lang="en-US" dirty="0"/>
              <a:t> AWS &amp; GCP for maximum robustness)</a:t>
            </a:r>
          </a:p>
          <a:p>
            <a:r>
              <a:rPr lang="en-US" dirty="0"/>
              <a:t>Sidenote: be careful when reconfiguring a resource with Terraform.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077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E044-25C2-0E46-1764-A4253AC5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149D8-38D7-E405-FE36-408F7BF43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E57EE-E9DC-5B30-1492-30ABD8C81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72" y="0"/>
            <a:ext cx="9093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Table of Contents</a:t>
            </a:r>
          </a:p>
        </p:txBody>
      </p:sp>
      <p:sp>
        <p:nvSpPr>
          <p:cNvPr id="14" name="Placeholder Konten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Introduction</a:t>
            </a:r>
          </a:p>
          <a:p>
            <a:pPr rtl="0"/>
            <a:r>
              <a:rPr lang="en-US" dirty="0"/>
              <a:t>Managing AWS - Life without Terraform</a:t>
            </a:r>
          </a:p>
          <a:p>
            <a:pPr rtl="0"/>
            <a:r>
              <a:rPr lang="en-US" dirty="0"/>
              <a:t>Managing AWS - Life with Terraform</a:t>
            </a:r>
          </a:p>
          <a:p>
            <a:pPr rtl="0"/>
            <a:r>
              <a:rPr lang="en-US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D247E-2447-8B4D-F5D5-D9E083DD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on AWS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1FAE5-2CC5-FF4C-F9B0-359DF3797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82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C527E0-84F8-69B0-A19E-5D5DC747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C9E29-6651-243D-938F-C928963AB8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Terraform is an Open-Source, Infrastructure as code tool developed by </a:t>
            </a:r>
            <a:r>
              <a:rPr lang="en-US" dirty="0" err="1"/>
              <a:t>HashiCorp</a:t>
            </a:r>
            <a:endParaRPr lang="en-US" dirty="0"/>
          </a:p>
          <a:p>
            <a:r>
              <a:rPr lang="en-US" dirty="0"/>
              <a:t>Terraform can manage external resources, such as cloud infrastructure, network appliances, SaaS and PaaS.</a:t>
            </a:r>
          </a:p>
          <a:p>
            <a:r>
              <a:rPr lang="en-US" dirty="0"/>
              <a:t>Terraform can help users create environments in fewer steps (and also faster) compared to deploying them manually</a:t>
            </a:r>
          </a:p>
          <a:p>
            <a:r>
              <a:rPr lang="en-US" dirty="0"/>
              <a:t>Terraform supports major cloud infrastructure such as AWS, Azure, IBM, GCP, VMWare and OpenStack.</a:t>
            </a:r>
            <a:endParaRPr lang="id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499EA6-A048-B5F1-D737-B1BFD21B47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330" y="2819326"/>
            <a:ext cx="5078412" cy="1219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485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426540-CDF2-154C-292F-D112C581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Terraform is Very Useful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F705F3-FE7A-A33E-5DCC-83FE25ED1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Life with terraform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5BDE42-FBF0-C8DA-69D8-C3F057640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Life without terraform</a:t>
            </a:r>
            <a:endParaRPr lang="id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5E97DC1-D975-87A6-8C56-C355A9F120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3016697"/>
            <a:ext cx="5078412" cy="2856606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E2DA024-B81C-1469-66EB-59B5B4779E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20" y="2717800"/>
            <a:ext cx="4118973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E682BC-9D9F-791E-AD62-7E8098D1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Terraform</a:t>
            </a:r>
            <a:endParaRPr lang="id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A632CC-70B2-53B0-3B90-C4DA91FF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provisioning environment (especially large one) is time consuming and prone to input errors</a:t>
            </a:r>
          </a:p>
          <a:p>
            <a:r>
              <a:rPr lang="en-US" dirty="0"/>
              <a:t>Difficult to trace deployment errors in a complex environment</a:t>
            </a:r>
          </a:p>
          <a:p>
            <a:r>
              <a:rPr lang="en-US" dirty="0"/>
              <a:t>Audits? Uniformity? Standardization of Deployments? Traceability?</a:t>
            </a:r>
          </a:p>
          <a:p>
            <a:r>
              <a:rPr lang="en-US" dirty="0"/>
              <a:t>Provisioning is difficult enough. How about dismantling them?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4596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27A-512F-4712-B2B4-1C44E0F8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Terraform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7D5A-8D73-0EAB-329E-31D6A3488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Infrastructure 	resources in a more, humane manner.</a:t>
            </a:r>
          </a:p>
          <a:p>
            <a:r>
              <a:rPr lang="en-US" dirty="0"/>
              <a:t>Deploy Cloud environment with just writing some lines of code that we can version, reuse and share.</a:t>
            </a:r>
          </a:p>
          <a:p>
            <a:r>
              <a:rPr lang="en-US" dirty="0"/>
              <a:t>Big or Small, Simple or Complex, Terraform can handle it.</a:t>
            </a:r>
          </a:p>
          <a:p>
            <a:r>
              <a:rPr lang="en-US" dirty="0"/>
              <a:t>Have a consistent workflow. Helps you in policy compliance and management.</a:t>
            </a:r>
          </a:p>
          <a:p>
            <a:r>
              <a:rPr lang="en-US" dirty="0"/>
              <a:t>Deploy Multi-Cloud Environment, like both on AWS and Azure? You got it. N-tier application infrastructure? Gotcha fam. PaaS setup? Can do that sir.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27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143838-FD32-2E0E-ED53-09AE903A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37BC1-9481-EED6-7942-7F8E134C9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617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B1BAB4-2AB1-8D7B-8110-E9FFE5A7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103153"/>
            <a:ext cx="4062942" cy="914400"/>
          </a:xfrm>
        </p:spPr>
        <p:txBody>
          <a:bodyPr/>
          <a:lstStyle/>
          <a:p>
            <a:r>
              <a:rPr lang="en-US" dirty="0"/>
              <a:t>Resource deployment</a:t>
            </a:r>
            <a:endParaRPr lang="id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513044-8698-D2C7-E52B-7B991020A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2132856"/>
            <a:ext cx="4062942" cy="403934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Deploying three EC2 Instances in Three different Security Groups and two different </a:t>
            </a:r>
            <a:r>
              <a:rPr lang="en-US"/>
              <a:t>subnets.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Managing DB EC2 can be only accessed through Bastion. The rest is only accessed for MySQL from Webserver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Later, S3 deployed and shall be connected to Webserver so Non-DB data can be stored in S3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IAMs will be configured later to access each resources. We will not using global account/admins to manage them.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B733E0-FFBF-F55A-79AC-2498351A3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84813" y="1094667"/>
            <a:ext cx="6094412" cy="4567065"/>
          </a:xfrm>
        </p:spPr>
      </p:pic>
    </p:spTree>
    <p:extLst>
      <p:ext uri="{BB962C8B-B14F-4D97-AF65-F5344CB8AC3E}">
        <p14:creationId xmlns:p14="http://schemas.microsoft.com/office/powerpoint/2010/main" val="31897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knologi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6_TF02787990" id="{B63BA14E-49CD-4875-BA8E-66E96A442E35}" vid="{8B2D6AD4-706E-423A-B6D7-12C5D50DFD2A}"/>
    </a:ext>
  </a:extLst>
</a:theme>
</file>

<file path=ppt/theme/theme2.xml><?xml version="1.0" encoding="utf-8"?>
<a:theme xmlns:a="http://schemas.openxmlformats.org/drawingml/2006/main" name="Tem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Presentasi tiga garis sirkuit (layar lebar)</Template>
  <TotalTime>163</TotalTime>
  <Words>400</Words>
  <Application>Microsoft Office PowerPoint</Application>
  <PresentationFormat>Custom</PresentationFormat>
  <Paragraphs>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Teknologi 16x9</vt:lpstr>
      <vt:lpstr>Terraform on AWS</vt:lpstr>
      <vt:lpstr>Table of Contents</vt:lpstr>
      <vt:lpstr>Terraform on AWS</vt:lpstr>
      <vt:lpstr>What is Terraform</vt:lpstr>
      <vt:lpstr>Why Terraform is Very Useful</vt:lpstr>
      <vt:lpstr>Life Without Terraform</vt:lpstr>
      <vt:lpstr>Life with Terraform</vt:lpstr>
      <vt:lpstr>Deployment</vt:lpstr>
      <vt:lpstr>Resource deployment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Letak Judul</dc:title>
  <dc:creator>Naufal Bayuaji Pawenang</dc:creator>
  <cp:lastModifiedBy>Naufal Bayuaji Pawenang</cp:lastModifiedBy>
  <cp:revision>1</cp:revision>
  <dcterms:created xsi:type="dcterms:W3CDTF">2022-09-15T13:27:37Z</dcterms:created>
  <dcterms:modified xsi:type="dcterms:W3CDTF">2022-09-17T14:14:57Z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