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3" r:id="rId8"/>
    <p:sldId id="261" r:id="rId9"/>
    <p:sldId id="262" r:id="rId10"/>
    <p:sldId id="264" r:id="rId11"/>
    <p:sldId id="279" r:id="rId12"/>
    <p:sldId id="280" r:id="rId13"/>
    <p:sldId id="281" r:id="rId14"/>
    <p:sldId id="282" r:id="rId15"/>
    <p:sldId id="266" r:id="rId16"/>
    <p:sldId id="268" r:id="rId17"/>
    <p:sldId id="271" r:id="rId18"/>
    <p:sldId id="270" r:id="rId19"/>
    <p:sldId id="272" r:id="rId20"/>
    <p:sldId id="278" r:id="rId21"/>
    <p:sldId id="273" r:id="rId22"/>
    <p:sldId id="274" r:id="rId23"/>
    <p:sldId id="275" r:id="rId24"/>
    <p:sldId id="276" r:id="rId25"/>
    <p:sldId id="277" r:id="rId26"/>
    <p:sldId id="283" r:id="rId27"/>
    <p:sldId id="284" r:id="rId28"/>
    <p:sldId id="285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iqWpnxjeLaE/V3hX6a9HmvI/AAAAAAAAAyU/5QpQpRSoYBQu-PD6UGJVJMpNHR1N44bJQCLcB/s1600/Screenshot%2Bfrom%2B2016-07-03%2B09-09-48.png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latest/user_guide.html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p.pypa.io/en/stable/reference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emrograma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58000" cy="36195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276600" y="5257800"/>
            <a:ext cx="2908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NAUFAL HADI PUTRA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55415004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4IA17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762000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Deep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detail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Kita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mengasosiasikan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(detail).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Catatan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keyharus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menemukan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pasangan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kurawal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 {key1: value1, key2: value2}.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List,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 Kita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keanggotaan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index(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slicing),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terurut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keberadaan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urutan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merepresentasikan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menunjuk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dinamakan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class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method-method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52400"/>
            <a:ext cx="6324600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Library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(Standard Library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echo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(prompt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3048000"/>
            <a:ext cx="86868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random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fast pseudorandom number generator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berdasarkan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algoritma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Mersenne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Twister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random integer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4462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module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month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Tahun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year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'Jam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hour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second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sleep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selisih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total_seconds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6782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math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math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fungsi-fungsi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matematika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konstanta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'pi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faktorial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n!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 =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factorial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12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pow(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logaritma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log10(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trigonometri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'sin 90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derajat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sin(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radians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sys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sys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konfigurasi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interpreter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runtime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berinteraksi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environment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sys / System-specific Configuration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argumen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terminal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'platform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letak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 interpreter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'executable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executable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built-in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built-in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builtin_module_names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path 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'path import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04800" y="457200"/>
            <a:ext cx="8001000" cy="357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Python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konstruksi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memanipulasi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+ 2 = 5.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3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2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+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mendukung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Aritmatika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(Arithmetic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(Comparison (Relational)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(Assignment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(Logical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Bitwise (Bitwise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Keanggotaan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(Membership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(Identity Operators)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85802"/>
          <a:ext cx="8686800" cy="608438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38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Contoh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Penjelasan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Penjumlahan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 + 3 = 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Menjumlahkan nilai dari masing-masing operan atau 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Pengurangan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4 - 1 = 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Mengurangi nilai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79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Perkalian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* 4 = 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Mengalikan operan/bilangan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 5 = 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Untuk membagi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Sisa Bagi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11 % 2 = 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Mendapatkan sisa pembagian dari operan di sebelah kiri operator ketika dibagi oleh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Pangkat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 ** 2 = 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Memangkatkan operan disebelah kiri operator dengan operan di sebelah kanan operator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Bulat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//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// 3 = 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seperti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Hanya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saja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angka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dibelakang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koma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dihilangkan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152400"/>
            <a:ext cx="2362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Aritmatika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762000"/>
          <a:ext cx="8763000" cy="595076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312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==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masing-masing operan memiliki nilai yang sama, maka kondisi bernilai benar atau True.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!=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!=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&lt;&gt;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kecil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atau sama,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atau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kondisi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benar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6200" y="76200"/>
            <a:ext cx="88841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(comparison operators)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286" y="618651"/>
          <a:ext cx="8839200" cy="6268104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25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45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di kanan ke dalam variabel yang berada di sebelah kiri.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Tambah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+=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ditambah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Kurang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-=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dikurangi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Kali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dikali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/=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Sisa 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%=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 Yang diambil nantinya adalah sisa baginya.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Pangkat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**=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dipangkatkan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Pembagian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//=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//=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Membagi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hasilnya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diisikan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74703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memodifikasi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14404"/>
          <a:ext cx="8763000" cy="5791198"/>
        </p:xfrm>
        <a:graphic>
          <a:graphicData uri="http://schemas.openxmlformats.org/drawingml/2006/table">
            <a:tbl>
              <a:tblPr/>
              <a:tblGrid>
                <a:gridCol w="4381500"/>
                <a:gridCol w="4381500"/>
              </a:tblGrid>
              <a:tr h="413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Keterangan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~, 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*, /, %, //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&gt;&gt;, &lt;&lt;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^, |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&lt;=, &lt;, &gt;, &gt;=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 , ==, !=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=, %=, /=, //=, -=, +=, *=, **=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Penugasan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is, is not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Identitas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in, not 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(Keanggotaan)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not, or, 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8991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Eksekusi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paling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terakhir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Python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interpretatif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multiguna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susah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menekankan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keterbacaan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pemula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menguasai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1991,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bernama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Guido van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3"/>
              </a:rPr>
              <a:t>Rossum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Python Software Foundation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Linux,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distronya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menyertakan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diimplementasikan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programmer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sibuk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syntax 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apapun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().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Dibagian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pun,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mengakhirnya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semicolon 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04800" y="228600"/>
            <a:ext cx="30480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dicadangkan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nilai-nilai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bahwa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memesan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dinamis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didekralasikan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Penulisan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selanjutnya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kecil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besar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dibedakan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52400"/>
            <a:ext cx="4572000" cy="7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" y="685800"/>
            <a:ext cx="8610600" cy="2092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mengantisipasi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jalanya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if, else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di-eksekusi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62000" y="2971800"/>
            <a:ext cx="7239000" cy="2154436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1000" y="5638800"/>
            <a:ext cx="8763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Ujian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 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Di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print("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28600" y="228600"/>
            <a:ext cx="74676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3124200"/>
            <a:ext cx="8686800" cy="19389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#Jika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201" y="5638800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Lulus"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228600"/>
            <a:ext cx="8763000" cy="144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merupakan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lanjutan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percabangan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if”.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kemungkinan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Hampir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“else”,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bedanya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8600" y="1905000"/>
            <a:ext cx="8458200" cy="344709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Sabtu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5562600"/>
            <a:ext cx="731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81000" y="381000"/>
            <a:ext cx="33528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Loop Python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9144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umum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situasi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manual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membuang-buang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tenaga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beratus-ratus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beribu-ribu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" y="3505200"/>
            <a:ext cx="739140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dieksesusi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" y="4724400"/>
            <a:ext cx="4419600" cy="129266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'The count is:'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9999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152400"/>
            <a:ext cx="851354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for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kemampuan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990600"/>
            <a:ext cx="6324600" cy="21051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"nanas"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jeruk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3200400"/>
            <a:ext cx="876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Nested Loop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memungkinkan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lingkaran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loop lain.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menunjukkan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menggambarkan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" y="4267200"/>
            <a:ext cx="7162800" cy="2031325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)):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is prime"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bye!"Q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04800"/>
            <a:ext cx="8686800" cy="4406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terorganisir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/action.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modularitas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fungsionalitas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dibutuhkan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(()).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ditempatkan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(:)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pemanggil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pengembalian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return None.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5029200"/>
            <a:ext cx="3200400" cy="107721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):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"This prints a passed string into this function"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228600"/>
            <a:ext cx="7315200" cy="29854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web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menarik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bermanfaat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terutama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belajar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mengajar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ataupun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tutorial.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mengijinkan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dokumen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sekitar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40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tersedia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persamaan-persamaan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LaTeX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visualisasi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matplotlib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GNUplot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Octave)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beserta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keterangannya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Notebook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sekali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dishare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email,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Dropbox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lengkapnya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tentang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link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9180A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http://jupyter.org/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Sedangkan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tulisan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menjelaskan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tentang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bagaimana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menginstall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Octave, Julia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sedikit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ketiga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plotting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grafik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Notebook.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9180A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  <a:hlinkClick r:id="rId3"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9180A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050" name="Picture 2" descr="https://1.bp.blogspot.com/-iqWpnxjeLaE/V3hX6a9HmvI/AAAAAAAAAyU/5QpQpRSoYBQu-PD6UGJVJMpNHR1N44bJQCLcB/s640/Screenshot%2Bfrom%2B2016-07-03%2B09-09-48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590800"/>
            <a:ext cx="6096000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informatif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Python. 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stack,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panda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rutinitas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stats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tawarkan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built-in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estetika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palet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mengungkapkan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univariat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bivariat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subset data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linier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independen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dependen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pengelompokan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matriks-matriks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data time series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estimasi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fleksibel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ketidakpastian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estimasi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Abstraksi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grid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penataan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visualisasi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https://www.petanikode.com/python-windows/</a:t>
            </a:r>
          </a:p>
          <a:p>
            <a:r>
              <a:rPr lang="en-US" dirty="0" smtClean="0"/>
              <a:t>https://belajarpython.com</a:t>
            </a:r>
          </a:p>
          <a:p>
            <a:r>
              <a:rPr lang="en-US" dirty="0" smtClean="0"/>
              <a:t>https://daengweb.id/berkenalan-dengan-python</a:t>
            </a:r>
          </a:p>
          <a:p>
            <a:r>
              <a:rPr lang="en-US" dirty="0" smtClean="0"/>
              <a:t>https://www.abiraf.com/blog/modules-python-yang-wajib-dimiliki---virtualenv-dan-pip</a:t>
            </a:r>
          </a:p>
          <a:p>
            <a:r>
              <a:rPr lang="en-US" dirty="0" smtClean="0"/>
              <a:t>http://sakti.github.io</a:t>
            </a:r>
          </a:p>
          <a:p>
            <a:r>
              <a:rPr lang="en-US" dirty="0" smtClean="0"/>
              <a:t>https://komputasistat.blogspot.com/2017/04/instalasi-python-dan-menggunakan-ide.html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533400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gampang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Langkah-langkanya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software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next-next-finish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ditengah-tengah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CMD.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3. Download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python.org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4102" name="Picture 6" descr="Download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819400"/>
            <a:ext cx="5572125" cy="3473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304800"/>
            <a:ext cx="4343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Buka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python-3.msi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selesai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python.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windows.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ganda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mengeksekusinya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File instalator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8600"/>
            <a:ext cx="3840480" cy="274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3276600"/>
            <a:ext cx="472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‘Install for all users’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komputernya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 descr="Pemilihan Penggun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200400"/>
            <a:ext cx="3886200" cy="334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" y="3810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Biarkan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C:\python34\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 descr="Lokasi Ins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57200"/>
            <a:ext cx="2971800" cy="256390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" y="1981200"/>
            <a:ext cx="518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Kostumisasi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tahapan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Jangan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‘Add python.exe to path’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agar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CMD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(Command Prompt)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4" name="Picture 6" descr="Kustomisasi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2670464" cy="2286001"/>
          </a:xfrm>
          <a:prstGeom prst="rect">
            <a:avLst/>
          </a:prstGeom>
          <a:noFill/>
        </p:spPr>
      </p:pic>
      <p:pic>
        <p:nvPicPr>
          <p:cNvPr id="17416" name="Picture 8" descr="Kustomisasi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352800"/>
            <a:ext cx="2667000" cy="230022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971800" y="3429000"/>
            <a:ext cx="266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diaktifkan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719227"/>
            <a:ext cx="51054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28600" y="685800"/>
            <a:ext cx="8763000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Package Manager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PHP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Composer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Nodes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package 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ackages,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kepanjangannya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diperhatikan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terdengar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Bayangkan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app store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manager),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me-manage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fungsi-fungsi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search modules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tersedia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konvesional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men-download source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mencarinya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internet,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site-packages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script setup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disediakan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berjumlah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merepotkan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keep on track modules-modules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line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commandnya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"pip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me-download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beserta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dibutuhkannya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show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list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uninstall &lt;package name&gt;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self-explanatory.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website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PyPI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(Python Packages Index).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==1.6.0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kelebihan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list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menuliskannya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txt file,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me-run txt file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lain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jelasnya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dokumentasinya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72411"/>
          <a:ext cx="8534400" cy="490819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2405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Contoh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Penjelasan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True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False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benar True yang bernilai 1, atau salah False yang bernilai 0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"Ayo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belajar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Python"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karakter/kalimat bisa berupa huruf angka, dll (diapit tanda " atau ')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055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25 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1209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bulat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3.14 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0.99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latin typeface="Times New Roman" pitchFamily="18" charset="0"/>
                          <a:cs typeface="Times New Roman" pitchFamily="18" charset="0"/>
                        </a:rPr>
                        <a:t>Menyatakan bilangan yang mempunyai koma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9a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1d3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dalam format heksa (bilangan berbasis 16)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19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 + 5j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pasangan angka real dan imajiner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['xyz', 786, 2.23]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dan isinya bisa diubah-ubah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Tuple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('xyz', 768, 2.23)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tapi isinya tidak bisa diubah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{'nama': 'adi','id':2}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untaian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menyimpan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berbagai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berupa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pasangan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penunjuk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152400"/>
            <a:ext cx="8991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media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menampung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lain.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917912"/>
            <a:ext cx="8991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terurut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sequence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</a:t>
            </a: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ditutup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[] (list literal).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item,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mutable.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7364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Pengenalan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integer 5,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(instance)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int.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help(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integer.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 append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list.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('item 1')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'item 1'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Perhatikan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field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halnya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mirip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dipisahkan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1524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mengorganisasikan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kumpulan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2275</Words>
  <Application>Microsoft Office PowerPoint</Application>
  <PresentationFormat>On-screen Show (4:3)</PresentationFormat>
  <Paragraphs>492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Python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29</cp:revision>
  <dcterms:created xsi:type="dcterms:W3CDTF">2019-03-22T14:01:45Z</dcterms:created>
  <dcterms:modified xsi:type="dcterms:W3CDTF">2019-03-31T11:50:28Z</dcterms:modified>
</cp:coreProperties>
</file>