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8" r:id="rId13"/>
    <p:sldId id="269" r:id="rId14"/>
    <p:sldId id="272" r:id="rId15"/>
    <p:sldId id="264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90971-D315-4E66-BAA6-BFCB127D6564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1343F38-1A69-45D3-9CE7-B1880445341D}">
      <dgm:prSet phldrT="[Text]" custT="1"/>
      <dgm:spPr/>
      <dgm:t>
        <a:bodyPr/>
        <a:lstStyle/>
        <a:p>
          <a:r>
            <a:rPr lang="id-ID" sz="1800" dirty="0" smtClean="0"/>
            <a:t>Sub Bagian Pengadaan Barang dan Jasa</a:t>
          </a:r>
          <a:endParaRPr lang="id-ID" sz="2100" dirty="0"/>
        </a:p>
      </dgm:t>
    </dgm:pt>
    <dgm:pt modelId="{D63A1301-41EC-4F71-8480-B7C79C2B8FF7}" type="parTrans" cxnId="{F67FDCEE-BCD3-47F8-B226-FA534874DC9B}">
      <dgm:prSet/>
      <dgm:spPr/>
      <dgm:t>
        <a:bodyPr/>
        <a:lstStyle/>
        <a:p>
          <a:endParaRPr lang="id-ID"/>
        </a:p>
      </dgm:t>
    </dgm:pt>
    <dgm:pt modelId="{8F9388E9-2A17-4297-81A2-82CE7E52C9BC}" type="sibTrans" cxnId="{F67FDCEE-BCD3-47F8-B226-FA534874DC9B}">
      <dgm:prSet/>
      <dgm:spPr/>
      <dgm:t>
        <a:bodyPr/>
        <a:lstStyle/>
        <a:p>
          <a:pPr algn="ctr"/>
          <a:r>
            <a:rPr lang="id-ID" dirty="0" smtClean="0"/>
            <a:t>Dadan Sugilar</a:t>
          </a:r>
          <a:endParaRPr lang="id-ID" dirty="0"/>
        </a:p>
      </dgm:t>
    </dgm:pt>
    <dgm:pt modelId="{06E888D6-2CC9-4448-BC79-9AF004D2271D}">
      <dgm:prSet phldrT="[Text]" custT="1"/>
      <dgm:spPr/>
      <dgm:t>
        <a:bodyPr/>
        <a:lstStyle/>
        <a:p>
          <a:r>
            <a:rPr lang="id-ID" sz="1800" dirty="0" smtClean="0"/>
            <a:t>Sub Bagian Teknologi Informasi</a:t>
          </a:r>
          <a:endParaRPr lang="id-ID" sz="2100" dirty="0"/>
        </a:p>
      </dgm:t>
    </dgm:pt>
    <dgm:pt modelId="{F3B4B15A-0483-496A-94CE-5F7162EA0648}" type="parTrans" cxnId="{D01E636B-BF1C-487B-AA0A-500DB378AE0E}">
      <dgm:prSet/>
      <dgm:spPr/>
      <dgm:t>
        <a:bodyPr/>
        <a:lstStyle/>
        <a:p>
          <a:endParaRPr lang="id-ID"/>
        </a:p>
      </dgm:t>
    </dgm:pt>
    <dgm:pt modelId="{B14FB9A1-172D-4DB8-AAD1-A0D1FB80C7BB}" type="sibTrans" cxnId="{D01E636B-BF1C-487B-AA0A-500DB378AE0E}">
      <dgm:prSet/>
      <dgm:spPr/>
      <dgm:t>
        <a:bodyPr/>
        <a:lstStyle/>
        <a:p>
          <a:pPr algn="ctr"/>
          <a:r>
            <a:rPr lang="id-ID" dirty="0" smtClean="0"/>
            <a:t>M. Suhendar</a:t>
          </a:r>
          <a:endParaRPr lang="id-ID" dirty="0"/>
        </a:p>
      </dgm:t>
    </dgm:pt>
    <dgm:pt modelId="{12C546DB-9018-497E-8EE1-6B1AF95EEECA}">
      <dgm:prSet phldrT="[Text]" custT="1"/>
      <dgm:spPr/>
      <dgm:t>
        <a:bodyPr/>
        <a:lstStyle/>
        <a:p>
          <a:r>
            <a:rPr lang="id-ID" sz="1800" dirty="0" smtClean="0"/>
            <a:t>Sub Bagian Koordinator ERP-SAP</a:t>
          </a:r>
          <a:endParaRPr lang="id-ID" sz="2100" dirty="0"/>
        </a:p>
      </dgm:t>
    </dgm:pt>
    <dgm:pt modelId="{1D0E816D-69CB-42DA-A6C1-395964A78B81}" type="parTrans" cxnId="{10FE09AF-C46F-4AAA-8A27-D9E161BA97B2}">
      <dgm:prSet/>
      <dgm:spPr/>
      <dgm:t>
        <a:bodyPr/>
        <a:lstStyle/>
        <a:p>
          <a:endParaRPr lang="id-ID"/>
        </a:p>
      </dgm:t>
    </dgm:pt>
    <dgm:pt modelId="{29921558-BEBD-478C-AE25-9BD8D824FC52}" type="sibTrans" cxnId="{10FE09AF-C46F-4AAA-8A27-D9E161BA97B2}">
      <dgm:prSet/>
      <dgm:spPr/>
      <dgm:t>
        <a:bodyPr/>
        <a:lstStyle/>
        <a:p>
          <a:pPr algn="ctr"/>
          <a:r>
            <a:rPr lang="id-ID" dirty="0" smtClean="0"/>
            <a:t>M. Fauzi</a:t>
          </a:r>
          <a:endParaRPr lang="id-ID" dirty="0"/>
        </a:p>
      </dgm:t>
    </dgm:pt>
    <dgm:pt modelId="{3681DCC6-C175-4F62-B9E9-0FCD88FB8014}">
      <dgm:prSet phldrT="[Text]" custT="1"/>
      <dgm:spPr/>
      <dgm:t>
        <a:bodyPr/>
        <a:lstStyle/>
        <a:p>
          <a:r>
            <a:rPr lang="id-ID" sz="2000" dirty="0" smtClean="0"/>
            <a:t>Sub Bagian Umum</a:t>
          </a:r>
          <a:endParaRPr lang="id-ID" sz="3200" dirty="0"/>
        </a:p>
      </dgm:t>
    </dgm:pt>
    <dgm:pt modelId="{B731C9F9-2602-4BC4-86DE-40631700A46A}" type="parTrans" cxnId="{F5CD535E-A5B3-45B5-8927-E970F6CC47FA}">
      <dgm:prSet/>
      <dgm:spPr/>
      <dgm:t>
        <a:bodyPr/>
        <a:lstStyle/>
        <a:p>
          <a:endParaRPr lang="id-ID"/>
        </a:p>
      </dgm:t>
    </dgm:pt>
    <dgm:pt modelId="{9FEEA93A-F98F-4DC9-BA0D-FA90B2AD295D}" type="sibTrans" cxnId="{F5CD535E-A5B3-45B5-8927-E970F6CC47FA}">
      <dgm:prSet/>
      <dgm:spPr/>
      <dgm:t>
        <a:bodyPr/>
        <a:lstStyle/>
        <a:p>
          <a:pPr algn="ctr"/>
          <a:r>
            <a:rPr lang="id-ID" dirty="0" smtClean="0"/>
            <a:t>Ikma Hikmarini</a:t>
          </a:r>
          <a:endParaRPr lang="id-ID" dirty="0"/>
        </a:p>
      </dgm:t>
    </dgm:pt>
    <dgm:pt modelId="{270A4E7A-AC21-4F84-985E-B169BD9EEA54}">
      <dgm:prSet phldrT="[Text]" custT="1"/>
      <dgm:spPr>
        <a:solidFill>
          <a:srgbClr val="0070C0"/>
        </a:solidFill>
      </dgm:spPr>
      <dgm:t>
        <a:bodyPr/>
        <a:lstStyle/>
        <a:p>
          <a:r>
            <a:rPr lang="id-ID" sz="1800" dirty="0" smtClean="0"/>
            <a:t>Bagian Pengadaan dan Umum</a:t>
          </a:r>
          <a:endParaRPr lang="id-ID" sz="2100" dirty="0"/>
        </a:p>
      </dgm:t>
    </dgm:pt>
    <dgm:pt modelId="{133DAE9A-303F-4F41-B167-060DBE71576B}" type="parTrans" cxnId="{D2BAD0CC-3C2A-41EF-A2AD-48E1FAEA13E5}">
      <dgm:prSet/>
      <dgm:spPr/>
      <dgm:t>
        <a:bodyPr/>
        <a:lstStyle/>
        <a:p>
          <a:endParaRPr lang="id-ID"/>
        </a:p>
      </dgm:t>
    </dgm:pt>
    <dgm:pt modelId="{F811B822-CC80-4422-AEC9-139C67516FBF}" type="sibTrans" cxnId="{D2BAD0CC-3C2A-41EF-A2AD-48E1FAEA13E5}">
      <dgm:prSet custT="1"/>
      <dgm:spPr/>
      <dgm:t>
        <a:bodyPr/>
        <a:lstStyle/>
        <a:p>
          <a:pPr algn="ctr"/>
          <a:r>
            <a:rPr lang="id-ID" sz="2000" dirty="0" smtClean="0"/>
            <a:t>Budi Hendra B.</a:t>
          </a:r>
          <a:endParaRPr lang="id-ID" sz="2000" dirty="0"/>
        </a:p>
      </dgm:t>
    </dgm:pt>
    <dgm:pt modelId="{FC8B42A7-232F-4E4F-A23D-035F1ADBE861}" type="pres">
      <dgm:prSet presAssocID="{94F90971-D315-4E66-BAA6-BFCB127D65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9F5EA69B-6791-4897-900A-C2EFB817FA08}" type="pres">
      <dgm:prSet presAssocID="{270A4E7A-AC21-4F84-985E-B169BD9EEA54}" presName="hierRoot1" presStyleCnt="0">
        <dgm:presLayoutVars>
          <dgm:hierBranch val="init"/>
        </dgm:presLayoutVars>
      </dgm:prSet>
      <dgm:spPr/>
    </dgm:pt>
    <dgm:pt modelId="{52F97EFC-45E0-4F22-94A1-52B6BADA49B0}" type="pres">
      <dgm:prSet presAssocID="{270A4E7A-AC21-4F84-985E-B169BD9EEA54}" presName="rootComposite1" presStyleCnt="0"/>
      <dgm:spPr/>
    </dgm:pt>
    <dgm:pt modelId="{710A4FAC-9B6B-463D-B343-7D98B7E3F6FC}" type="pres">
      <dgm:prSet presAssocID="{270A4E7A-AC21-4F84-985E-B169BD9EEA54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id-ID"/>
        </a:p>
      </dgm:t>
    </dgm:pt>
    <dgm:pt modelId="{346C7B58-7B6A-4DDA-A5FD-A6CCEFF40101}" type="pres">
      <dgm:prSet presAssocID="{270A4E7A-AC21-4F84-985E-B169BD9EEA54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453DADA1-CC6E-4F0F-90E1-B0B6E3FB785E}" type="pres">
      <dgm:prSet presAssocID="{270A4E7A-AC21-4F84-985E-B169BD9EEA54}" presName="rootConnector1" presStyleLbl="node1" presStyleIdx="0" presStyleCnt="4"/>
      <dgm:spPr/>
      <dgm:t>
        <a:bodyPr/>
        <a:lstStyle/>
        <a:p>
          <a:endParaRPr lang="id-ID"/>
        </a:p>
      </dgm:t>
    </dgm:pt>
    <dgm:pt modelId="{6D519977-E174-446C-874C-A1EE93F38D08}" type="pres">
      <dgm:prSet presAssocID="{270A4E7A-AC21-4F84-985E-B169BD9EEA54}" presName="hierChild2" presStyleCnt="0"/>
      <dgm:spPr/>
    </dgm:pt>
    <dgm:pt modelId="{0AA3AC69-6FDD-4235-A4D9-0C5B04636A83}" type="pres">
      <dgm:prSet presAssocID="{D63A1301-41EC-4F71-8480-B7C79C2B8FF7}" presName="Name37" presStyleLbl="parChTrans1D2" presStyleIdx="0" presStyleCnt="4"/>
      <dgm:spPr/>
      <dgm:t>
        <a:bodyPr/>
        <a:lstStyle/>
        <a:p>
          <a:endParaRPr lang="id-ID"/>
        </a:p>
      </dgm:t>
    </dgm:pt>
    <dgm:pt modelId="{A399A954-5ABA-499F-95A3-C4CA259F0AD3}" type="pres">
      <dgm:prSet presAssocID="{51343F38-1A69-45D3-9CE7-B1880445341D}" presName="hierRoot2" presStyleCnt="0">
        <dgm:presLayoutVars>
          <dgm:hierBranch val="init"/>
        </dgm:presLayoutVars>
      </dgm:prSet>
      <dgm:spPr/>
    </dgm:pt>
    <dgm:pt modelId="{A0B6F0DD-859D-499C-8D3C-3F0B4B12EA28}" type="pres">
      <dgm:prSet presAssocID="{51343F38-1A69-45D3-9CE7-B1880445341D}" presName="rootComposite" presStyleCnt="0"/>
      <dgm:spPr/>
    </dgm:pt>
    <dgm:pt modelId="{2C4CFD99-89AD-43B7-9CF1-6125281E9D11}" type="pres">
      <dgm:prSet presAssocID="{51343F38-1A69-45D3-9CE7-B1880445341D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id-ID"/>
        </a:p>
      </dgm:t>
    </dgm:pt>
    <dgm:pt modelId="{BD28C923-E4A5-412F-A2F6-9C0277E5EB5D}" type="pres">
      <dgm:prSet presAssocID="{51343F38-1A69-45D3-9CE7-B1880445341D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D96F693B-3A3F-40FD-865B-AFE3D50DAC0B}" type="pres">
      <dgm:prSet presAssocID="{51343F38-1A69-45D3-9CE7-B1880445341D}" presName="rootConnector" presStyleLbl="node2" presStyleIdx="0" presStyleCnt="0"/>
      <dgm:spPr/>
      <dgm:t>
        <a:bodyPr/>
        <a:lstStyle/>
        <a:p>
          <a:endParaRPr lang="id-ID"/>
        </a:p>
      </dgm:t>
    </dgm:pt>
    <dgm:pt modelId="{662B712A-0554-4230-98AA-03108B7D920B}" type="pres">
      <dgm:prSet presAssocID="{51343F38-1A69-45D3-9CE7-B1880445341D}" presName="hierChild4" presStyleCnt="0"/>
      <dgm:spPr/>
    </dgm:pt>
    <dgm:pt modelId="{C22291D3-643F-459C-9F87-B3F7E936E615}" type="pres">
      <dgm:prSet presAssocID="{51343F38-1A69-45D3-9CE7-B1880445341D}" presName="hierChild5" presStyleCnt="0"/>
      <dgm:spPr/>
    </dgm:pt>
    <dgm:pt modelId="{EF45C5F1-B147-445E-B96E-A6C07F3299CA}" type="pres">
      <dgm:prSet presAssocID="{F3B4B15A-0483-496A-94CE-5F7162EA0648}" presName="Name37" presStyleLbl="parChTrans1D2" presStyleIdx="1" presStyleCnt="4"/>
      <dgm:spPr/>
      <dgm:t>
        <a:bodyPr/>
        <a:lstStyle/>
        <a:p>
          <a:endParaRPr lang="id-ID"/>
        </a:p>
      </dgm:t>
    </dgm:pt>
    <dgm:pt modelId="{6B887422-F149-4B21-ABB3-CF41F6AED425}" type="pres">
      <dgm:prSet presAssocID="{06E888D6-2CC9-4448-BC79-9AF004D2271D}" presName="hierRoot2" presStyleCnt="0">
        <dgm:presLayoutVars>
          <dgm:hierBranch val="init"/>
        </dgm:presLayoutVars>
      </dgm:prSet>
      <dgm:spPr/>
    </dgm:pt>
    <dgm:pt modelId="{35533DE8-D890-4069-8A4C-3BAD92EACCDF}" type="pres">
      <dgm:prSet presAssocID="{06E888D6-2CC9-4448-BC79-9AF004D2271D}" presName="rootComposite" presStyleCnt="0"/>
      <dgm:spPr/>
    </dgm:pt>
    <dgm:pt modelId="{EDD938AC-513E-4EF8-943C-C3456E81D443}" type="pres">
      <dgm:prSet presAssocID="{06E888D6-2CC9-4448-BC79-9AF004D2271D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id-ID"/>
        </a:p>
      </dgm:t>
    </dgm:pt>
    <dgm:pt modelId="{0E54A241-AFC5-40A3-8150-147E820E677D}" type="pres">
      <dgm:prSet presAssocID="{06E888D6-2CC9-4448-BC79-9AF004D2271D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5A0A6D92-379F-4B40-9C10-64D76B2C2F3F}" type="pres">
      <dgm:prSet presAssocID="{06E888D6-2CC9-4448-BC79-9AF004D2271D}" presName="rootConnector" presStyleLbl="node2" presStyleIdx="0" presStyleCnt="0"/>
      <dgm:spPr/>
      <dgm:t>
        <a:bodyPr/>
        <a:lstStyle/>
        <a:p>
          <a:endParaRPr lang="id-ID"/>
        </a:p>
      </dgm:t>
    </dgm:pt>
    <dgm:pt modelId="{5F4057F9-44E5-44FC-817A-6CFAEC41D5A5}" type="pres">
      <dgm:prSet presAssocID="{06E888D6-2CC9-4448-BC79-9AF004D2271D}" presName="hierChild4" presStyleCnt="0"/>
      <dgm:spPr/>
    </dgm:pt>
    <dgm:pt modelId="{9A9B2ACF-2788-4372-8C81-F9888ABDF9E7}" type="pres">
      <dgm:prSet presAssocID="{06E888D6-2CC9-4448-BC79-9AF004D2271D}" presName="hierChild5" presStyleCnt="0"/>
      <dgm:spPr/>
    </dgm:pt>
    <dgm:pt modelId="{7D2D573C-0B64-49CA-8541-7E90886F0876}" type="pres">
      <dgm:prSet presAssocID="{1D0E816D-69CB-42DA-A6C1-395964A78B81}" presName="Name37" presStyleLbl="parChTrans1D2" presStyleIdx="2" presStyleCnt="4"/>
      <dgm:spPr/>
      <dgm:t>
        <a:bodyPr/>
        <a:lstStyle/>
        <a:p>
          <a:endParaRPr lang="id-ID"/>
        </a:p>
      </dgm:t>
    </dgm:pt>
    <dgm:pt modelId="{4AC0CD12-295E-4E41-B9C8-88898DDB607A}" type="pres">
      <dgm:prSet presAssocID="{12C546DB-9018-497E-8EE1-6B1AF95EEECA}" presName="hierRoot2" presStyleCnt="0">
        <dgm:presLayoutVars>
          <dgm:hierBranch val="init"/>
        </dgm:presLayoutVars>
      </dgm:prSet>
      <dgm:spPr/>
    </dgm:pt>
    <dgm:pt modelId="{CC0700F1-80BD-4345-931E-2D6F37AB0A50}" type="pres">
      <dgm:prSet presAssocID="{12C546DB-9018-497E-8EE1-6B1AF95EEECA}" presName="rootComposite" presStyleCnt="0"/>
      <dgm:spPr/>
    </dgm:pt>
    <dgm:pt modelId="{3CCC8F56-00BE-4157-8BC1-1FB01E95C126}" type="pres">
      <dgm:prSet presAssocID="{12C546DB-9018-497E-8EE1-6B1AF95EEECA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id-ID"/>
        </a:p>
      </dgm:t>
    </dgm:pt>
    <dgm:pt modelId="{622261B5-53CE-4DCA-9FA8-92DC361E748D}" type="pres">
      <dgm:prSet presAssocID="{12C546DB-9018-497E-8EE1-6B1AF95EEECA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2A05DE42-5D71-47FA-952D-3430B5919C74}" type="pres">
      <dgm:prSet presAssocID="{12C546DB-9018-497E-8EE1-6B1AF95EEECA}" presName="rootConnector" presStyleLbl="node2" presStyleIdx="0" presStyleCnt="0"/>
      <dgm:spPr/>
      <dgm:t>
        <a:bodyPr/>
        <a:lstStyle/>
        <a:p>
          <a:endParaRPr lang="id-ID"/>
        </a:p>
      </dgm:t>
    </dgm:pt>
    <dgm:pt modelId="{D3628530-19AB-447E-88DD-199EEE47AE35}" type="pres">
      <dgm:prSet presAssocID="{12C546DB-9018-497E-8EE1-6B1AF95EEECA}" presName="hierChild4" presStyleCnt="0"/>
      <dgm:spPr/>
    </dgm:pt>
    <dgm:pt modelId="{D30D9DEB-BE80-4877-883F-433DCFEEF636}" type="pres">
      <dgm:prSet presAssocID="{12C546DB-9018-497E-8EE1-6B1AF95EEECA}" presName="hierChild5" presStyleCnt="0"/>
      <dgm:spPr/>
    </dgm:pt>
    <dgm:pt modelId="{F751E914-2C84-41F6-ACC3-BDEC8F99D71A}" type="pres">
      <dgm:prSet presAssocID="{B731C9F9-2602-4BC4-86DE-40631700A46A}" presName="Name37" presStyleLbl="parChTrans1D2" presStyleIdx="3" presStyleCnt="4"/>
      <dgm:spPr/>
      <dgm:t>
        <a:bodyPr/>
        <a:lstStyle/>
        <a:p>
          <a:endParaRPr lang="id-ID"/>
        </a:p>
      </dgm:t>
    </dgm:pt>
    <dgm:pt modelId="{38DB7DD3-E75E-4EB8-AB6D-42BD61A02971}" type="pres">
      <dgm:prSet presAssocID="{3681DCC6-C175-4F62-B9E9-0FCD88FB8014}" presName="hierRoot2" presStyleCnt="0">
        <dgm:presLayoutVars>
          <dgm:hierBranch val="init"/>
        </dgm:presLayoutVars>
      </dgm:prSet>
      <dgm:spPr/>
    </dgm:pt>
    <dgm:pt modelId="{D894AF9E-944E-45EF-8D2E-48E80DA178A1}" type="pres">
      <dgm:prSet presAssocID="{3681DCC6-C175-4F62-B9E9-0FCD88FB8014}" presName="rootComposite" presStyleCnt="0"/>
      <dgm:spPr/>
    </dgm:pt>
    <dgm:pt modelId="{A792C4D4-8A7C-416B-8BB9-B43CFABED081}" type="pres">
      <dgm:prSet presAssocID="{3681DCC6-C175-4F62-B9E9-0FCD88FB8014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id-ID"/>
        </a:p>
      </dgm:t>
    </dgm:pt>
    <dgm:pt modelId="{F9DAC57E-EC40-48B3-AEBE-66AE3F198C29}" type="pres">
      <dgm:prSet presAssocID="{3681DCC6-C175-4F62-B9E9-0FCD88FB8014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6323C958-C67B-4891-9EBD-9C7ABBF35DFB}" type="pres">
      <dgm:prSet presAssocID="{3681DCC6-C175-4F62-B9E9-0FCD88FB8014}" presName="rootConnector" presStyleLbl="node2" presStyleIdx="0" presStyleCnt="0"/>
      <dgm:spPr/>
      <dgm:t>
        <a:bodyPr/>
        <a:lstStyle/>
        <a:p>
          <a:endParaRPr lang="id-ID"/>
        </a:p>
      </dgm:t>
    </dgm:pt>
    <dgm:pt modelId="{599F1B43-9EAF-46DE-8989-98E8830B18B2}" type="pres">
      <dgm:prSet presAssocID="{3681DCC6-C175-4F62-B9E9-0FCD88FB8014}" presName="hierChild4" presStyleCnt="0"/>
      <dgm:spPr/>
    </dgm:pt>
    <dgm:pt modelId="{ED33BD58-0B4C-4687-9992-1788F808BF19}" type="pres">
      <dgm:prSet presAssocID="{3681DCC6-C175-4F62-B9E9-0FCD88FB8014}" presName="hierChild5" presStyleCnt="0"/>
      <dgm:spPr/>
    </dgm:pt>
    <dgm:pt modelId="{74572690-9E23-4A50-A027-D1DFEB08E36B}" type="pres">
      <dgm:prSet presAssocID="{270A4E7A-AC21-4F84-985E-B169BD9EEA54}" presName="hierChild3" presStyleCnt="0"/>
      <dgm:spPr/>
    </dgm:pt>
  </dgm:ptLst>
  <dgm:cxnLst>
    <dgm:cxn modelId="{352EB16F-0880-4F61-B991-786629967754}" type="presOf" srcId="{94F90971-D315-4E66-BAA6-BFCB127D6564}" destId="{FC8B42A7-232F-4E4F-A23D-035F1ADBE861}" srcOrd="0" destOrd="0" presId="urn:microsoft.com/office/officeart/2008/layout/NameandTitleOrganizationalChart"/>
    <dgm:cxn modelId="{10373E54-8460-41D8-8C46-918B3ED33E4B}" type="presOf" srcId="{9FEEA93A-F98F-4DC9-BA0D-FA90B2AD295D}" destId="{F9DAC57E-EC40-48B3-AEBE-66AE3F198C29}" srcOrd="0" destOrd="0" presId="urn:microsoft.com/office/officeart/2008/layout/NameandTitleOrganizationalChart"/>
    <dgm:cxn modelId="{85FE746A-D9FE-4A88-9962-D233704644C3}" type="presOf" srcId="{B731C9F9-2602-4BC4-86DE-40631700A46A}" destId="{F751E914-2C84-41F6-ACC3-BDEC8F99D71A}" srcOrd="0" destOrd="0" presId="urn:microsoft.com/office/officeart/2008/layout/NameandTitleOrganizationalChart"/>
    <dgm:cxn modelId="{C397C2D4-73ED-4BF7-A4EF-24B21848F5B0}" type="presOf" srcId="{270A4E7A-AC21-4F84-985E-B169BD9EEA54}" destId="{453DADA1-CC6E-4F0F-90E1-B0B6E3FB785E}" srcOrd="1" destOrd="0" presId="urn:microsoft.com/office/officeart/2008/layout/NameandTitleOrganizationalChart"/>
    <dgm:cxn modelId="{CCACD441-1FEA-4923-B907-A7DC9EE97A28}" type="presOf" srcId="{270A4E7A-AC21-4F84-985E-B169BD9EEA54}" destId="{710A4FAC-9B6B-463D-B343-7D98B7E3F6FC}" srcOrd="0" destOrd="0" presId="urn:microsoft.com/office/officeart/2008/layout/NameandTitleOrganizationalChart"/>
    <dgm:cxn modelId="{D2BAD0CC-3C2A-41EF-A2AD-48E1FAEA13E5}" srcId="{94F90971-D315-4E66-BAA6-BFCB127D6564}" destId="{270A4E7A-AC21-4F84-985E-B169BD9EEA54}" srcOrd="0" destOrd="0" parTransId="{133DAE9A-303F-4F41-B167-060DBE71576B}" sibTransId="{F811B822-CC80-4422-AEC9-139C67516FBF}"/>
    <dgm:cxn modelId="{C1BD53F1-08B8-4189-8FA9-EA5D43015498}" type="presOf" srcId="{D63A1301-41EC-4F71-8480-B7C79C2B8FF7}" destId="{0AA3AC69-6FDD-4235-A4D9-0C5B04636A83}" srcOrd="0" destOrd="0" presId="urn:microsoft.com/office/officeart/2008/layout/NameandTitleOrganizationalChart"/>
    <dgm:cxn modelId="{2541E724-079E-4003-B73E-997787137428}" type="presOf" srcId="{06E888D6-2CC9-4448-BC79-9AF004D2271D}" destId="{5A0A6D92-379F-4B40-9C10-64D76B2C2F3F}" srcOrd="1" destOrd="0" presId="urn:microsoft.com/office/officeart/2008/layout/NameandTitleOrganizationalChart"/>
    <dgm:cxn modelId="{F5CD535E-A5B3-45B5-8927-E970F6CC47FA}" srcId="{270A4E7A-AC21-4F84-985E-B169BD9EEA54}" destId="{3681DCC6-C175-4F62-B9E9-0FCD88FB8014}" srcOrd="3" destOrd="0" parTransId="{B731C9F9-2602-4BC4-86DE-40631700A46A}" sibTransId="{9FEEA93A-F98F-4DC9-BA0D-FA90B2AD295D}"/>
    <dgm:cxn modelId="{FDFF41B7-B312-4DBF-B375-21C8A7217ED2}" type="presOf" srcId="{1D0E816D-69CB-42DA-A6C1-395964A78B81}" destId="{7D2D573C-0B64-49CA-8541-7E90886F0876}" srcOrd="0" destOrd="0" presId="urn:microsoft.com/office/officeart/2008/layout/NameandTitleOrganizationalChart"/>
    <dgm:cxn modelId="{E0D7FC7F-6E01-425D-BFCE-B276759D7881}" type="presOf" srcId="{F3B4B15A-0483-496A-94CE-5F7162EA0648}" destId="{EF45C5F1-B147-445E-B96E-A6C07F3299CA}" srcOrd="0" destOrd="0" presId="urn:microsoft.com/office/officeart/2008/layout/NameandTitleOrganizationalChart"/>
    <dgm:cxn modelId="{F6B4D397-2732-4703-A34A-F9B20D146126}" type="presOf" srcId="{12C546DB-9018-497E-8EE1-6B1AF95EEECA}" destId="{2A05DE42-5D71-47FA-952D-3430B5919C74}" srcOrd="1" destOrd="0" presId="urn:microsoft.com/office/officeart/2008/layout/NameandTitleOrganizationalChart"/>
    <dgm:cxn modelId="{20F53FCE-8146-43D7-9F9C-A943255B43C8}" type="presOf" srcId="{F811B822-CC80-4422-AEC9-139C67516FBF}" destId="{346C7B58-7B6A-4DDA-A5FD-A6CCEFF40101}" srcOrd="0" destOrd="0" presId="urn:microsoft.com/office/officeart/2008/layout/NameandTitleOrganizationalChart"/>
    <dgm:cxn modelId="{6C854C31-2411-442F-9E5E-2C357E9452A4}" type="presOf" srcId="{51343F38-1A69-45D3-9CE7-B1880445341D}" destId="{D96F693B-3A3F-40FD-865B-AFE3D50DAC0B}" srcOrd="1" destOrd="0" presId="urn:microsoft.com/office/officeart/2008/layout/NameandTitleOrganizationalChart"/>
    <dgm:cxn modelId="{15F9754E-7CCA-4097-8345-E8ABA46307FB}" type="presOf" srcId="{8F9388E9-2A17-4297-81A2-82CE7E52C9BC}" destId="{BD28C923-E4A5-412F-A2F6-9C0277E5EB5D}" srcOrd="0" destOrd="0" presId="urn:microsoft.com/office/officeart/2008/layout/NameandTitleOrganizationalChart"/>
    <dgm:cxn modelId="{D01E636B-BF1C-487B-AA0A-500DB378AE0E}" srcId="{270A4E7A-AC21-4F84-985E-B169BD9EEA54}" destId="{06E888D6-2CC9-4448-BC79-9AF004D2271D}" srcOrd="1" destOrd="0" parTransId="{F3B4B15A-0483-496A-94CE-5F7162EA0648}" sibTransId="{B14FB9A1-172D-4DB8-AAD1-A0D1FB80C7BB}"/>
    <dgm:cxn modelId="{F4FAB554-849E-4D99-B756-9AE6199ABE86}" type="presOf" srcId="{06E888D6-2CC9-4448-BC79-9AF004D2271D}" destId="{EDD938AC-513E-4EF8-943C-C3456E81D443}" srcOrd="0" destOrd="0" presId="urn:microsoft.com/office/officeart/2008/layout/NameandTitleOrganizationalChart"/>
    <dgm:cxn modelId="{10FE09AF-C46F-4AAA-8A27-D9E161BA97B2}" srcId="{270A4E7A-AC21-4F84-985E-B169BD9EEA54}" destId="{12C546DB-9018-497E-8EE1-6B1AF95EEECA}" srcOrd="2" destOrd="0" parTransId="{1D0E816D-69CB-42DA-A6C1-395964A78B81}" sibTransId="{29921558-BEBD-478C-AE25-9BD8D824FC52}"/>
    <dgm:cxn modelId="{61FA377B-E33F-4872-8CF2-3B485C8E681A}" type="presOf" srcId="{12C546DB-9018-497E-8EE1-6B1AF95EEECA}" destId="{3CCC8F56-00BE-4157-8BC1-1FB01E95C126}" srcOrd="0" destOrd="0" presId="urn:microsoft.com/office/officeart/2008/layout/NameandTitleOrganizationalChart"/>
    <dgm:cxn modelId="{67628D9B-B997-420A-8EBF-66D35E61ABE4}" type="presOf" srcId="{B14FB9A1-172D-4DB8-AAD1-A0D1FB80C7BB}" destId="{0E54A241-AFC5-40A3-8150-147E820E677D}" srcOrd="0" destOrd="0" presId="urn:microsoft.com/office/officeart/2008/layout/NameandTitleOrganizationalChart"/>
    <dgm:cxn modelId="{793AB0D5-3CF3-4456-BCCA-B84F3BC4268F}" type="presOf" srcId="{51343F38-1A69-45D3-9CE7-B1880445341D}" destId="{2C4CFD99-89AD-43B7-9CF1-6125281E9D11}" srcOrd="0" destOrd="0" presId="urn:microsoft.com/office/officeart/2008/layout/NameandTitleOrganizationalChart"/>
    <dgm:cxn modelId="{F67FDCEE-BCD3-47F8-B226-FA534874DC9B}" srcId="{270A4E7A-AC21-4F84-985E-B169BD9EEA54}" destId="{51343F38-1A69-45D3-9CE7-B1880445341D}" srcOrd="0" destOrd="0" parTransId="{D63A1301-41EC-4F71-8480-B7C79C2B8FF7}" sibTransId="{8F9388E9-2A17-4297-81A2-82CE7E52C9BC}"/>
    <dgm:cxn modelId="{F5D7B315-A927-4D65-851A-D68FD39FE63A}" type="presOf" srcId="{3681DCC6-C175-4F62-B9E9-0FCD88FB8014}" destId="{A792C4D4-8A7C-416B-8BB9-B43CFABED081}" srcOrd="0" destOrd="0" presId="urn:microsoft.com/office/officeart/2008/layout/NameandTitleOrganizationalChart"/>
    <dgm:cxn modelId="{073B4045-A1A3-4CDF-9FB1-6D53F191AF04}" type="presOf" srcId="{29921558-BEBD-478C-AE25-9BD8D824FC52}" destId="{622261B5-53CE-4DCA-9FA8-92DC361E748D}" srcOrd="0" destOrd="0" presId="urn:microsoft.com/office/officeart/2008/layout/NameandTitleOrganizationalChart"/>
    <dgm:cxn modelId="{0C3ED760-43FD-4C03-A1E5-38D968EB3D82}" type="presOf" srcId="{3681DCC6-C175-4F62-B9E9-0FCD88FB8014}" destId="{6323C958-C67B-4891-9EBD-9C7ABBF35DFB}" srcOrd="1" destOrd="0" presId="urn:microsoft.com/office/officeart/2008/layout/NameandTitleOrganizationalChart"/>
    <dgm:cxn modelId="{71740B54-1EA5-4D17-8B3F-DB70E66B9E6D}" type="presParOf" srcId="{FC8B42A7-232F-4E4F-A23D-035F1ADBE861}" destId="{9F5EA69B-6791-4897-900A-C2EFB817FA08}" srcOrd="0" destOrd="0" presId="urn:microsoft.com/office/officeart/2008/layout/NameandTitleOrganizationalChart"/>
    <dgm:cxn modelId="{AEE3C056-F066-4CBC-B65D-C179EAA9E7BA}" type="presParOf" srcId="{9F5EA69B-6791-4897-900A-C2EFB817FA08}" destId="{52F97EFC-45E0-4F22-94A1-52B6BADA49B0}" srcOrd="0" destOrd="0" presId="urn:microsoft.com/office/officeart/2008/layout/NameandTitleOrganizationalChart"/>
    <dgm:cxn modelId="{8B91E3EA-7799-409E-9E16-5502BE25E2CB}" type="presParOf" srcId="{52F97EFC-45E0-4F22-94A1-52B6BADA49B0}" destId="{710A4FAC-9B6B-463D-B343-7D98B7E3F6FC}" srcOrd="0" destOrd="0" presId="urn:microsoft.com/office/officeart/2008/layout/NameandTitleOrganizationalChart"/>
    <dgm:cxn modelId="{B862DE1E-5C35-45C8-A186-4D01DFB6919B}" type="presParOf" srcId="{52F97EFC-45E0-4F22-94A1-52B6BADA49B0}" destId="{346C7B58-7B6A-4DDA-A5FD-A6CCEFF40101}" srcOrd="1" destOrd="0" presId="urn:microsoft.com/office/officeart/2008/layout/NameandTitleOrganizationalChart"/>
    <dgm:cxn modelId="{D7FBFB6B-743B-41D4-80C5-09E910760822}" type="presParOf" srcId="{52F97EFC-45E0-4F22-94A1-52B6BADA49B0}" destId="{453DADA1-CC6E-4F0F-90E1-B0B6E3FB785E}" srcOrd="2" destOrd="0" presId="urn:microsoft.com/office/officeart/2008/layout/NameandTitleOrganizationalChart"/>
    <dgm:cxn modelId="{A2637460-4C8E-47B3-8097-FE218C0C1EB0}" type="presParOf" srcId="{9F5EA69B-6791-4897-900A-C2EFB817FA08}" destId="{6D519977-E174-446C-874C-A1EE93F38D08}" srcOrd="1" destOrd="0" presId="urn:microsoft.com/office/officeart/2008/layout/NameandTitleOrganizationalChart"/>
    <dgm:cxn modelId="{823135AC-AF54-4F7A-9550-01B33725569E}" type="presParOf" srcId="{6D519977-E174-446C-874C-A1EE93F38D08}" destId="{0AA3AC69-6FDD-4235-A4D9-0C5B04636A83}" srcOrd="0" destOrd="0" presId="urn:microsoft.com/office/officeart/2008/layout/NameandTitleOrganizationalChart"/>
    <dgm:cxn modelId="{04DBB81D-F5C6-40E1-B58B-CC38CE8DB77D}" type="presParOf" srcId="{6D519977-E174-446C-874C-A1EE93F38D08}" destId="{A399A954-5ABA-499F-95A3-C4CA259F0AD3}" srcOrd="1" destOrd="0" presId="urn:microsoft.com/office/officeart/2008/layout/NameandTitleOrganizationalChart"/>
    <dgm:cxn modelId="{244CB454-F279-41A9-9DEF-C7EBF04DD1E5}" type="presParOf" srcId="{A399A954-5ABA-499F-95A3-C4CA259F0AD3}" destId="{A0B6F0DD-859D-499C-8D3C-3F0B4B12EA28}" srcOrd="0" destOrd="0" presId="urn:microsoft.com/office/officeart/2008/layout/NameandTitleOrganizationalChart"/>
    <dgm:cxn modelId="{88926F5A-1F86-4DE6-BAA0-B13F2F231ECD}" type="presParOf" srcId="{A0B6F0DD-859D-499C-8D3C-3F0B4B12EA28}" destId="{2C4CFD99-89AD-43B7-9CF1-6125281E9D11}" srcOrd="0" destOrd="0" presId="urn:microsoft.com/office/officeart/2008/layout/NameandTitleOrganizationalChart"/>
    <dgm:cxn modelId="{BBF4812E-66A7-47DC-BFC4-7615EBF00E26}" type="presParOf" srcId="{A0B6F0DD-859D-499C-8D3C-3F0B4B12EA28}" destId="{BD28C923-E4A5-412F-A2F6-9C0277E5EB5D}" srcOrd="1" destOrd="0" presId="urn:microsoft.com/office/officeart/2008/layout/NameandTitleOrganizationalChart"/>
    <dgm:cxn modelId="{69660932-E1D5-4C88-BF58-8A144220F82B}" type="presParOf" srcId="{A0B6F0DD-859D-499C-8D3C-3F0B4B12EA28}" destId="{D96F693B-3A3F-40FD-865B-AFE3D50DAC0B}" srcOrd="2" destOrd="0" presId="urn:microsoft.com/office/officeart/2008/layout/NameandTitleOrganizationalChart"/>
    <dgm:cxn modelId="{2F6C42FB-F55A-4014-A0FD-FD876787B95E}" type="presParOf" srcId="{A399A954-5ABA-499F-95A3-C4CA259F0AD3}" destId="{662B712A-0554-4230-98AA-03108B7D920B}" srcOrd="1" destOrd="0" presId="urn:microsoft.com/office/officeart/2008/layout/NameandTitleOrganizationalChart"/>
    <dgm:cxn modelId="{05BCB4C2-27BF-4BE7-A5A5-BB6DE39839CF}" type="presParOf" srcId="{A399A954-5ABA-499F-95A3-C4CA259F0AD3}" destId="{C22291D3-643F-459C-9F87-B3F7E936E615}" srcOrd="2" destOrd="0" presId="urn:microsoft.com/office/officeart/2008/layout/NameandTitleOrganizationalChart"/>
    <dgm:cxn modelId="{5E18D0CE-C378-40CC-91F4-4E55D595C360}" type="presParOf" srcId="{6D519977-E174-446C-874C-A1EE93F38D08}" destId="{EF45C5F1-B147-445E-B96E-A6C07F3299CA}" srcOrd="2" destOrd="0" presId="urn:microsoft.com/office/officeart/2008/layout/NameandTitleOrganizationalChart"/>
    <dgm:cxn modelId="{94F47600-C032-4833-A5CC-7664086DB623}" type="presParOf" srcId="{6D519977-E174-446C-874C-A1EE93F38D08}" destId="{6B887422-F149-4B21-ABB3-CF41F6AED425}" srcOrd="3" destOrd="0" presId="urn:microsoft.com/office/officeart/2008/layout/NameandTitleOrganizationalChart"/>
    <dgm:cxn modelId="{AF1EE518-2F0C-4436-B9F6-2154C54119ED}" type="presParOf" srcId="{6B887422-F149-4B21-ABB3-CF41F6AED425}" destId="{35533DE8-D890-4069-8A4C-3BAD92EACCDF}" srcOrd="0" destOrd="0" presId="urn:microsoft.com/office/officeart/2008/layout/NameandTitleOrganizationalChart"/>
    <dgm:cxn modelId="{274D2E3E-0061-410D-BA1E-1CF6088137F9}" type="presParOf" srcId="{35533DE8-D890-4069-8A4C-3BAD92EACCDF}" destId="{EDD938AC-513E-4EF8-943C-C3456E81D443}" srcOrd="0" destOrd="0" presId="urn:microsoft.com/office/officeart/2008/layout/NameandTitleOrganizationalChart"/>
    <dgm:cxn modelId="{3B522080-8952-4A84-8B0E-433CF7BB4AFD}" type="presParOf" srcId="{35533DE8-D890-4069-8A4C-3BAD92EACCDF}" destId="{0E54A241-AFC5-40A3-8150-147E820E677D}" srcOrd="1" destOrd="0" presId="urn:microsoft.com/office/officeart/2008/layout/NameandTitleOrganizationalChart"/>
    <dgm:cxn modelId="{DF8DE9FD-5A49-404C-9393-FF25D13DF4D5}" type="presParOf" srcId="{35533DE8-D890-4069-8A4C-3BAD92EACCDF}" destId="{5A0A6D92-379F-4B40-9C10-64D76B2C2F3F}" srcOrd="2" destOrd="0" presId="urn:microsoft.com/office/officeart/2008/layout/NameandTitleOrganizationalChart"/>
    <dgm:cxn modelId="{8A90CC1B-440E-499D-819F-7A9F6A939A67}" type="presParOf" srcId="{6B887422-F149-4B21-ABB3-CF41F6AED425}" destId="{5F4057F9-44E5-44FC-817A-6CFAEC41D5A5}" srcOrd="1" destOrd="0" presId="urn:microsoft.com/office/officeart/2008/layout/NameandTitleOrganizationalChart"/>
    <dgm:cxn modelId="{2BA954A9-914A-4014-A4AB-100009FF8286}" type="presParOf" srcId="{6B887422-F149-4B21-ABB3-CF41F6AED425}" destId="{9A9B2ACF-2788-4372-8C81-F9888ABDF9E7}" srcOrd="2" destOrd="0" presId="urn:microsoft.com/office/officeart/2008/layout/NameandTitleOrganizationalChart"/>
    <dgm:cxn modelId="{20B98162-231F-4B2C-BF3A-7DCAB06947FA}" type="presParOf" srcId="{6D519977-E174-446C-874C-A1EE93F38D08}" destId="{7D2D573C-0B64-49CA-8541-7E90886F0876}" srcOrd="4" destOrd="0" presId="urn:microsoft.com/office/officeart/2008/layout/NameandTitleOrganizationalChart"/>
    <dgm:cxn modelId="{C1800B80-CEF5-462E-9AE7-1EC1837E42F9}" type="presParOf" srcId="{6D519977-E174-446C-874C-A1EE93F38D08}" destId="{4AC0CD12-295E-4E41-B9C8-88898DDB607A}" srcOrd="5" destOrd="0" presId="urn:microsoft.com/office/officeart/2008/layout/NameandTitleOrganizationalChart"/>
    <dgm:cxn modelId="{0A8E004D-E617-4FC2-8026-226D998061F2}" type="presParOf" srcId="{4AC0CD12-295E-4E41-B9C8-88898DDB607A}" destId="{CC0700F1-80BD-4345-931E-2D6F37AB0A50}" srcOrd="0" destOrd="0" presId="urn:microsoft.com/office/officeart/2008/layout/NameandTitleOrganizationalChart"/>
    <dgm:cxn modelId="{A23768C8-E97E-40DB-B94F-7159B5766CBB}" type="presParOf" srcId="{CC0700F1-80BD-4345-931E-2D6F37AB0A50}" destId="{3CCC8F56-00BE-4157-8BC1-1FB01E95C126}" srcOrd="0" destOrd="0" presId="urn:microsoft.com/office/officeart/2008/layout/NameandTitleOrganizationalChart"/>
    <dgm:cxn modelId="{BAFC45E3-4CA2-498E-917D-DC3F94AB5532}" type="presParOf" srcId="{CC0700F1-80BD-4345-931E-2D6F37AB0A50}" destId="{622261B5-53CE-4DCA-9FA8-92DC361E748D}" srcOrd="1" destOrd="0" presId="urn:microsoft.com/office/officeart/2008/layout/NameandTitleOrganizationalChart"/>
    <dgm:cxn modelId="{B908C812-C1B3-43D1-A5CE-2EDFEB64C426}" type="presParOf" srcId="{CC0700F1-80BD-4345-931E-2D6F37AB0A50}" destId="{2A05DE42-5D71-47FA-952D-3430B5919C74}" srcOrd="2" destOrd="0" presId="urn:microsoft.com/office/officeart/2008/layout/NameandTitleOrganizationalChart"/>
    <dgm:cxn modelId="{00B0D69E-B864-4D91-84E5-1C795787332F}" type="presParOf" srcId="{4AC0CD12-295E-4E41-B9C8-88898DDB607A}" destId="{D3628530-19AB-447E-88DD-199EEE47AE35}" srcOrd="1" destOrd="0" presId="urn:microsoft.com/office/officeart/2008/layout/NameandTitleOrganizationalChart"/>
    <dgm:cxn modelId="{9457D744-BD23-4CE4-A5BB-4CA22D1F0FB5}" type="presParOf" srcId="{4AC0CD12-295E-4E41-B9C8-88898DDB607A}" destId="{D30D9DEB-BE80-4877-883F-433DCFEEF636}" srcOrd="2" destOrd="0" presId="urn:microsoft.com/office/officeart/2008/layout/NameandTitleOrganizationalChart"/>
    <dgm:cxn modelId="{F4B07FB6-1ECA-4514-99BC-350E99290507}" type="presParOf" srcId="{6D519977-E174-446C-874C-A1EE93F38D08}" destId="{F751E914-2C84-41F6-ACC3-BDEC8F99D71A}" srcOrd="6" destOrd="0" presId="urn:microsoft.com/office/officeart/2008/layout/NameandTitleOrganizationalChart"/>
    <dgm:cxn modelId="{A4DB647C-FB6A-4776-A833-B874B56AE6AE}" type="presParOf" srcId="{6D519977-E174-446C-874C-A1EE93F38D08}" destId="{38DB7DD3-E75E-4EB8-AB6D-42BD61A02971}" srcOrd="7" destOrd="0" presId="urn:microsoft.com/office/officeart/2008/layout/NameandTitleOrganizationalChart"/>
    <dgm:cxn modelId="{2EC07534-7161-4052-90AE-0353F249CD27}" type="presParOf" srcId="{38DB7DD3-E75E-4EB8-AB6D-42BD61A02971}" destId="{D894AF9E-944E-45EF-8D2E-48E80DA178A1}" srcOrd="0" destOrd="0" presId="urn:microsoft.com/office/officeart/2008/layout/NameandTitleOrganizationalChart"/>
    <dgm:cxn modelId="{9CDE6835-7519-4187-89C7-84673B872681}" type="presParOf" srcId="{D894AF9E-944E-45EF-8D2E-48E80DA178A1}" destId="{A792C4D4-8A7C-416B-8BB9-B43CFABED081}" srcOrd="0" destOrd="0" presId="urn:microsoft.com/office/officeart/2008/layout/NameandTitleOrganizationalChart"/>
    <dgm:cxn modelId="{A9C89895-2DF6-412C-A239-70F3197D27C2}" type="presParOf" srcId="{D894AF9E-944E-45EF-8D2E-48E80DA178A1}" destId="{F9DAC57E-EC40-48B3-AEBE-66AE3F198C29}" srcOrd="1" destOrd="0" presId="urn:microsoft.com/office/officeart/2008/layout/NameandTitleOrganizationalChart"/>
    <dgm:cxn modelId="{2519A7EE-468E-4A66-A827-13452433112D}" type="presParOf" srcId="{D894AF9E-944E-45EF-8D2E-48E80DA178A1}" destId="{6323C958-C67B-4891-9EBD-9C7ABBF35DFB}" srcOrd="2" destOrd="0" presId="urn:microsoft.com/office/officeart/2008/layout/NameandTitleOrganizationalChart"/>
    <dgm:cxn modelId="{EE18372C-B6E6-4574-9E2D-B80906D19BB0}" type="presParOf" srcId="{38DB7DD3-E75E-4EB8-AB6D-42BD61A02971}" destId="{599F1B43-9EAF-46DE-8989-98E8830B18B2}" srcOrd="1" destOrd="0" presId="urn:microsoft.com/office/officeart/2008/layout/NameandTitleOrganizationalChart"/>
    <dgm:cxn modelId="{2DAD6148-8B29-496B-98F6-982E9EFEBC66}" type="presParOf" srcId="{38DB7DD3-E75E-4EB8-AB6D-42BD61A02971}" destId="{ED33BD58-0B4C-4687-9992-1788F808BF19}" srcOrd="2" destOrd="0" presId="urn:microsoft.com/office/officeart/2008/layout/NameandTitleOrganizationalChart"/>
    <dgm:cxn modelId="{8B43390C-0ECF-4AB9-8338-07FEF70A37DE}" type="presParOf" srcId="{9F5EA69B-6791-4897-900A-C2EFB817FA08}" destId="{74572690-9E23-4A50-A027-D1DFEB08E36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56913-8C76-4CEB-910A-7F8237DE0E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4F3625B-9C70-4DD6-9209-6980E0182BE5}">
      <dgm:prSet phldrT="[Text]"/>
      <dgm:spPr/>
      <dgm:t>
        <a:bodyPr/>
        <a:lstStyle/>
        <a:p>
          <a:r>
            <a:rPr lang="id-ID" dirty="0" smtClean="0"/>
            <a:t>Melaksanakan Fungsi</a:t>
          </a:r>
          <a:endParaRPr lang="id-ID" dirty="0"/>
        </a:p>
      </dgm:t>
    </dgm:pt>
    <dgm:pt modelId="{94EB5FB1-3A49-4C17-8343-26EAA1E7B95A}" type="parTrans" cxnId="{4BCECB52-D08C-4C78-ABBA-A509784DC249}">
      <dgm:prSet/>
      <dgm:spPr/>
      <dgm:t>
        <a:bodyPr/>
        <a:lstStyle/>
        <a:p>
          <a:endParaRPr lang="id-ID"/>
        </a:p>
      </dgm:t>
    </dgm:pt>
    <dgm:pt modelId="{5ABB202E-E542-4506-95AC-CBC8E0F6299F}" type="sibTrans" cxnId="{4BCECB52-D08C-4C78-ABBA-A509784DC249}">
      <dgm:prSet/>
      <dgm:spPr/>
      <dgm:t>
        <a:bodyPr/>
        <a:lstStyle/>
        <a:p>
          <a:endParaRPr lang="id-ID"/>
        </a:p>
      </dgm:t>
    </dgm:pt>
    <dgm:pt modelId="{13AF0FFA-00A1-4F71-831B-1477B6704F10}">
      <dgm:prSet phldrT="[Text]"/>
      <dgm:spPr/>
      <dgm:t>
        <a:bodyPr/>
        <a:lstStyle/>
        <a:p>
          <a:r>
            <a:rPr lang="id-ID" dirty="0" smtClean="0"/>
            <a:t>Pengadaan barang dan jasa melalui sistem Integrated Procurement System (IPS) secara efektif dan efisien</a:t>
          </a:r>
          <a:endParaRPr lang="id-ID" dirty="0"/>
        </a:p>
      </dgm:t>
    </dgm:pt>
    <dgm:pt modelId="{CA3145F0-E0D3-457E-8B67-507EF8632958}" type="parTrans" cxnId="{DC2BFE48-B8DE-4CFC-9CB9-0FD6052A5534}">
      <dgm:prSet/>
      <dgm:spPr/>
      <dgm:t>
        <a:bodyPr/>
        <a:lstStyle/>
        <a:p>
          <a:endParaRPr lang="id-ID"/>
        </a:p>
      </dgm:t>
    </dgm:pt>
    <dgm:pt modelId="{333A10B8-1A17-4FD4-9376-BCFB0581AFBB}" type="sibTrans" cxnId="{DC2BFE48-B8DE-4CFC-9CB9-0FD6052A5534}">
      <dgm:prSet/>
      <dgm:spPr/>
      <dgm:t>
        <a:bodyPr/>
        <a:lstStyle/>
        <a:p>
          <a:endParaRPr lang="id-ID"/>
        </a:p>
      </dgm:t>
    </dgm:pt>
    <dgm:pt modelId="{78D15EB3-6A3E-442E-9F6A-F571529C2170}">
      <dgm:prSet phldrT="[Text]"/>
      <dgm:spPr/>
      <dgm:t>
        <a:bodyPr/>
        <a:lstStyle/>
        <a:p>
          <a:r>
            <a:rPr lang="id-ID" dirty="0" smtClean="0"/>
            <a:t>Tugas</a:t>
          </a:r>
          <a:endParaRPr lang="id-ID" dirty="0"/>
        </a:p>
      </dgm:t>
    </dgm:pt>
    <dgm:pt modelId="{4D405BB8-2892-4D07-88CD-7A276FD89999}" type="parTrans" cxnId="{BF7A743A-525C-4D35-823F-4AE28985E1C4}">
      <dgm:prSet/>
      <dgm:spPr/>
      <dgm:t>
        <a:bodyPr/>
        <a:lstStyle/>
        <a:p>
          <a:endParaRPr lang="id-ID"/>
        </a:p>
      </dgm:t>
    </dgm:pt>
    <dgm:pt modelId="{3352BDEE-B2AE-43BA-9A77-24DB2DC98BA5}" type="sibTrans" cxnId="{BF7A743A-525C-4D35-823F-4AE28985E1C4}">
      <dgm:prSet/>
      <dgm:spPr/>
      <dgm:t>
        <a:bodyPr/>
        <a:lstStyle/>
        <a:p>
          <a:endParaRPr lang="id-ID"/>
        </a:p>
      </dgm:t>
    </dgm:pt>
    <dgm:pt modelId="{DEC3499A-DF18-4836-9498-BD94BB4FEF2D}">
      <dgm:prSet phldrT="[Text]"/>
      <dgm:spPr/>
      <dgm:t>
        <a:bodyPr/>
        <a:lstStyle/>
        <a:p>
          <a:r>
            <a:rPr lang="id-ID" dirty="0" smtClean="0"/>
            <a:t>Menyusun rencana kerja dan biaya jangka pendek dan jangka panjang</a:t>
          </a:r>
          <a:endParaRPr lang="id-ID" dirty="0"/>
        </a:p>
      </dgm:t>
    </dgm:pt>
    <dgm:pt modelId="{9DACAF1F-71C0-47A0-8F78-D352AF897A1F}" type="parTrans" cxnId="{2FDD7B6B-D2D4-45A3-8F04-892631565D66}">
      <dgm:prSet/>
      <dgm:spPr/>
      <dgm:t>
        <a:bodyPr/>
        <a:lstStyle/>
        <a:p>
          <a:endParaRPr lang="id-ID"/>
        </a:p>
      </dgm:t>
    </dgm:pt>
    <dgm:pt modelId="{B8BBD746-A122-4023-8289-B6D7109CBE19}" type="sibTrans" cxnId="{2FDD7B6B-D2D4-45A3-8F04-892631565D66}">
      <dgm:prSet/>
      <dgm:spPr/>
      <dgm:t>
        <a:bodyPr/>
        <a:lstStyle/>
        <a:p>
          <a:endParaRPr lang="id-ID"/>
        </a:p>
      </dgm:t>
    </dgm:pt>
    <dgm:pt modelId="{16C3C220-0F87-4059-8B1D-53901CC06DAC}">
      <dgm:prSet phldrT="[Text]"/>
      <dgm:spPr/>
      <dgm:t>
        <a:bodyPr/>
        <a:lstStyle/>
        <a:p>
          <a:r>
            <a:rPr lang="id-ID" smtClean="0"/>
            <a:t>Koordinator </a:t>
          </a:r>
          <a:r>
            <a:rPr lang="id-ID" dirty="0" smtClean="0"/>
            <a:t>Implementasi Sistem ERP-SAP</a:t>
          </a:r>
          <a:endParaRPr lang="id-ID" dirty="0"/>
        </a:p>
      </dgm:t>
    </dgm:pt>
    <dgm:pt modelId="{1205DCB0-84A7-4D6D-A86E-DDFB6B18F9E5}" type="parTrans" cxnId="{050A81FE-DD1E-4297-8186-80B17770BDB3}">
      <dgm:prSet/>
      <dgm:spPr/>
      <dgm:t>
        <a:bodyPr/>
        <a:lstStyle/>
        <a:p>
          <a:endParaRPr lang="id-ID"/>
        </a:p>
      </dgm:t>
    </dgm:pt>
    <dgm:pt modelId="{50FB7D6B-7B25-4083-AE51-7CC44AD65C3F}" type="sibTrans" cxnId="{050A81FE-DD1E-4297-8186-80B17770BDB3}">
      <dgm:prSet/>
      <dgm:spPr/>
      <dgm:t>
        <a:bodyPr/>
        <a:lstStyle/>
        <a:p>
          <a:endParaRPr lang="id-ID"/>
        </a:p>
      </dgm:t>
    </dgm:pt>
    <dgm:pt modelId="{0D8B9658-CE07-454D-BA85-417B07ED1892}">
      <dgm:prSet phldrT="[Text]"/>
      <dgm:spPr/>
      <dgm:t>
        <a:bodyPr/>
        <a:lstStyle/>
        <a:p>
          <a:r>
            <a:rPr lang="id-ID" dirty="0" smtClean="0"/>
            <a:t>Pemeliharaan Infrastruktur Sistem berbasis Teknologi Informasi (TI)</a:t>
          </a:r>
          <a:endParaRPr lang="id-ID" dirty="0"/>
        </a:p>
      </dgm:t>
    </dgm:pt>
    <dgm:pt modelId="{13DEA38F-065A-4C41-84AC-DB5DE3C0D6EF}" type="parTrans" cxnId="{764E3759-9FAF-46D9-B37D-345624AA2A21}">
      <dgm:prSet/>
      <dgm:spPr/>
      <dgm:t>
        <a:bodyPr/>
        <a:lstStyle/>
        <a:p>
          <a:endParaRPr lang="id-ID"/>
        </a:p>
      </dgm:t>
    </dgm:pt>
    <dgm:pt modelId="{411F92A8-6EFC-4F46-A765-D0C432203652}" type="sibTrans" cxnId="{764E3759-9FAF-46D9-B37D-345624AA2A21}">
      <dgm:prSet/>
      <dgm:spPr/>
      <dgm:t>
        <a:bodyPr/>
        <a:lstStyle/>
        <a:p>
          <a:endParaRPr lang="id-ID"/>
        </a:p>
      </dgm:t>
    </dgm:pt>
    <dgm:pt modelId="{1363F64B-2C49-4249-B0CD-31C4916C7510}">
      <dgm:prSet phldrT="[Text]"/>
      <dgm:spPr/>
      <dgm:t>
        <a:bodyPr/>
        <a:lstStyle/>
        <a:p>
          <a:r>
            <a:rPr lang="id-ID" dirty="0" smtClean="0"/>
            <a:t>Pemeliharaan fasilitas kantor, gedung dan kendaraan dinas</a:t>
          </a:r>
          <a:endParaRPr lang="id-ID" dirty="0"/>
        </a:p>
      </dgm:t>
    </dgm:pt>
    <dgm:pt modelId="{A7A4E434-ECDB-49DB-B4FD-BB80ABF67B5C}" type="parTrans" cxnId="{F73F1248-0BA7-4149-B553-A7FCF7A9C3DD}">
      <dgm:prSet/>
      <dgm:spPr/>
      <dgm:t>
        <a:bodyPr/>
        <a:lstStyle/>
        <a:p>
          <a:endParaRPr lang="id-ID"/>
        </a:p>
      </dgm:t>
    </dgm:pt>
    <dgm:pt modelId="{42D6844A-050C-411D-A4D2-73744321046F}" type="sibTrans" cxnId="{F73F1248-0BA7-4149-B553-A7FCF7A9C3DD}">
      <dgm:prSet/>
      <dgm:spPr/>
      <dgm:t>
        <a:bodyPr/>
        <a:lstStyle/>
        <a:p>
          <a:endParaRPr lang="id-ID"/>
        </a:p>
      </dgm:t>
    </dgm:pt>
    <dgm:pt modelId="{EAB14E35-0D0F-45E1-A505-77430122ED2D}">
      <dgm:prSet phldrT="[Text]"/>
      <dgm:spPr/>
      <dgm:t>
        <a:bodyPr/>
        <a:lstStyle/>
        <a:p>
          <a:r>
            <a:rPr lang="id-ID" dirty="0" smtClean="0"/>
            <a:t>Monitoring secara berkelanjutan terhadap seluruh pelaksanan rencana kerja dan biaya di bagian</a:t>
          </a:r>
          <a:endParaRPr lang="id-ID" dirty="0"/>
        </a:p>
      </dgm:t>
    </dgm:pt>
    <dgm:pt modelId="{21193BD1-8135-4C47-9B03-A4891C075F4F}" type="parTrans" cxnId="{888D7175-6FEB-48B8-BF51-C3402D91C121}">
      <dgm:prSet/>
      <dgm:spPr/>
      <dgm:t>
        <a:bodyPr/>
        <a:lstStyle/>
        <a:p>
          <a:endParaRPr lang="id-ID"/>
        </a:p>
      </dgm:t>
    </dgm:pt>
    <dgm:pt modelId="{92A781AF-EAB7-4C05-8DAF-527FD3781849}" type="sibTrans" cxnId="{888D7175-6FEB-48B8-BF51-C3402D91C121}">
      <dgm:prSet/>
      <dgm:spPr/>
      <dgm:t>
        <a:bodyPr/>
        <a:lstStyle/>
        <a:p>
          <a:endParaRPr lang="id-ID"/>
        </a:p>
      </dgm:t>
    </dgm:pt>
    <dgm:pt modelId="{1182AF04-1F02-448B-914B-AA77783BBAA1}">
      <dgm:prSet phldrT="[Text]"/>
      <dgm:spPr/>
      <dgm:t>
        <a:bodyPr/>
        <a:lstStyle/>
        <a:p>
          <a:r>
            <a:rPr lang="id-ID" dirty="0" smtClean="0"/>
            <a:t>Evaluasi dan pengkajian terhadap kebijakan di Bagian Pengadaan dan Umum sebagai bahan usulan perbaikan kepada Board of Management</a:t>
          </a:r>
          <a:endParaRPr lang="id-ID" dirty="0"/>
        </a:p>
      </dgm:t>
    </dgm:pt>
    <dgm:pt modelId="{D3E07450-D64F-4ECC-9DEC-B5D95BD59A81}" type="parTrans" cxnId="{8095F65D-91F9-45DE-A1DD-AFDC67057820}">
      <dgm:prSet/>
      <dgm:spPr/>
      <dgm:t>
        <a:bodyPr/>
        <a:lstStyle/>
        <a:p>
          <a:endParaRPr lang="id-ID"/>
        </a:p>
      </dgm:t>
    </dgm:pt>
    <dgm:pt modelId="{C72FA616-2D62-48A9-9E58-B83412B59815}" type="sibTrans" cxnId="{8095F65D-91F9-45DE-A1DD-AFDC67057820}">
      <dgm:prSet/>
      <dgm:spPr/>
      <dgm:t>
        <a:bodyPr/>
        <a:lstStyle/>
        <a:p>
          <a:endParaRPr lang="id-ID"/>
        </a:p>
      </dgm:t>
    </dgm:pt>
    <dgm:pt modelId="{954E8CE8-2F0D-4D70-B313-B851CFB285FA}">
      <dgm:prSet phldrT="[Text]"/>
      <dgm:spPr/>
      <dgm:t>
        <a:bodyPr/>
        <a:lstStyle/>
        <a:p>
          <a:r>
            <a:rPr lang="id-ID" dirty="0" smtClean="0"/>
            <a:t>Pengembangan Sistem Non ERP-SAP</a:t>
          </a:r>
          <a:endParaRPr lang="id-ID" dirty="0"/>
        </a:p>
      </dgm:t>
    </dgm:pt>
    <dgm:pt modelId="{2D3A27A6-30B3-4DA1-9E83-A958CF0F3CF3}" type="parTrans" cxnId="{B5E7DCE0-7355-4D80-84CB-5FF06B4656F6}">
      <dgm:prSet/>
      <dgm:spPr/>
      <dgm:t>
        <a:bodyPr/>
        <a:lstStyle/>
        <a:p>
          <a:endParaRPr lang="id-ID"/>
        </a:p>
      </dgm:t>
    </dgm:pt>
    <dgm:pt modelId="{5B76CCD2-E399-47CD-8A88-51F372223927}" type="sibTrans" cxnId="{B5E7DCE0-7355-4D80-84CB-5FF06B4656F6}">
      <dgm:prSet/>
      <dgm:spPr/>
      <dgm:t>
        <a:bodyPr/>
        <a:lstStyle/>
        <a:p>
          <a:endParaRPr lang="id-ID"/>
        </a:p>
      </dgm:t>
    </dgm:pt>
    <dgm:pt modelId="{439A6C56-27BD-413C-AE80-4C8D775C4463}" type="pres">
      <dgm:prSet presAssocID="{45956913-8C76-4CEB-910A-7F8237DE0E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E7F4617-CCEA-40A0-A8AC-372C4695DCF7}" type="pres">
      <dgm:prSet presAssocID="{34F3625B-9C70-4DD6-9209-6980E0182BE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D3B1276-CF81-4821-A839-2C8251268A62}" type="pres">
      <dgm:prSet presAssocID="{34F3625B-9C70-4DD6-9209-6980E0182BE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49D4456-91FA-463F-BC17-10E839975A90}" type="pres">
      <dgm:prSet presAssocID="{78D15EB3-6A3E-442E-9F6A-F571529C217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6C034AC-68D7-40D7-96BB-3E0C4337E700}" type="pres">
      <dgm:prSet presAssocID="{78D15EB3-6A3E-442E-9F6A-F571529C217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255D637-4A40-408B-A83C-8D5D09F66F8A}" type="presOf" srcId="{34F3625B-9C70-4DD6-9209-6980E0182BE5}" destId="{EE7F4617-CCEA-40A0-A8AC-372C4695DCF7}" srcOrd="0" destOrd="0" presId="urn:microsoft.com/office/officeart/2005/8/layout/vList2"/>
    <dgm:cxn modelId="{CF3BBE06-9C4B-4846-8A8B-777185FD1A8D}" type="presOf" srcId="{78D15EB3-6A3E-442E-9F6A-F571529C2170}" destId="{649D4456-91FA-463F-BC17-10E839975A90}" srcOrd="0" destOrd="0" presId="urn:microsoft.com/office/officeart/2005/8/layout/vList2"/>
    <dgm:cxn modelId="{888D7175-6FEB-48B8-BF51-C3402D91C121}" srcId="{78D15EB3-6A3E-442E-9F6A-F571529C2170}" destId="{EAB14E35-0D0F-45E1-A505-77430122ED2D}" srcOrd="1" destOrd="0" parTransId="{21193BD1-8135-4C47-9B03-A4891C075F4F}" sibTransId="{92A781AF-EAB7-4C05-8DAF-527FD3781849}"/>
    <dgm:cxn modelId="{782A5445-0A72-416E-A442-9BBD24269C90}" type="presOf" srcId="{1363F64B-2C49-4249-B0CD-31C4916C7510}" destId="{DD3B1276-CF81-4821-A839-2C8251268A62}" srcOrd="0" destOrd="4" presId="urn:microsoft.com/office/officeart/2005/8/layout/vList2"/>
    <dgm:cxn modelId="{0D43B09E-E6DE-4A3A-9996-C13385DA5BBA}" type="presOf" srcId="{954E8CE8-2F0D-4D70-B313-B851CFB285FA}" destId="{DD3B1276-CF81-4821-A839-2C8251268A62}" srcOrd="0" destOrd="3" presId="urn:microsoft.com/office/officeart/2005/8/layout/vList2"/>
    <dgm:cxn modelId="{80F932E5-589F-414F-A602-3EC1DB4BE838}" type="presOf" srcId="{13AF0FFA-00A1-4F71-831B-1477B6704F10}" destId="{DD3B1276-CF81-4821-A839-2C8251268A62}" srcOrd="0" destOrd="0" presId="urn:microsoft.com/office/officeart/2005/8/layout/vList2"/>
    <dgm:cxn modelId="{B7575B1B-5306-4F29-8802-C2BCC4B4C65D}" type="presOf" srcId="{EAB14E35-0D0F-45E1-A505-77430122ED2D}" destId="{96C034AC-68D7-40D7-96BB-3E0C4337E700}" srcOrd="0" destOrd="1" presId="urn:microsoft.com/office/officeart/2005/8/layout/vList2"/>
    <dgm:cxn modelId="{06C998D7-43DC-468B-8AE5-582762470935}" type="presOf" srcId="{1182AF04-1F02-448B-914B-AA77783BBAA1}" destId="{96C034AC-68D7-40D7-96BB-3E0C4337E700}" srcOrd="0" destOrd="2" presId="urn:microsoft.com/office/officeart/2005/8/layout/vList2"/>
    <dgm:cxn modelId="{87C5F7F9-39C2-42FF-805B-9F2FA436C0CD}" type="presOf" srcId="{DEC3499A-DF18-4836-9498-BD94BB4FEF2D}" destId="{96C034AC-68D7-40D7-96BB-3E0C4337E700}" srcOrd="0" destOrd="0" presId="urn:microsoft.com/office/officeart/2005/8/layout/vList2"/>
    <dgm:cxn modelId="{94860423-109B-4A3B-9A7C-1652B844715C}" type="presOf" srcId="{16C3C220-0F87-4059-8B1D-53901CC06DAC}" destId="{DD3B1276-CF81-4821-A839-2C8251268A62}" srcOrd="0" destOrd="1" presId="urn:microsoft.com/office/officeart/2005/8/layout/vList2"/>
    <dgm:cxn modelId="{2FDD7B6B-D2D4-45A3-8F04-892631565D66}" srcId="{78D15EB3-6A3E-442E-9F6A-F571529C2170}" destId="{DEC3499A-DF18-4836-9498-BD94BB4FEF2D}" srcOrd="0" destOrd="0" parTransId="{9DACAF1F-71C0-47A0-8F78-D352AF897A1F}" sibTransId="{B8BBD746-A122-4023-8289-B6D7109CBE19}"/>
    <dgm:cxn modelId="{4BCECB52-D08C-4C78-ABBA-A509784DC249}" srcId="{45956913-8C76-4CEB-910A-7F8237DE0E8C}" destId="{34F3625B-9C70-4DD6-9209-6980E0182BE5}" srcOrd="0" destOrd="0" parTransId="{94EB5FB1-3A49-4C17-8343-26EAA1E7B95A}" sibTransId="{5ABB202E-E542-4506-95AC-CBC8E0F6299F}"/>
    <dgm:cxn modelId="{8846B528-FECC-4C93-A2B4-284B2FAFA061}" type="presOf" srcId="{0D8B9658-CE07-454D-BA85-417B07ED1892}" destId="{DD3B1276-CF81-4821-A839-2C8251268A62}" srcOrd="0" destOrd="2" presId="urn:microsoft.com/office/officeart/2005/8/layout/vList2"/>
    <dgm:cxn modelId="{F73F1248-0BA7-4149-B553-A7FCF7A9C3DD}" srcId="{34F3625B-9C70-4DD6-9209-6980E0182BE5}" destId="{1363F64B-2C49-4249-B0CD-31C4916C7510}" srcOrd="4" destOrd="0" parTransId="{A7A4E434-ECDB-49DB-B4FD-BB80ABF67B5C}" sibTransId="{42D6844A-050C-411D-A4D2-73744321046F}"/>
    <dgm:cxn modelId="{8095F65D-91F9-45DE-A1DD-AFDC67057820}" srcId="{78D15EB3-6A3E-442E-9F6A-F571529C2170}" destId="{1182AF04-1F02-448B-914B-AA77783BBAA1}" srcOrd="2" destOrd="0" parTransId="{D3E07450-D64F-4ECC-9DEC-B5D95BD59A81}" sibTransId="{C72FA616-2D62-48A9-9E58-B83412B59815}"/>
    <dgm:cxn modelId="{BF7A743A-525C-4D35-823F-4AE28985E1C4}" srcId="{45956913-8C76-4CEB-910A-7F8237DE0E8C}" destId="{78D15EB3-6A3E-442E-9F6A-F571529C2170}" srcOrd="1" destOrd="0" parTransId="{4D405BB8-2892-4D07-88CD-7A276FD89999}" sibTransId="{3352BDEE-B2AE-43BA-9A77-24DB2DC98BA5}"/>
    <dgm:cxn modelId="{14E39DCA-0D8D-4E60-90F5-FE673B1E987D}" type="presOf" srcId="{45956913-8C76-4CEB-910A-7F8237DE0E8C}" destId="{439A6C56-27BD-413C-AE80-4C8D775C4463}" srcOrd="0" destOrd="0" presId="urn:microsoft.com/office/officeart/2005/8/layout/vList2"/>
    <dgm:cxn modelId="{B5E7DCE0-7355-4D80-84CB-5FF06B4656F6}" srcId="{34F3625B-9C70-4DD6-9209-6980E0182BE5}" destId="{954E8CE8-2F0D-4D70-B313-B851CFB285FA}" srcOrd="3" destOrd="0" parTransId="{2D3A27A6-30B3-4DA1-9E83-A958CF0F3CF3}" sibTransId="{5B76CCD2-E399-47CD-8A88-51F372223927}"/>
    <dgm:cxn modelId="{764E3759-9FAF-46D9-B37D-345624AA2A21}" srcId="{34F3625B-9C70-4DD6-9209-6980E0182BE5}" destId="{0D8B9658-CE07-454D-BA85-417B07ED1892}" srcOrd="2" destOrd="0" parTransId="{13DEA38F-065A-4C41-84AC-DB5DE3C0D6EF}" sibTransId="{411F92A8-6EFC-4F46-A765-D0C432203652}"/>
    <dgm:cxn modelId="{050A81FE-DD1E-4297-8186-80B17770BDB3}" srcId="{34F3625B-9C70-4DD6-9209-6980E0182BE5}" destId="{16C3C220-0F87-4059-8B1D-53901CC06DAC}" srcOrd="1" destOrd="0" parTransId="{1205DCB0-84A7-4D6D-A86E-DDFB6B18F9E5}" sibTransId="{50FB7D6B-7B25-4083-AE51-7CC44AD65C3F}"/>
    <dgm:cxn modelId="{DC2BFE48-B8DE-4CFC-9CB9-0FD6052A5534}" srcId="{34F3625B-9C70-4DD6-9209-6980E0182BE5}" destId="{13AF0FFA-00A1-4F71-831B-1477B6704F10}" srcOrd="0" destOrd="0" parTransId="{CA3145F0-E0D3-457E-8B67-507EF8632958}" sibTransId="{333A10B8-1A17-4FD4-9376-BCFB0581AFBB}"/>
    <dgm:cxn modelId="{FA448580-3A55-4478-8E5B-6CA4C6485BA8}" type="presParOf" srcId="{439A6C56-27BD-413C-AE80-4C8D775C4463}" destId="{EE7F4617-CCEA-40A0-A8AC-372C4695DCF7}" srcOrd="0" destOrd="0" presId="urn:microsoft.com/office/officeart/2005/8/layout/vList2"/>
    <dgm:cxn modelId="{1D5A7FE1-358F-442E-97DE-FFAD0DB28603}" type="presParOf" srcId="{439A6C56-27BD-413C-AE80-4C8D775C4463}" destId="{DD3B1276-CF81-4821-A839-2C8251268A62}" srcOrd="1" destOrd="0" presId="urn:microsoft.com/office/officeart/2005/8/layout/vList2"/>
    <dgm:cxn modelId="{EE40F4EA-3C78-4D8B-ADFE-16E69E542A1B}" type="presParOf" srcId="{439A6C56-27BD-413C-AE80-4C8D775C4463}" destId="{649D4456-91FA-463F-BC17-10E839975A90}" srcOrd="2" destOrd="0" presId="urn:microsoft.com/office/officeart/2005/8/layout/vList2"/>
    <dgm:cxn modelId="{F1618448-0B40-4732-A692-6775550057DA}" type="presParOf" srcId="{439A6C56-27BD-413C-AE80-4C8D775C4463}" destId="{96C034AC-68D7-40D7-96BB-3E0C4337E70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F14589-182D-4675-B522-2236C7F3BA0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8564B42-2015-4325-96DF-751EAB194AFD}">
      <dgm:prSet phldrT="[Text]"/>
      <dgm:spPr/>
      <dgm:t>
        <a:bodyPr/>
        <a:lstStyle/>
        <a:p>
          <a:r>
            <a:rPr lang="id-ID" dirty="0" smtClean="0"/>
            <a:t>Rencana Kerja dan Anggaran Perusahaan</a:t>
          </a:r>
          <a:endParaRPr lang="id-ID" dirty="0"/>
        </a:p>
      </dgm:t>
    </dgm:pt>
    <dgm:pt modelId="{44C46047-7F6F-41E9-8977-A0BFCD4AC3FC}" type="parTrans" cxnId="{BC719683-5398-42B3-8B6B-1B18621F23DB}">
      <dgm:prSet/>
      <dgm:spPr/>
      <dgm:t>
        <a:bodyPr/>
        <a:lstStyle/>
        <a:p>
          <a:endParaRPr lang="id-ID"/>
        </a:p>
      </dgm:t>
    </dgm:pt>
    <dgm:pt modelId="{27C845D2-FE15-4B20-BD11-CBB664367083}" type="sibTrans" cxnId="{BC719683-5398-42B3-8B6B-1B18621F23DB}">
      <dgm:prSet/>
      <dgm:spPr/>
      <dgm:t>
        <a:bodyPr/>
        <a:lstStyle/>
        <a:p>
          <a:endParaRPr lang="id-ID"/>
        </a:p>
      </dgm:t>
    </dgm:pt>
    <dgm:pt modelId="{6714C7E3-7DB9-4C8F-8649-E2A94DA52C14}">
      <dgm:prSet phldrT="[Text]" custT="1"/>
      <dgm:spPr/>
      <dgm:t>
        <a:bodyPr/>
        <a:lstStyle/>
        <a:p>
          <a:r>
            <a:rPr lang="id-ID" sz="1100" dirty="0" smtClean="0"/>
            <a:t>Produksi</a:t>
          </a:r>
          <a:endParaRPr lang="id-ID" sz="1100" dirty="0"/>
        </a:p>
      </dgm:t>
    </dgm:pt>
    <dgm:pt modelId="{4CE966D2-8E5B-4519-B2BD-FFF658BB0600}" type="parTrans" cxnId="{98AFDFF4-721C-4506-A0FC-F8815385C2CA}">
      <dgm:prSet/>
      <dgm:spPr/>
      <dgm:t>
        <a:bodyPr/>
        <a:lstStyle/>
        <a:p>
          <a:endParaRPr lang="id-ID"/>
        </a:p>
      </dgm:t>
    </dgm:pt>
    <dgm:pt modelId="{8C694815-5F99-46DE-BF82-8EE48F0098AE}" type="sibTrans" cxnId="{98AFDFF4-721C-4506-A0FC-F8815385C2CA}">
      <dgm:prSet/>
      <dgm:spPr/>
      <dgm:t>
        <a:bodyPr/>
        <a:lstStyle/>
        <a:p>
          <a:endParaRPr lang="id-ID"/>
        </a:p>
      </dgm:t>
    </dgm:pt>
    <dgm:pt modelId="{F9259E5C-33DD-42EB-BB40-B2DB0AE0B861}">
      <dgm:prSet phldrT="[Text]" custT="1"/>
      <dgm:spPr/>
      <dgm:t>
        <a:bodyPr/>
        <a:lstStyle/>
        <a:p>
          <a:r>
            <a:rPr lang="id-ID" sz="1100" dirty="0" smtClean="0"/>
            <a:t>Biaya</a:t>
          </a:r>
          <a:endParaRPr lang="id-ID" sz="1100" dirty="0"/>
        </a:p>
      </dgm:t>
    </dgm:pt>
    <dgm:pt modelId="{5CAF36B4-BF15-4DF3-94F5-FE416F533BE3}" type="parTrans" cxnId="{45BB9254-8D4C-4B12-AC19-CAA4BC003C27}">
      <dgm:prSet/>
      <dgm:spPr/>
      <dgm:t>
        <a:bodyPr/>
        <a:lstStyle/>
        <a:p>
          <a:endParaRPr lang="id-ID"/>
        </a:p>
      </dgm:t>
    </dgm:pt>
    <dgm:pt modelId="{7FFB1A64-6D80-4D9B-909E-2748295A6ED7}" type="sibTrans" cxnId="{45BB9254-8D4C-4B12-AC19-CAA4BC003C27}">
      <dgm:prSet/>
      <dgm:spPr/>
      <dgm:t>
        <a:bodyPr/>
        <a:lstStyle/>
        <a:p>
          <a:endParaRPr lang="id-ID"/>
        </a:p>
      </dgm:t>
    </dgm:pt>
    <dgm:pt modelId="{24DF9B42-AD73-469E-A962-DAEEBAC18B5B}">
      <dgm:prSet phldrT="[Text]" custT="1"/>
      <dgm:spPr/>
      <dgm:t>
        <a:bodyPr/>
        <a:lstStyle/>
        <a:p>
          <a:r>
            <a:rPr lang="id-ID" sz="1000" dirty="0" smtClean="0"/>
            <a:t>AU-31</a:t>
          </a:r>
        </a:p>
        <a:p>
          <a:r>
            <a:rPr lang="id-ID" sz="1000" dirty="0" smtClean="0"/>
            <a:t>Dokumen Permintaan Barang dan Jasa dari Bagian, Kebun dan Unit Kerja</a:t>
          </a:r>
          <a:endParaRPr lang="id-ID" sz="1000" dirty="0"/>
        </a:p>
      </dgm:t>
    </dgm:pt>
    <dgm:pt modelId="{0015BFE7-97C7-45D5-A12C-4A1F8EA2505D}" type="parTrans" cxnId="{C5855FDC-4EB0-4975-ACC2-D75358F4A00B}">
      <dgm:prSet/>
      <dgm:spPr/>
      <dgm:t>
        <a:bodyPr/>
        <a:lstStyle/>
        <a:p>
          <a:endParaRPr lang="id-ID"/>
        </a:p>
      </dgm:t>
    </dgm:pt>
    <dgm:pt modelId="{417A37A8-1118-4FF6-A394-30A9B0CD5F5A}" type="sibTrans" cxnId="{C5855FDC-4EB0-4975-ACC2-D75358F4A00B}">
      <dgm:prSet/>
      <dgm:spPr/>
      <dgm:t>
        <a:bodyPr/>
        <a:lstStyle/>
        <a:p>
          <a:endParaRPr lang="id-ID"/>
        </a:p>
      </dgm:t>
    </dgm:pt>
    <dgm:pt modelId="{0AAD9B56-A0D5-4578-BEA2-D390E9545634}">
      <dgm:prSet phldrT="[Text]" custT="1"/>
      <dgm:spPr/>
      <dgm:t>
        <a:bodyPr/>
        <a:lstStyle/>
        <a:p>
          <a:r>
            <a:rPr lang="id-ID" sz="1100" dirty="0" smtClean="0"/>
            <a:t>Waktu Pelaksanaan</a:t>
          </a:r>
          <a:endParaRPr lang="id-ID" sz="1100" dirty="0"/>
        </a:p>
      </dgm:t>
    </dgm:pt>
    <dgm:pt modelId="{70EA5135-1D7D-4EE2-A26A-8B71636CB340}" type="parTrans" cxnId="{898FA8D4-5524-4842-9935-CAF9B23EB944}">
      <dgm:prSet/>
      <dgm:spPr/>
      <dgm:t>
        <a:bodyPr/>
        <a:lstStyle/>
        <a:p>
          <a:endParaRPr lang="id-ID"/>
        </a:p>
      </dgm:t>
    </dgm:pt>
    <dgm:pt modelId="{865EFFF9-BECB-4C2D-9A28-7ED2B8220435}" type="sibTrans" cxnId="{898FA8D4-5524-4842-9935-CAF9B23EB944}">
      <dgm:prSet/>
      <dgm:spPr/>
      <dgm:t>
        <a:bodyPr/>
        <a:lstStyle/>
        <a:p>
          <a:endParaRPr lang="id-ID"/>
        </a:p>
      </dgm:t>
    </dgm:pt>
    <dgm:pt modelId="{2AD07BA5-3B85-486E-9DA4-ACCC7F530C60}">
      <dgm:prSet phldrT="[Text]" custT="1"/>
      <dgm:spPr/>
      <dgm:t>
        <a:bodyPr/>
        <a:lstStyle/>
        <a:p>
          <a:r>
            <a:rPr lang="id-ID" sz="1100" dirty="0" smtClean="0"/>
            <a:t>Kuantum dan Nilai Pengadaan</a:t>
          </a:r>
          <a:endParaRPr lang="id-ID" sz="1100" dirty="0"/>
        </a:p>
      </dgm:t>
    </dgm:pt>
    <dgm:pt modelId="{CF95FDA4-02F0-453B-8C4F-F01CD5F9BA2C}" type="parTrans" cxnId="{F5296319-F779-4349-AB33-B1DF520E1C05}">
      <dgm:prSet/>
      <dgm:spPr/>
      <dgm:t>
        <a:bodyPr/>
        <a:lstStyle/>
        <a:p>
          <a:endParaRPr lang="id-ID"/>
        </a:p>
      </dgm:t>
    </dgm:pt>
    <dgm:pt modelId="{E494E49A-2532-4D82-BB03-18633B162F64}" type="sibTrans" cxnId="{F5296319-F779-4349-AB33-B1DF520E1C05}">
      <dgm:prSet/>
      <dgm:spPr/>
      <dgm:t>
        <a:bodyPr/>
        <a:lstStyle/>
        <a:p>
          <a:endParaRPr lang="id-ID"/>
        </a:p>
      </dgm:t>
    </dgm:pt>
    <dgm:pt modelId="{1AAE06D0-08E7-4CDF-8D54-E13B66AC45DA}">
      <dgm:prSet phldrT="[Text]"/>
      <dgm:spPr/>
      <dgm:t>
        <a:bodyPr/>
        <a:lstStyle/>
        <a:p>
          <a:r>
            <a:rPr lang="id-ID" dirty="0" smtClean="0"/>
            <a:t>Harga Perkiraan Sendiri (HPS)</a:t>
          </a:r>
          <a:endParaRPr lang="id-ID" dirty="0"/>
        </a:p>
      </dgm:t>
    </dgm:pt>
    <dgm:pt modelId="{D9F9C347-E9A5-428D-9190-A8993C508A0D}" type="parTrans" cxnId="{9EED17B8-1E39-47A3-B35E-AADBCF1DC775}">
      <dgm:prSet/>
      <dgm:spPr/>
      <dgm:t>
        <a:bodyPr/>
        <a:lstStyle/>
        <a:p>
          <a:endParaRPr lang="id-ID"/>
        </a:p>
      </dgm:t>
    </dgm:pt>
    <dgm:pt modelId="{456B8123-F98D-4E13-A1BB-64DB9D96C4FF}" type="sibTrans" cxnId="{9EED17B8-1E39-47A3-B35E-AADBCF1DC775}">
      <dgm:prSet/>
      <dgm:spPr/>
      <dgm:t>
        <a:bodyPr/>
        <a:lstStyle/>
        <a:p>
          <a:endParaRPr lang="id-ID"/>
        </a:p>
      </dgm:t>
    </dgm:pt>
    <dgm:pt modelId="{5B48EB7D-C964-4185-B7F6-70EF48BD6162}">
      <dgm:prSet phldrT="[Text]" custT="1"/>
      <dgm:spPr/>
      <dgm:t>
        <a:bodyPr/>
        <a:lstStyle/>
        <a:p>
          <a:r>
            <a:rPr lang="id-ID" sz="1200" dirty="0" smtClean="0"/>
            <a:t>Hasil Survei</a:t>
          </a:r>
          <a:endParaRPr lang="id-ID" sz="1200" dirty="0"/>
        </a:p>
      </dgm:t>
    </dgm:pt>
    <dgm:pt modelId="{907A2CE6-C3FE-480F-9E95-1E3572252F85}" type="parTrans" cxnId="{9FFD7BE5-89D3-4F90-900F-48AB9D1C94AB}">
      <dgm:prSet/>
      <dgm:spPr/>
      <dgm:t>
        <a:bodyPr/>
        <a:lstStyle/>
        <a:p>
          <a:endParaRPr lang="id-ID"/>
        </a:p>
      </dgm:t>
    </dgm:pt>
    <dgm:pt modelId="{E9965518-F410-466E-B1CC-B22455A6FEC3}" type="sibTrans" cxnId="{9FFD7BE5-89D3-4F90-900F-48AB9D1C94AB}">
      <dgm:prSet/>
      <dgm:spPr/>
      <dgm:t>
        <a:bodyPr/>
        <a:lstStyle/>
        <a:p>
          <a:endParaRPr lang="id-ID"/>
        </a:p>
      </dgm:t>
    </dgm:pt>
    <dgm:pt modelId="{CB73FC04-28F7-4D64-8A3D-02935C01DECE}">
      <dgm:prSet phldrT="[Text]" custT="1"/>
      <dgm:spPr/>
      <dgm:t>
        <a:bodyPr/>
        <a:lstStyle/>
        <a:p>
          <a:r>
            <a:rPr lang="id-ID" sz="1200" dirty="0" smtClean="0"/>
            <a:t>Harga pada kontrak terakhir</a:t>
          </a:r>
          <a:endParaRPr lang="id-ID" sz="1200" dirty="0"/>
        </a:p>
      </dgm:t>
    </dgm:pt>
    <dgm:pt modelId="{E875F330-D6CB-4AFB-AE7F-80ED54DB2164}" type="parTrans" cxnId="{9D0256CC-2069-41A2-A149-4EDACCEF9228}">
      <dgm:prSet/>
      <dgm:spPr/>
      <dgm:t>
        <a:bodyPr/>
        <a:lstStyle/>
        <a:p>
          <a:endParaRPr lang="id-ID"/>
        </a:p>
      </dgm:t>
    </dgm:pt>
    <dgm:pt modelId="{930420D0-6C1A-45DA-A21F-C90F217ADCE0}" type="sibTrans" cxnId="{9D0256CC-2069-41A2-A149-4EDACCEF9228}">
      <dgm:prSet/>
      <dgm:spPr/>
      <dgm:t>
        <a:bodyPr/>
        <a:lstStyle/>
        <a:p>
          <a:endParaRPr lang="id-ID"/>
        </a:p>
      </dgm:t>
    </dgm:pt>
    <dgm:pt modelId="{7E843F14-F91C-4661-B344-EB28D854BDE4}">
      <dgm:prSet phldrT="[Text]" custT="1"/>
      <dgm:spPr/>
      <dgm:t>
        <a:bodyPr/>
        <a:lstStyle/>
        <a:p>
          <a:r>
            <a:rPr lang="id-ID" sz="1100" dirty="0" smtClean="0"/>
            <a:t>Pendapatan</a:t>
          </a:r>
          <a:endParaRPr lang="id-ID" sz="1100" dirty="0"/>
        </a:p>
      </dgm:t>
    </dgm:pt>
    <dgm:pt modelId="{BBCED580-A2A4-4288-B747-F613CBA1961F}" type="parTrans" cxnId="{2EDA2C7D-6F4E-4AC3-8353-1F9C4B64146D}">
      <dgm:prSet/>
      <dgm:spPr/>
      <dgm:t>
        <a:bodyPr/>
        <a:lstStyle/>
        <a:p>
          <a:endParaRPr lang="id-ID"/>
        </a:p>
      </dgm:t>
    </dgm:pt>
    <dgm:pt modelId="{8539909E-F1E8-4B1E-8126-9D0176C608D4}" type="sibTrans" cxnId="{2EDA2C7D-6F4E-4AC3-8353-1F9C4B64146D}">
      <dgm:prSet/>
      <dgm:spPr/>
      <dgm:t>
        <a:bodyPr/>
        <a:lstStyle/>
        <a:p>
          <a:endParaRPr lang="id-ID"/>
        </a:p>
      </dgm:t>
    </dgm:pt>
    <dgm:pt modelId="{D2B3D612-FD72-46C6-869B-9D48603E3CCC}">
      <dgm:prSet phldrT="[Text]" custT="1"/>
      <dgm:spPr/>
      <dgm:t>
        <a:bodyPr/>
        <a:lstStyle/>
        <a:p>
          <a:r>
            <a:rPr lang="id-ID" sz="1100" dirty="0" smtClean="0"/>
            <a:t>Lain-Lain</a:t>
          </a:r>
          <a:endParaRPr lang="id-ID" sz="1100" dirty="0"/>
        </a:p>
      </dgm:t>
    </dgm:pt>
    <dgm:pt modelId="{6B464874-7193-4E8D-B9C2-9F3B5F76EEA6}" type="parTrans" cxnId="{2EAC9E34-C95D-47D4-A0FC-BAA4B63AEC58}">
      <dgm:prSet/>
      <dgm:spPr/>
      <dgm:t>
        <a:bodyPr/>
        <a:lstStyle/>
        <a:p>
          <a:endParaRPr lang="id-ID"/>
        </a:p>
      </dgm:t>
    </dgm:pt>
    <dgm:pt modelId="{09794A06-F668-4759-93C8-96AA3ABC4736}" type="sibTrans" cxnId="{2EAC9E34-C95D-47D4-A0FC-BAA4B63AEC58}">
      <dgm:prSet/>
      <dgm:spPr/>
      <dgm:t>
        <a:bodyPr/>
        <a:lstStyle/>
        <a:p>
          <a:endParaRPr lang="id-ID"/>
        </a:p>
      </dgm:t>
    </dgm:pt>
    <dgm:pt modelId="{9C5B0A55-25DA-4B76-B223-2EDE4662751B}">
      <dgm:prSet phldrT="[Text]" custT="1"/>
      <dgm:spPr/>
      <dgm:t>
        <a:bodyPr/>
        <a:lstStyle/>
        <a:p>
          <a:r>
            <a:rPr lang="id-ID" sz="1100" dirty="0" smtClean="0"/>
            <a:t>Persetujuaan BoM dan Direktur</a:t>
          </a:r>
          <a:endParaRPr lang="id-ID" sz="1100" dirty="0"/>
        </a:p>
      </dgm:t>
    </dgm:pt>
    <dgm:pt modelId="{1D0326C5-0DA1-43D5-9AE6-A625FB7B7062}" type="parTrans" cxnId="{9324A747-0F13-4E52-B219-F8AB90439F24}">
      <dgm:prSet/>
      <dgm:spPr/>
      <dgm:t>
        <a:bodyPr/>
        <a:lstStyle/>
        <a:p>
          <a:endParaRPr lang="id-ID"/>
        </a:p>
      </dgm:t>
    </dgm:pt>
    <dgm:pt modelId="{904BB3EE-1BA4-43B7-B7B6-EEAEFC3BD2FB}" type="sibTrans" cxnId="{9324A747-0F13-4E52-B219-F8AB90439F24}">
      <dgm:prSet/>
      <dgm:spPr/>
      <dgm:t>
        <a:bodyPr/>
        <a:lstStyle/>
        <a:p>
          <a:endParaRPr lang="id-ID"/>
        </a:p>
      </dgm:t>
    </dgm:pt>
    <dgm:pt modelId="{2ADF7CE4-1E10-46A8-81CB-0B0D08CFE441}">
      <dgm:prSet phldrT="[Text]"/>
      <dgm:spPr/>
      <dgm:t>
        <a:bodyPr/>
        <a:lstStyle/>
        <a:p>
          <a:r>
            <a:rPr lang="id-ID" dirty="0" smtClean="0"/>
            <a:t>Procurement by Integrated Procurement System</a:t>
          </a:r>
          <a:endParaRPr lang="id-ID" dirty="0"/>
        </a:p>
      </dgm:t>
    </dgm:pt>
    <dgm:pt modelId="{F7151CCC-942B-4508-A6B4-A3B135120E01}" type="parTrans" cxnId="{0B5AAA21-1FAD-4ECC-859C-3A9F04486DEE}">
      <dgm:prSet/>
      <dgm:spPr/>
      <dgm:t>
        <a:bodyPr/>
        <a:lstStyle/>
        <a:p>
          <a:endParaRPr lang="id-ID"/>
        </a:p>
      </dgm:t>
    </dgm:pt>
    <dgm:pt modelId="{DB5FC3F4-2F89-4203-874D-539D3B1C6B2B}" type="sibTrans" cxnId="{0B5AAA21-1FAD-4ECC-859C-3A9F04486DEE}">
      <dgm:prSet/>
      <dgm:spPr/>
      <dgm:t>
        <a:bodyPr/>
        <a:lstStyle/>
        <a:p>
          <a:endParaRPr lang="id-ID"/>
        </a:p>
      </dgm:t>
    </dgm:pt>
    <dgm:pt modelId="{E30908AA-CB4C-4812-9AB7-5B16A83DA9CB}">
      <dgm:prSet phldrT="[Text]"/>
      <dgm:spPr/>
      <dgm:t>
        <a:bodyPr/>
        <a:lstStyle/>
        <a:p>
          <a:r>
            <a:rPr lang="id-ID" dirty="0" smtClean="0"/>
            <a:t>Pelaksanaan dan Evaluasi</a:t>
          </a:r>
          <a:endParaRPr lang="id-ID" dirty="0"/>
        </a:p>
      </dgm:t>
    </dgm:pt>
    <dgm:pt modelId="{541ED608-BDA8-4D73-A5AF-6AB0D842D3A9}" type="parTrans" cxnId="{23BD433E-4AF2-46D9-96E6-011231B63C45}">
      <dgm:prSet/>
      <dgm:spPr/>
      <dgm:t>
        <a:bodyPr/>
        <a:lstStyle/>
        <a:p>
          <a:endParaRPr lang="id-ID"/>
        </a:p>
      </dgm:t>
    </dgm:pt>
    <dgm:pt modelId="{ECF2541F-701D-45A0-BDF6-A630F34C94E6}" type="sibTrans" cxnId="{23BD433E-4AF2-46D9-96E6-011231B63C45}">
      <dgm:prSet/>
      <dgm:spPr/>
      <dgm:t>
        <a:bodyPr/>
        <a:lstStyle/>
        <a:p>
          <a:endParaRPr lang="id-ID"/>
        </a:p>
      </dgm:t>
    </dgm:pt>
    <dgm:pt modelId="{C970DDBB-D9DE-4B4C-B810-77461F0319D3}">
      <dgm:prSet phldrT="[Text]" custT="1"/>
      <dgm:spPr/>
      <dgm:t>
        <a:bodyPr/>
        <a:lstStyle/>
        <a:p>
          <a:r>
            <a:rPr lang="id-ID" sz="1100" dirty="0" smtClean="0"/>
            <a:t>Proses Procurement</a:t>
          </a:r>
          <a:endParaRPr lang="id-ID" sz="1100" dirty="0"/>
        </a:p>
      </dgm:t>
    </dgm:pt>
    <dgm:pt modelId="{8C599F33-30A2-404B-AF76-DB0013899F13}" type="parTrans" cxnId="{AD9EA79B-356B-4B53-B2A3-5C29DE2930F2}">
      <dgm:prSet/>
      <dgm:spPr/>
      <dgm:t>
        <a:bodyPr/>
        <a:lstStyle/>
        <a:p>
          <a:endParaRPr lang="id-ID"/>
        </a:p>
      </dgm:t>
    </dgm:pt>
    <dgm:pt modelId="{4F09879A-EA7B-4E9D-8C3B-562D2D24CAB5}" type="sibTrans" cxnId="{AD9EA79B-356B-4B53-B2A3-5C29DE2930F2}">
      <dgm:prSet/>
      <dgm:spPr/>
      <dgm:t>
        <a:bodyPr/>
        <a:lstStyle/>
        <a:p>
          <a:endParaRPr lang="id-ID"/>
        </a:p>
      </dgm:t>
    </dgm:pt>
    <dgm:pt modelId="{01B42D3E-6C01-4D8A-9AD3-9A5C8D167B96}">
      <dgm:prSet phldrT="[Text]" custT="1"/>
      <dgm:spPr/>
      <dgm:t>
        <a:bodyPr/>
        <a:lstStyle/>
        <a:p>
          <a:r>
            <a:rPr lang="id-ID" sz="1100" dirty="0" smtClean="0"/>
            <a:t>Kontrak</a:t>
          </a:r>
          <a:endParaRPr lang="id-ID" sz="1100" dirty="0"/>
        </a:p>
      </dgm:t>
    </dgm:pt>
    <dgm:pt modelId="{35939B64-4541-49EA-BF4C-7A13F53FE919}" type="parTrans" cxnId="{612CCBE0-56B6-4223-8309-4B453A6A02C9}">
      <dgm:prSet/>
      <dgm:spPr/>
      <dgm:t>
        <a:bodyPr/>
        <a:lstStyle/>
        <a:p>
          <a:endParaRPr lang="id-ID"/>
        </a:p>
      </dgm:t>
    </dgm:pt>
    <dgm:pt modelId="{BCDE4EF8-0C04-444F-978A-74371C6D6740}" type="sibTrans" cxnId="{612CCBE0-56B6-4223-8309-4B453A6A02C9}">
      <dgm:prSet/>
      <dgm:spPr/>
      <dgm:t>
        <a:bodyPr/>
        <a:lstStyle/>
        <a:p>
          <a:endParaRPr lang="id-ID"/>
        </a:p>
      </dgm:t>
    </dgm:pt>
    <dgm:pt modelId="{7F6C3D33-6640-46BC-8DA7-16B73D09C7DD}">
      <dgm:prSet phldrT="[Text]" custT="1"/>
      <dgm:spPr/>
      <dgm:t>
        <a:bodyPr/>
        <a:lstStyle/>
        <a:p>
          <a:r>
            <a:rPr lang="id-ID" sz="1100" dirty="0" smtClean="0"/>
            <a:t>Penerimaan </a:t>
          </a:r>
          <a:r>
            <a:rPr lang="id-ID" sz="1100" dirty="0" smtClean="0"/>
            <a:t>dan Penggunaan Barang </a:t>
          </a:r>
          <a:r>
            <a:rPr lang="id-ID" sz="1100" dirty="0" smtClean="0"/>
            <a:t>dan Jasa</a:t>
          </a:r>
          <a:endParaRPr lang="id-ID" sz="1100" dirty="0"/>
        </a:p>
      </dgm:t>
    </dgm:pt>
    <dgm:pt modelId="{ECB95C06-705A-482E-9C49-83214D723900}" type="parTrans" cxnId="{A2DFDF03-8590-4577-9F2C-6161FCE6AF5E}">
      <dgm:prSet/>
      <dgm:spPr/>
      <dgm:t>
        <a:bodyPr/>
        <a:lstStyle/>
        <a:p>
          <a:endParaRPr lang="id-ID"/>
        </a:p>
      </dgm:t>
    </dgm:pt>
    <dgm:pt modelId="{5A9DD41D-58E7-4A1A-8F23-74EE9D2D01CE}" type="sibTrans" cxnId="{A2DFDF03-8590-4577-9F2C-6161FCE6AF5E}">
      <dgm:prSet/>
      <dgm:spPr/>
      <dgm:t>
        <a:bodyPr/>
        <a:lstStyle/>
        <a:p>
          <a:endParaRPr lang="id-ID"/>
        </a:p>
      </dgm:t>
    </dgm:pt>
    <dgm:pt modelId="{9C86EDAE-16CF-4322-9123-8F97F2786383}">
      <dgm:prSet phldrT="[Text]" custT="1"/>
      <dgm:spPr/>
      <dgm:t>
        <a:bodyPr/>
        <a:lstStyle/>
        <a:p>
          <a:r>
            <a:rPr lang="id-ID" sz="1100" dirty="0" smtClean="0"/>
            <a:t>Evaluasi</a:t>
          </a:r>
          <a:endParaRPr lang="id-ID" sz="1100" dirty="0"/>
        </a:p>
      </dgm:t>
    </dgm:pt>
    <dgm:pt modelId="{0D86C345-EDC8-4765-B00A-9740CE1863D8}" type="parTrans" cxnId="{E11DB350-4894-4797-9C1A-F89F1803C261}">
      <dgm:prSet/>
      <dgm:spPr/>
      <dgm:t>
        <a:bodyPr/>
        <a:lstStyle/>
        <a:p>
          <a:endParaRPr lang="id-ID"/>
        </a:p>
      </dgm:t>
    </dgm:pt>
    <dgm:pt modelId="{358FAA25-A648-4BDC-BB8E-6545153C8DC7}" type="sibTrans" cxnId="{E11DB350-4894-4797-9C1A-F89F1803C261}">
      <dgm:prSet/>
      <dgm:spPr/>
      <dgm:t>
        <a:bodyPr/>
        <a:lstStyle/>
        <a:p>
          <a:endParaRPr lang="id-ID"/>
        </a:p>
      </dgm:t>
    </dgm:pt>
    <dgm:pt modelId="{5D7F39D8-AC64-4698-951D-D02B91B810DC}" type="pres">
      <dgm:prSet presAssocID="{E5F14589-182D-4675-B522-2236C7F3BA0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97A10850-E69B-4927-B51F-100351DC216B}" type="pres">
      <dgm:prSet presAssocID="{F8564B42-2015-4325-96DF-751EAB194AFD}" presName="composite" presStyleCnt="0"/>
      <dgm:spPr/>
    </dgm:pt>
    <dgm:pt modelId="{0213A85C-BB08-4FEB-A079-3B7558BB207D}" type="pres">
      <dgm:prSet presAssocID="{F8564B42-2015-4325-96DF-751EAB194AFD}" presName="bentUpArrow1" presStyleLbl="alignImgPlace1" presStyleIdx="0" presStyleCnt="4"/>
      <dgm:spPr/>
    </dgm:pt>
    <dgm:pt modelId="{DF44DF9B-532C-4B9A-BEE6-216725AD2AD4}" type="pres">
      <dgm:prSet presAssocID="{F8564B42-2015-4325-96DF-751EAB194AFD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8754218-5D26-402B-89B5-99DFE77BD758}" type="pres">
      <dgm:prSet presAssocID="{F8564B42-2015-4325-96DF-751EAB194AFD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604565B-9F2E-463C-AC29-49ACB172CC90}" type="pres">
      <dgm:prSet presAssocID="{27C845D2-FE15-4B20-BD11-CBB664367083}" presName="sibTrans" presStyleCnt="0"/>
      <dgm:spPr/>
    </dgm:pt>
    <dgm:pt modelId="{2138339B-BB0D-43C7-9179-857FF9AAF4F2}" type="pres">
      <dgm:prSet presAssocID="{24DF9B42-AD73-469E-A962-DAEEBAC18B5B}" presName="composite" presStyleCnt="0"/>
      <dgm:spPr/>
    </dgm:pt>
    <dgm:pt modelId="{16989388-D593-47E7-8E93-B7F120B6FF62}" type="pres">
      <dgm:prSet presAssocID="{24DF9B42-AD73-469E-A962-DAEEBAC18B5B}" presName="bentUpArrow1" presStyleLbl="alignImgPlace1" presStyleIdx="1" presStyleCnt="4"/>
      <dgm:spPr/>
    </dgm:pt>
    <dgm:pt modelId="{C4E1D0EC-4B29-4472-91D5-6379C4B2A227}" type="pres">
      <dgm:prSet presAssocID="{24DF9B42-AD73-469E-A962-DAEEBAC18B5B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3330FF7-0E7B-400B-A19D-6E22C310F71A}" type="pres">
      <dgm:prSet presAssocID="{24DF9B42-AD73-469E-A962-DAEEBAC18B5B}" presName="ChildText" presStyleLbl="revTx" presStyleIdx="1" presStyleCnt="5" custScaleX="195983" custLinFactNeighborX="471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EB24102-38D6-4A52-B8D8-DBA3F7702FC2}" type="pres">
      <dgm:prSet presAssocID="{417A37A8-1118-4FF6-A394-30A9B0CD5F5A}" presName="sibTrans" presStyleCnt="0"/>
      <dgm:spPr/>
    </dgm:pt>
    <dgm:pt modelId="{3690C45E-0F71-4171-B98B-E10AAB92DB3B}" type="pres">
      <dgm:prSet presAssocID="{1AAE06D0-08E7-4CDF-8D54-E13B66AC45DA}" presName="composite" presStyleCnt="0"/>
      <dgm:spPr/>
    </dgm:pt>
    <dgm:pt modelId="{56C31B16-5EDC-4EC0-BBC5-5D0B3EDEAAA4}" type="pres">
      <dgm:prSet presAssocID="{1AAE06D0-08E7-4CDF-8D54-E13B66AC45DA}" presName="bentUpArrow1" presStyleLbl="alignImgPlace1" presStyleIdx="2" presStyleCnt="4"/>
      <dgm:spPr/>
    </dgm:pt>
    <dgm:pt modelId="{3DFBBC05-8359-444F-AD23-9C15422EF8CD}" type="pres">
      <dgm:prSet presAssocID="{1AAE06D0-08E7-4CDF-8D54-E13B66AC45DA}" presName="ParentText" presStyleLbl="node1" presStyleIdx="2" presStyleCnt="5" custLinFactNeighborY="-21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77E247C-8085-41C0-8F62-F5579C830F57}" type="pres">
      <dgm:prSet presAssocID="{1AAE06D0-08E7-4CDF-8D54-E13B66AC45DA}" presName="ChildText" presStyleLbl="revTx" presStyleIdx="2" presStyleCnt="5" custScaleX="172420" custLinFactNeighborX="371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425EC31-B86A-4AC2-A959-9CFBA581B3A5}" type="pres">
      <dgm:prSet presAssocID="{456B8123-F98D-4E13-A1BB-64DB9D96C4FF}" presName="sibTrans" presStyleCnt="0"/>
      <dgm:spPr/>
    </dgm:pt>
    <dgm:pt modelId="{67666EA1-247A-48D4-AABB-1F81E94E6961}" type="pres">
      <dgm:prSet presAssocID="{2ADF7CE4-1E10-46A8-81CB-0B0D08CFE441}" presName="composite" presStyleCnt="0"/>
      <dgm:spPr/>
    </dgm:pt>
    <dgm:pt modelId="{41E6EB0E-1956-44FA-8227-7EDFB02CB61E}" type="pres">
      <dgm:prSet presAssocID="{2ADF7CE4-1E10-46A8-81CB-0B0D08CFE441}" presName="bentUpArrow1" presStyleLbl="alignImgPlace1" presStyleIdx="3" presStyleCnt="4"/>
      <dgm:spPr/>
    </dgm:pt>
    <dgm:pt modelId="{E1CC8F76-951E-41FE-901A-4BE299361656}" type="pres">
      <dgm:prSet presAssocID="{2ADF7CE4-1E10-46A8-81CB-0B0D08CFE441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661C2FE-17AC-42C8-B354-16ACC2A1EF08}" type="pres">
      <dgm:prSet presAssocID="{2ADF7CE4-1E10-46A8-81CB-0B0D08CFE441}" presName="ChildText" presStyleLbl="revTx" presStyleIdx="3" presStyleCnt="5" custScaleX="196646" custLinFactNeighborX="484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574C08D-F354-45AA-86C8-7D61AA497EE0}" type="pres">
      <dgm:prSet presAssocID="{DB5FC3F4-2F89-4203-874D-539D3B1C6B2B}" presName="sibTrans" presStyleCnt="0"/>
      <dgm:spPr/>
    </dgm:pt>
    <dgm:pt modelId="{EFC5E462-7231-4087-9DC2-5B8D58CA95DB}" type="pres">
      <dgm:prSet presAssocID="{E30908AA-CB4C-4812-9AB7-5B16A83DA9CB}" presName="composite" presStyleCnt="0"/>
      <dgm:spPr/>
    </dgm:pt>
    <dgm:pt modelId="{621FFEDD-8020-458A-87C1-F78AA35188D2}" type="pres">
      <dgm:prSet presAssocID="{E30908AA-CB4C-4812-9AB7-5B16A83DA9CB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A4F89E3-7F6C-4B70-BB3A-30AD634CB424}" type="pres">
      <dgm:prSet presAssocID="{E30908AA-CB4C-4812-9AB7-5B16A83DA9CB}" presName="FinalChildText" presStyleLbl="revTx" presStyleIdx="4" presStyleCnt="5" custScaleX="253456" custLinFactNeighborX="890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EAC9E34-C95D-47D4-A0FC-BAA4B63AEC58}" srcId="{F8564B42-2015-4325-96DF-751EAB194AFD}" destId="{D2B3D612-FD72-46C6-869B-9D48603E3CCC}" srcOrd="3" destOrd="0" parTransId="{6B464874-7193-4E8D-B9C2-9F3B5F76EEA6}" sibTransId="{09794A06-F668-4759-93C8-96AA3ABC4736}"/>
    <dgm:cxn modelId="{612CCBE0-56B6-4223-8309-4B453A6A02C9}" srcId="{2ADF7CE4-1E10-46A8-81CB-0B0D08CFE441}" destId="{01B42D3E-6C01-4D8A-9AD3-9A5C8D167B96}" srcOrd="1" destOrd="0" parTransId="{35939B64-4541-49EA-BF4C-7A13F53FE919}" sibTransId="{BCDE4EF8-0C04-444F-978A-74371C6D6740}"/>
    <dgm:cxn modelId="{23BD433E-4AF2-46D9-96E6-011231B63C45}" srcId="{E5F14589-182D-4675-B522-2236C7F3BA06}" destId="{E30908AA-CB4C-4812-9AB7-5B16A83DA9CB}" srcOrd="4" destOrd="0" parTransId="{541ED608-BDA8-4D73-A5AF-6AB0D842D3A9}" sibTransId="{ECF2541F-701D-45A0-BDF6-A630F34C94E6}"/>
    <dgm:cxn modelId="{9324A747-0F13-4E52-B219-F8AB90439F24}" srcId="{24DF9B42-AD73-469E-A962-DAEEBAC18B5B}" destId="{9C5B0A55-25DA-4B76-B223-2EDE4662751B}" srcOrd="2" destOrd="0" parTransId="{1D0326C5-0DA1-43D5-9AE6-A625FB7B7062}" sibTransId="{904BB3EE-1BA4-43B7-B7B6-EEAEFC3BD2FB}"/>
    <dgm:cxn modelId="{DB0C3105-96D7-4F41-919F-98DFA884C731}" type="presOf" srcId="{5B48EB7D-C964-4185-B7F6-70EF48BD6162}" destId="{877E247C-8085-41C0-8F62-F5579C830F57}" srcOrd="0" destOrd="0" presId="urn:microsoft.com/office/officeart/2005/8/layout/StepDownProcess"/>
    <dgm:cxn modelId="{9D0256CC-2069-41A2-A149-4EDACCEF9228}" srcId="{1AAE06D0-08E7-4CDF-8D54-E13B66AC45DA}" destId="{CB73FC04-28F7-4D64-8A3D-02935C01DECE}" srcOrd="1" destOrd="0" parTransId="{E875F330-D6CB-4AFB-AE7F-80ED54DB2164}" sibTransId="{930420D0-6C1A-45DA-A21F-C90F217ADCE0}"/>
    <dgm:cxn modelId="{EEA8888B-A796-4CC3-924E-4B013CE1EED8}" type="presOf" srcId="{2ADF7CE4-1E10-46A8-81CB-0B0D08CFE441}" destId="{E1CC8F76-951E-41FE-901A-4BE299361656}" srcOrd="0" destOrd="0" presId="urn:microsoft.com/office/officeart/2005/8/layout/StepDownProcess"/>
    <dgm:cxn modelId="{42F708CA-66A3-41B2-AB03-65F5AD7B9299}" type="presOf" srcId="{9C5B0A55-25DA-4B76-B223-2EDE4662751B}" destId="{A3330FF7-0E7B-400B-A19D-6E22C310F71A}" srcOrd="0" destOrd="2" presId="urn:microsoft.com/office/officeart/2005/8/layout/StepDownProcess"/>
    <dgm:cxn modelId="{72C6D034-E722-4587-8F2E-22216A276BB2}" type="presOf" srcId="{6714C7E3-7DB9-4C8F-8649-E2A94DA52C14}" destId="{98754218-5D26-402B-89B5-99DFE77BD758}" srcOrd="0" destOrd="0" presId="urn:microsoft.com/office/officeart/2005/8/layout/StepDownProcess"/>
    <dgm:cxn modelId="{F4D77890-3007-438C-B83F-17D4F9F3A772}" type="presOf" srcId="{2AD07BA5-3B85-486E-9DA4-ACCC7F530C60}" destId="{A3330FF7-0E7B-400B-A19D-6E22C310F71A}" srcOrd="0" destOrd="1" presId="urn:microsoft.com/office/officeart/2005/8/layout/StepDownProcess"/>
    <dgm:cxn modelId="{2EDA2C7D-6F4E-4AC3-8353-1F9C4B64146D}" srcId="{F8564B42-2015-4325-96DF-751EAB194AFD}" destId="{7E843F14-F91C-4661-B344-EB28D854BDE4}" srcOrd="2" destOrd="0" parTransId="{BBCED580-A2A4-4288-B747-F613CBA1961F}" sibTransId="{8539909E-F1E8-4B1E-8126-9D0176C608D4}"/>
    <dgm:cxn modelId="{0B5AAA21-1FAD-4ECC-859C-3A9F04486DEE}" srcId="{E5F14589-182D-4675-B522-2236C7F3BA06}" destId="{2ADF7CE4-1E10-46A8-81CB-0B0D08CFE441}" srcOrd="3" destOrd="0" parTransId="{F7151CCC-942B-4508-A6B4-A3B135120E01}" sibTransId="{DB5FC3F4-2F89-4203-874D-539D3B1C6B2B}"/>
    <dgm:cxn modelId="{BC719683-5398-42B3-8B6B-1B18621F23DB}" srcId="{E5F14589-182D-4675-B522-2236C7F3BA06}" destId="{F8564B42-2015-4325-96DF-751EAB194AFD}" srcOrd="0" destOrd="0" parTransId="{44C46047-7F6F-41E9-8977-A0BFCD4AC3FC}" sibTransId="{27C845D2-FE15-4B20-BD11-CBB664367083}"/>
    <dgm:cxn modelId="{45BB9254-8D4C-4B12-AC19-CAA4BC003C27}" srcId="{F8564B42-2015-4325-96DF-751EAB194AFD}" destId="{F9259E5C-33DD-42EB-BB40-B2DB0AE0B861}" srcOrd="1" destOrd="0" parTransId="{5CAF36B4-BF15-4DF3-94F5-FE416F533BE3}" sibTransId="{7FFB1A64-6D80-4D9B-909E-2748295A6ED7}"/>
    <dgm:cxn modelId="{BE32D6CD-E015-4F20-9DFF-90752235393B}" type="presOf" srcId="{24DF9B42-AD73-469E-A962-DAEEBAC18B5B}" destId="{C4E1D0EC-4B29-4472-91D5-6379C4B2A227}" srcOrd="0" destOrd="0" presId="urn:microsoft.com/office/officeart/2005/8/layout/StepDownProcess"/>
    <dgm:cxn modelId="{C2B044FB-7794-4510-B6AF-E828970C5FAD}" type="presOf" srcId="{9C86EDAE-16CF-4322-9123-8F97F2786383}" destId="{FA4F89E3-7F6C-4B70-BB3A-30AD634CB424}" srcOrd="0" destOrd="1" presId="urn:microsoft.com/office/officeart/2005/8/layout/StepDownProcess"/>
    <dgm:cxn modelId="{98AFDFF4-721C-4506-A0FC-F8815385C2CA}" srcId="{F8564B42-2015-4325-96DF-751EAB194AFD}" destId="{6714C7E3-7DB9-4C8F-8649-E2A94DA52C14}" srcOrd="0" destOrd="0" parTransId="{4CE966D2-8E5B-4519-B2BD-FFF658BB0600}" sibTransId="{8C694815-5F99-46DE-BF82-8EE48F0098AE}"/>
    <dgm:cxn modelId="{C687E103-179D-46E5-AB1C-31029CDF0266}" type="presOf" srcId="{7F6C3D33-6640-46BC-8DA7-16B73D09C7DD}" destId="{FA4F89E3-7F6C-4B70-BB3A-30AD634CB424}" srcOrd="0" destOrd="0" presId="urn:microsoft.com/office/officeart/2005/8/layout/StepDownProcess"/>
    <dgm:cxn modelId="{A2DFDF03-8590-4577-9F2C-6161FCE6AF5E}" srcId="{E30908AA-CB4C-4812-9AB7-5B16A83DA9CB}" destId="{7F6C3D33-6640-46BC-8DA7-16B73D09C7DD}" srcOrd="0" destOrd="0" parTransId="{ECB95C06-705A-482E-9C49-83214D723900}" sibTransId="{5A9DD41D-58E7-4A1A-8F23-74EE9D2D01CE}"/>
    <dgm:cxn modelId="{56D74685-407D-4F91-9760-533A1BB2483F}" type="presOf" srcId="{E5F14589-182D-4675-B522-2236C7F3BA06}" destId="{5D7F39D8-AC64-4698-951D-D02B91B810DC}" srcOrd="0" destOrd="0" presId="urn:microsoft.com/office/officeart/2005/8/layout/StepDownProcess"/>
    <dgm:cxn modelId="{9623A9AA-39A0-45B5-AA01-B0378D5152C9}" type="presOf" srcId="{D2B3D612-FD72-46C6-869B-9D48603E3CCC}" destId="{98754218-5D26-402B-89B5-99DFE77BD758}" srcOrd="0" destOrd="3" presId="urn:microsoft.com/office/officeart/2005/8/layout/StepDownProcess"/>
    <dgm:cxn modelId="{E11DB350-4894-4797-9C1A-F89F1803C261}" srcId="{E30908AA-CB4C-4812-9AB7-5B16A83DA9CB}" destId="{9C86EDAE-16CF-4322-9123-8F97F2786383}" srcOrd="1" destOrd="0" parTransId="{0D86C345-EDC8-4765-B00A-9740CE1863D8}" sibTransId="{358FAA25-A648-4BDC-BB8E-6545153C8DC7}"/>
    <dgm:cxn modelId="{57B9E788-9D57-4C3D-A176-2B3E39BEC84F}" type="presOf" srcId="{0AAD9B56-A0D5-4578-BEA2-D390E9545634}" destId="{A3330FF7-0E7B-400B-A19D-6E22C310F71A}" srcOrd="0" destOrd="0" presId="urn:microsoft.com/office/officeart/2005/8/layout/StepDownProcess"/>
    <dgm:cxn modelId="{26AEE1EF-1371-428B-997D-79EF39ADA82C}" type="presOf" srcId="{C970DDBB-D9DE-4B4C-B810-77461F0319D3}" destId="{3661C2FE-17AC-42C8-B354-16ACC2A1EF08}" srcOrd="0" destOrd="0" presId="urn:microsoft.com/office/officeart/2005/8/layout/StepDownProcess"/>
    <dgm:cxn modelId="{9FFD7BE5-89D3-4F90-900F-48AB9D1C94AB}" srcId="{1AAE06D0-08E7-4CDF-8D54-E13B66AC45DA}" destId="{5B48EB7D-C964-4185-B7F6-70EF48BD6162}" srcOrd="0" destOrd="0" parTransId="{907A2CE6-C3FE-480F-9E95-1E3572252F85}" sibTransId="{E9965518-F410-466E-B1CC-B22455A6FEC3}"/>
    <dgm:cxn modelId="{898FA8D4-5524-4842-9935-CAF9B23EB944}" srcId="{24DF9B42-AD73-469E-A962-DAEEBAC18B5B}" destId="{0AAD9B56-A0D5-4578-BEA2-D390E9545634}" srcOrd="0" destOrd="0" parTransId="{70EA5135-1D7D-4EE2-A26A-8B71636CB340}" sibTransId="{865EFFF9-BECB-4C2D-9A28-7ED2B8220435}"/>
    <dgm:cxn modelId="{F5296319-F779-4349-AB33-B1DF520E1C05}" srcId="{24DF9B42-AD73-469E-A962-DAEEBAC18B5B}" destId="{2AD07BA5-3B85-486E-9DA4-ACCC7F530C60}" srcOrd="1" destOrd="0" parTransId="{CF95FDA4-02F0-453B-8C4F-F01CD5F9BA2C}" sibTransId="{E494E49A-2532-4D82-BB03-18633B162F64}"/>
    <dgm:cxn modelId="{6E5B2DB7-44C6-42F0-B84E-D29992042D17}" type="presOf" srcId="{E30908AA-CB4C-4812-9AB7-5B16A83DA9CB}" destId="{621FFEDD-8020-458A-87C1-F78AA35188D2}" srcOrd="0" destOrd="0" presId="urn:microsoft.com/office/officeart/2005/8/layout/StepDownProcess"/>
    <dgm:cxn modelId="{D0B195C2-E1C3-4074-9459-0C909BAEE43B}" type="presOf" srcId="{CB73FC04-28F7-4D64-8A3D-02935C01DECE}" destId="{877E247C-8085-41C0-8F62-F5579C830F57}" srcOrd="0" destOrd="1" presId="urn:microsoft.com/office/officeart/2005/8/layout/StepDownProcess"/>
    <dgm:cxn modelId="{562E5697-19CB-4D25-A3B4-D2CA30EC627D}" type="presOf" srcId="{1AAE06D0-08E7-4CDF-8D54-E13B66AC45DA}" destId="{3DFBBC05-8359-444F-AD23-9C15422EF8CD}" srcOrd="0" destOrd="0" presId="urn:microsoft.com/office/officeart/2005/8/layout/StepDownProcess"/>
    <dgm:cxn modelId="{C5BAA3A1-99D1-4737-BA74-32F6C01DF117}" type="presOf" srcId="{F8564B42-2015-4325-96DF-751EAB194AFD}" destId="{DF44DF9B-532C-4B9A-BEE6-216725AD2AD4}" srcOrd="0" destOrd="0" presId="urn:microsoft.com/office/officeart/2005/8/layout/StepDownProcess"/>
    <dgm:cxn modelId="{9EED17B8-1E39-47A3-B35E-AADBCF1DC775}" srcId="{E5F14589-182D-4675-B522-2236C7F3BA06}" destId="{1AAE06D0-08E7-4CDF-8D54-E13B66AC45DA}" srcOrd="2" destOrd="0" parTransId="{D9F9C347-E9A5-428D-9190-A8993C508A0D}" sibTransId="{456B8123-F98D-4E13-A1BB-64DB9D96C4FF}"/>
    <dgm:cxn modelId="{AD9EA79B-356B-4B53-B2A3-5C29DE2930F2}" srcId="{2ADF7CE4-1E10-46A8-81CB-0B0D08CFE441}" destId="{C970DDBB-D9DE-4B4C-B810-77461F0319D3}" srcOrd="0" destOrd="0" parTransId="{8C599F33-30A2-404B-AF76-DB0013899F13}" sibTransId="{4F09879A-EA7B-4E9D-8C3B-562D2D24CAB5}"/>
    <dgm:cxn modelId="{6B26423F-CCD8-4396-9D0F-7089EE018399}" type="presOf" srcId="{01B42D3E-6C01-4D8A-9AD3-9A5C8D167B96}" destId="{3661C2FE-17AC-42C8-B354-16ACC2A1EF08}" srcOrd="0" destOrd="1" presId="urn:microsoft.com/office/officeart/2005/8/layout/StepDownProcess"/>
    <dgm:cxn modelId="{F980F583-7786-4215-BD07-B457D41AA8F9}" type="presOf" srcId="{7E843F14-F91C-4661-B344-EB28D854BDE4}" destId="{98754218-5D26-402B-89B5-99DFE77BD758}" srcOrd="0" destOrd="2" presId="urn:microsoft.com/office/officeart/2005/8/layout/StepDownProcess"/>
    <dgm:cxn modelId="{C5855FDC-4EB0-4975-ACC2-D75358F4A00B}" srcId="{E5F14589-182D-4675-B522-2236C7F3BA06}" destId="{24DF9B42-AD73-469E-A962-DAEEBAC18B5B}" srcOrd="1" destOrd="0" parTransId="{0015BFE7-97C7-45D5-A12C-4A1F8EA2505D}" sibTransId="{417A37A8-1118-4FF6-A394-30A9B0CD5F5A}"/>
    <dgm:cxn modelId="{58D0A994-E587-4662-B6D5-D46E6F73B0E1}" type="presOf" srcId="{F9259E5C-33DD-42EB-BB40-B2DB0AE0B861}" destId="{98754218-5D26-402B-89B5-99DFE77BD758}" srcOrd="0" destOrd="1" presId="urn:microsoft.com/office/officeart/2005/8/layout/StepDownProcess"/>
    <dgm:cxn modelId="{771F256D-3F05-46CD-9FD0-B2DCAB445651}" type="presParOf" srcId="{5D7F39D8-AC64-4698-951D-D02B91B810DC}" destId="{97A10850-E69B-4927-B51F-100351DC216B}" srcOrd="0" destOrd="0" presId="urn:microsoft.com/office/officeart/2005/8/layout/StepDownProcess"/>
    <dgm:cxn modelId="{8C4ABB2C-172C-44E6-8E43-F2D3EBD2DCAD}" type="presParOf" srcId="{97A10850-E69B-4927-B51F-100351DC216B}" destId="{0213A85C-BB08-4FEB-A079-3B7558BB207D}" srcOrd="0" destOrd="0" presId="urn:microsoft.com/office/officeart/2005/8/layout/StepDownProcess"/>
    <dgm:cxn modelId="{5AD4C91E-C10A-4E14-B83B-AC94139B0F79}" type="presParOf" srcId="{97A10850-E69B-4927-B51F-100351DC216B}" destId="{DF44DF9B-532C-4B9A-BEE6-216725AD2AD4}" srcOrd="1" destOrd="0" presId="urn:microsoft.com/office/officeart/2005/8/layout/StepDownProcess"/>
    <dgm:cxn modelId="{A44E4ECA-9EC1-4DA4-9EF1-F7AE653E7758}" type="presParOf" srcId="{97A10850-E69B-4927-B51F-100351DC216B}" destId="{98754218-5D26-402B-89B5-99DFE77BD758}" srcOrd="2" destOrd="0" presId="urn:microsoft.com/office/officeart/2005/8/layout/StepDownProcess"/>
    <dgm:cxn modelId="{EF81D22E-4D6A-4708-B220-A97BBCF6F1E6}" type="presParOf" srcId="{5D7F39D8-AC64-4698-951D-D02B91B810DC}" destId="{3604565B-9F2E-463C-AC29-49ACB172CC90}" srcOrd="1" destOrd="0" presId="urn:microsoft.com/office/officeart/2005/8/layout/StepDownProcess"/>
    <dgm:cxn modelId="{310B1FC5-5FD7-46F2-BE51-7F7295378297}" type="presParOf" srcId="{5D7F39D8-AC64-4698-951D-D02B91B810DC}" destId="{2138339B-BB0D-43C7-9179-857FF9AAF4F2}" srcOrd="2" destOrd="0" presId="urn:microsoft.com/office/officeart/2005/8/layout/StepDownProcess"/>
    <dgm:cxn modelId="{B2AEF194-3B51-4E60-8B2D-FA787BC0F061}" type="presParOf" srcId="{2138339B-BB0D-43C7-9179-857FF9AAF4F2}" destId="{16989388-D593-47E7-8E93-B7F120B6FF62}" srcOrd="0" destOrd="0" presId="urn:microsoft.com/office/officeart/2005/8/layout/StepDownProcess"/>
    <dgm:cxn modelId="{007C75D9-2D86-49B9-B124-557E128F7190}" type="presParOf" srcId="{2138339B-BB0D-43C7-9179-857FF9AAF4F2}" destId="{C4E1D0EC-4B29-4472-91D5-6379C4B2A227}" srcOrd="1" destOrd="0" presId="urn:microsoft.com/office/officeart/2005/8/layout/StepDownProcess"/>
    <dgm:cxn modelId="{A7D9BCEC-7AA0-4641-8843-85F4E276B9E5}" type="presParOf" srcId="{2138339B-BB0D-43C7-9179-857FF9AAF4F2}" destId="{A3330FF7-0E7B-400B-A19D-6E22C310F71A}" srcOrd="2" destOrd="0" presId="urn:microsoft.com/office/officeart/2005/8/layout/StepDownProcess"/>
    <dgm:cxn modelId="{CC9C3A30-112A-416F-A4DE-E68A7B660916}" type="presParOf" srcId="{5D7F39D8-AC64-4698-951D-D02B91B810DC}" destId="{AEB24102-38D6-4A52-B8D8-DBA3F7702FC2}" srcOrd="3" destOrd="0" presId="urn:microsoft.com/office/officeart/2005/8/layout/StepDownProcess"/>
    <dgm:cxn modelId="{DE0168F0-A856-4487-9965-235A83D02504}" type="presParOf" srcId="{5D7F39D8-AC64-4698-951D-D02B91B810DC}" destId="{3690C45E-0F71-4171-B98B-E10AAB92DB3B}" srcOrd="4" destOrd="0" presId="urn:microsoft.com/office/officeart/2005/8/layout/StepDownProcess"/>
    <dgm:cxn modelId="{31B1FC9A-FB19-424E-B450-DDDE9BF9F0DA}" type="presParOf" srcId="{3690C45E-0F71-4171-B98B-E10AAB92DB3B}" destId="{56C31B16-5EDC-4EC0-BBC5-5D0B3EDEAAA4}" srcOrd="0" destOrd="0" presId="urn:microsoft.com/office/officeart/2005/8/layout/StepDownProcess"/>
    <dgm:cxn modelId="{F6FFFF45-3997-4B84-B509-6C3C136FD6AB}" type="presParOf" srcId="{3690C45E-0F71-4171-B98B-E10AAB92DB3B}" destId="{3DFBBC05-8359-444F-AD23-9C15422EF8CD}" srcOrd="1" destOrd="0" presId="urn:microsoft.com/office/officeart/2005/8/layout/StepDownProcess"/>
    <dgm:cxn modelId="{68B0E790-EB1F-4151-80B8-824ABEB2CE18}" type="presParOf" srcId="{3690C45E-0F71-4171-B98B-E10AAB92DB3B}" destId="{877E247C-8085-41C0-8F62-F5579C830F57}" srcOrd="2" destOrd="0" presId="urn:microsoft.com/office/officeart/2005/8/layout/StepDownProcess"/>
    <dgm:cxn modelId="{3BDDA73C-EF82-4B45-8715-003832AC6A7F}" type="presParOf" srcId="{5D7F39D8-AC64-4698-951D-D02B91B810DC}" destId="{6425EC31-B86A-4AC2-A959-9CFBA581B3A5}" srcOrd="5" destOrd="0" presId="urn:microsoft.com/office/officeart/2005/8/layout/StepDownProcess"/>
    <dgm:cxn modelId="{D2D82C26-A34F-44C8-9E3A-3A4E8C438C88}" type="presParOf" srcId="{5D7F39D8-AC64-4698-951D-D02B91B810DC}" destId="{67666EA1-247A-48D4-AABB-1F81E94E6961}" srcOrd="6" destOrd="0" presId="urn:microsoft.com/office/officeart/2005/8/layout/StepDownProcess"/>
    <dgm:cxn modelId="{9E2649EA-39D3-4630-A7E1-C12974C35015}" type="presParOf" srcId="{67666EA1-247A-48D4-AABB-1F81E94E6961}" destId="{41E6EB0E-1956-44FA-8227-7EDFB02CB61E}" srcOrd="0" destOrd="0" presId="urn:microsoft.com/office/officeart/2005/8/layout/StepDownProcess"/>
    <dgm:cxn modelId="{E0E298F5-2F4C-49A7-9DD2-616F78F9F204}" type="presParOf" srcId="{67666EA1-247A-48D4-AABB-1F81E94E6961}" destId="{E1CC8F76-951E-41FE-901A-4BE299361656}" srcOrd="1" destOrd="0" presId="urn:microsoft.com/office/officeart/2005/8/layout/StepDownProcess"/>
    <dgm:cxn modelId="{3FFDA1C5-8F26-4FDD-92E3-84B2B988960A}" type="presParOf" srcId="{67666EA1-247A-48D4-AABB-1F81E94E6961}" destId="{3661C2FE-17AC-42C8-B354-16ACC2A1EF08}" srcOrd="2" destOrd="0" presId="urn:microsoft.com/office/officeart/2005/8/layout/StepDownProcess"/>
    <dgm:cxn modelId="{910FA102-3A41-4615-A58A-EEE2C704A1F4}" type="presParOf" srcId="{5D7F39D8-AC64-4698-951D-D02B91B810DC}" destId="{A574C08D-F354-45AA-86C8-7D61AA497EE0}" srcOrd="7" destOrd="0" presId="urn:microsoft.com/office/officeart/2005/8/layout/StepDownProcess"/>
    <dgm:cxn modelId="{4DC707BF-209E-4AC8-8C89-2CEEE480B330}" type="presParOf" srcId="{5D7F39D8-AC64-4698-951D-D02B91B810DC}" destId="{EFC5E462-7231-4087-9DC2-5B8D58CA95DB}" srcOrd="8" destOrd="0" presId="urn:microsoft.com/office/officeart/2005/8/layout/StepDownProcess"/>
    <dgm:cxn modelId="{40487522-E1E3-4350-81DB-43CCA51187E6}" type="presParOf" srcId="{EFC5E462-7231-4087-9DC2-5B8D58CA95DB}" destId="{621FFEDD-8020-458A-87C1-F78AA35188D2}" srcOrd="0" destOrd="0" presId="urn:microsoft.com/office/officeart/2005/8/layout/StepDownProcess"/>
    <dgm:cxn modelId="{4C727B5E-29F2-4369-B39F-161C159124BE}" type="presParOf" srcId="{EFC5E462-7231-4087-9DC2-5B8D58CA95DB}" destId="{FA4F89E3-7F6C-4B70-BB3A-30AD634CB424}" srcOrd="1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5F44CB-35E8-4025-B541-2F624DA217A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7D165A2-C79B-4723-9C7D-34666C4D8A11}">
      <dgm:prSet phldrT="[Text]"/>
      <dgm:spPr/>
      <dgm:t>
        <a:bodyPr/>
        <a:lstStyle/>
        <a:p>
          <a:r>
            <a:rPr lang="id-ID" dirty="0" smtClean="0"/>
            <a:t>Pengguna Anggaran</a:t>
          </a:r>
          <a:endParaRPr lang="id-ID" dirty="0"/>
        </a:p>
      </dgm:t>
    </dgm:pt>
    <dgm:pt modelId="{DFE24230-631F-4D9C-B0FA-25873FC81DCA}" type="parTrans" cxnId="{FD3D4E3A-8E81-4BA2-979B-B74E505D6506}">
      <dgm:prSet/>
      <dgm:spPr/>
      <dgm:t>
        <a:bodyPr/>
        <a:lstStyle/>
        <a:p>
          <a:endParaRPr lang="id-ID"/>
        </a:p>
      </dgm:t>
    </dgm:pt>
    <dgm:pt modelId="{00875F52-267E-4EC1-B710-487CFF513D7C}" type="sibTrans" cxnId="{FD3D4E3A-8E81-4BA2-979B-B74E505D6506}">
      <dgm:prSet/>
      <dgm:spPr/>
      <dgm:t>
        <a:bodyPr/>
        <a:lstStyle/>
        <a:p>
          <a:endParaRPr lang="id-ID"/>
        </a:p>
      </dgm:t>
    </dgm:pt>
    <dgm:pt modelId="{18F8BD43-1A6C-4227-802A-77EE9F9B51B0}">
      <dgm:prSet phldrT="[Text]"/>
      <dgm:spPr/>
      <dgm:t>
        <a:bodyPr/>
        <a:lstStyle/>
        <a:p>
          <a:r>
            <a:rPr lang="id-ID" dirty="0" smtClean="0"/>
            <a:t>Pembuatan Paket Pekerjaan</a:t>
          </a:r>
          <a:endParaRPr lang="id-ID" dirty="0"/>
        </a:p>
      </dgm:t>
    </dgm:pt>
    <dgm:pt modelId="{754FB0E5-ADC8-44A6-BD2A-CDDCAC849E5E}" type="parTrans" cxnId="{465D24F0-11DE-4D76-8D6C-65FE4AF0E1B6}">
      <dgm:prSet/>
      <dgm:spPr/>
      <dgm:t>
        <a:bodyPr/>
        <a:lstStyle/>
        <a:p>
          <a:endParaRPr lang="id-ID"/>
        </a:p>
      </dgm:t>
    </dgm:pt>
    <dgm:pt modelId="{A90B068D-6F57-4391-88C5-9C53A7E6F343}" type="sibTrans" cxnId="{465D24F0-11DE-4D76-8D6C-65FE4AF0E1B6}">
      <dgm:prSet/>
      <dgm:spPr/>
      <dgm:t>
        <a:bodyPr/>
        <a:lstStyle/>
        <a:p>
          <a:endParaRPr lang="id-ID"/>
        </a:p>
      </dgm:t>
    </dgm:pt>
    <dgm:pt modelId="{99766EC4-BF52-4139-95F7-5D6791571765}">
      <dgm:prSet phldrT="[Text]"/>
      <dgm:spPr/>
      <dgm:t>
        <a:bodyPr/>
        <a:lstStyle/>
        <a:p>
          <a:r>
            <a:rPr lang="id-ID" dirty="0" smtClean="0"/>
            <a:t>Sub Bagian HPS</a:t>
          </a:r>
          <a:endParaRPr lang="id-ID" dirty="0"/>
        </a:p>
      </dgm:t>
    </dgm:pt>
    <dgm:pt modelId="{FFF4C84B-0415-487C-B40B-E738E5C4D5C5}" type="parTrans" cxnId="{89FBED63-AEA1-4FBC-9426-4E2D4731ADA6}">
      <dgm:prSet/>
      <dgm:spPr/>
      <dgm:t>
        <a:bodyPr/>
        <a:lstStyle/>
        <a:p>
          <a:endParaRPr lang="id-ID"/>
        </a:p>
      </dgm:t>
    </dgm:pt>
    <dgm:pt modelId="{197782A8-E3A1-4667-84FB-859C1F99195D}" type="sibTrans" cxnId="{89FBED63-AEA1-4FBC-9426-4E2D4731ADA6}">
      <dgm:prSet/>
      <dgm:spPr/>
      <dgm:t>
        <a:bodyPr/>
        <a:lstStyle/>
        <a:p>
          <a:endParaRPr lang="id-ID"/>
        </a:p>
      </dgm:t>
    </dgm:pt>
    <dgm:pt modelId="{6B9683E8-24CF-467E-8D9F-4A48BFFC8A35}">
      <dgm:prSet phldrT="[Text]"/>
      <dgm:spPr/>
      <dgm:t>
        <a:bodyPr/>
        <a:lstStyle/>
        <a:p>
          <a:r>
            <a:rPr lang="id-ID" dirty="0" smtClean="0"/>
            <a:t>Pembuatan HPS</a:t>
          </a:r>
          <a:endParaRPr lang="id-ID" dirty="0"/>
        </a:p>
      </dgm:t>
    </dgm:pt>
    <dgm:pt modelId="{7D6227F8-99A5-4504-BADD-04E093671AF2}" type="parTrans" cxnId="{DB512810-95AB-4B5D-9D62-AB5177F332E2}">
      <dgm:prSet/>
      <dgm:spPr/>
      <dgm:t>
        <a:bodyPr/>
        <a:lstStyle/>
        <a:p>
          <a:endParaRPr lang="id-ID"/>
        </a:p>
      </dgm:t>
    </dgm:pt>
    <dgm:pt modelId="{B00619AD-3E98-403B-A9F1-C12559A08F10}" type="sibTrans" cxnId="{DB512810-95AB-4B5D-9D62-AB5177F332E2}">
      <dgm:prSet/>
      <dgm:spPr/>
      <dgm:t>
        <a:bodyPr/>
        <a:lstStyle/>
        <a:p>
          <a:endParaRPr lang="id-ID"/>
        </a:p>
      </dgm:t>
    </dgm:pt>
    <dgm:pt modelId="{07B35960-47C7-4757-977A-3312107F1058}">
      <dgm:prSet phldrT="[Text]"/>
      <dgm:spPr/>
      <dgm:t>
        <a:bodyPr/>
        <a:lstStyle/>
        <a:p>
          <a:r>
            <a:rPr lang="id-ID" dirty="0" smtClean="0"/>
            <a:t>Panitia Pengadaan</a:t>
          </a:r>
          <a:endParaRPr lang="id-ID" dirty="0"/>
        </a:p>
      </dgm:t>
    </dgm:pt>
    <dgm:pt modelId="{5120A1A6-D792-4FFD-BE99-E055C6502ED6}" type="parTrans" cxnId="{5581B741-C6A9-41C2-9E99-DAAFCAE7EE99}">
      <dgm:prSet/>
      <dgm:spPr/>
      <dgm:t>
        <a:bodyPr/>
        <a:lstStyle/>
        <a:p>
          <a:endParaRPr lang="id-ID"/>
        </a:p>
      </dgm:t>
    </dgm:pt>
    <dgm:pt modelId="{2CD8D2CC-683C-4933-8545-58D84B2C382D}" type="sibTrans" cxnId="{5581B741-C6A9-41C2-9E99-DAAFCAE7EE99}">
      <dgm:prSet/>
      <dgm:spPr/>
      <dgm:t>
        <a:bodyPr/>
        <a:lstStyle/>
        <a:p>
          <a:endParaRPr lang="id-ID"/>
        </a:p>
      </dgm:t>
    </dgm:pt>
    <dgm:pt modelId="{48A83B86-AA1F-43AF-8F76-7223F5335EB2}">
      <dgm:prSet phldrT="[Text]"/>
      <dgm:spPr/>
      <dgm:t>
        <a:bodyPr/>
        <a:lstStyle/>
        <a:p>
          <a:r>
            <a:rPr lang="id-ID" dirty="0" smtClean="0"/>
            <a:t>Undangan</a:t>
          </a:r>
          <a:endParaRPr lang="id-ID" dirty="0"/>
        </a:p>
      </dgm:t>
    </dgm:pt>
    <dgm:pt modelId="{0A533FAE-AC97-42F3-969F-3397D2309170}" type="parTrans" cxnId="{17ABBF03-FF98-4784-BECF-1A25DCDDC01B}">
      <dgm:prSet/>
      <dgm:spPr/>
      <dgm:t>
        <a:bodyPr/>
        <a:lstStyle/>
        <a:p>
          <a:endParaRPr lang="id-ID"/>
        </a:p>
      </dgm:t>
    </dgm:pt>
    <dgm:pt modelId="{F8E445DE-626A-40FA-B4F9-C74F37A54C52}" type="sibTrans" cxnId="{17ABBF03-FF98-4784-BECF-1A25DCDDC01B}">
      <dgm:prSet/>
      <dgm:spPr/>
      <dgm:t>
        <a:bodyPr/>
        <a:lstStyle/>
        <a:p>
          <a:endParaRPr lang="id-ID"/>
        </a:p>
      </dgm:t>
    </dgm:pt>
    <dgm:pt modelId="{ECB4C30F-F43C-4E49-A684-0491FF7940E5}">
      <dgm:prSet phldrT="[Text]"/>
      <dgm:spPr/>
      <dgm:t>
        <a:bodyPr/>
        <a:lstStyle/>
        <a:p>
          <a:r>
            <a:rPr lang="id-ID" dirty="0" smtClean="0"/>
            <a:t>Pendaftaran</a:t>
          </a:r>
          <a:endParaRPr lang="id-ID" dirty="0"/>
        </a:p>
      </dgm:t>
    </dgm:pt>
    <dgm:pt modelId="{6CDC69F8-4270-468A-BEF3-5E174250A488}" type="parTrans" cxnId="{D3D0040D-FA54-4E53-BAFC-60D7459E9AAF}">
      <dgm:prSet/>
      <dgm:spPr/>
      <dgm:t>
        <a:bodyPr/>
        <a:lstStyle/>
        <a:p>
          <a:endParaRPr lang="id-ID"/>
        </a:p>
      </dgm:t>
    </dgm:pt>
    <dgm:pt modelId="{459729D9-A68D-40BC-B698-A014F5333B06}" type="sibTrans" cxnId="{D3D0040D-FA54-4E53-BAFC-60D7459E9AAF}">
      <dgm:prSet/>
      <dgm:spPr/>
      <dgm:t>
        <a:bodyPr/>
        <a:lstStyle/>
        <a:p>
          <a:endParaRPr lang="id-ID"/>
        </a:p>
      </dgm:t>
    </dgm:pt>
    <dgm:pt modelId="{D67A43E7-EBA5-418E-9938-AF679E74FB68}">
      <dgm:prSet phldrT="[Text]"/>
      <dgm:spPr/>
      <dgm:t>
        <a:bodyPr/>
        <a:lstStyle/>
        <a:p>
          <a:r>
            <a:rPr lang="id-ID" dirty="0" smtClean="0"/>
            <a:t>Vendor</a:t>
          </a:r>
          <a:endParaRPr lang="id-ID" dirty="0"/>
        </a:p>
      </dgm:t>
    </dgm:pt>
    <dgm:pt modelId="{DD066ED7-C195-42ED-AC0A-CA9684089D06}" type="parTrans" cxnId="{B3673BF5-0569-48AE-8D61-4424747A8964}">
      <dgm:prSet/>
      <dgm:spPr/>
      <dgm:t>
        <a:bodyPr/>
        <a:lstStyle/>
        <a:p>
          <a:endParaRPr lang="id-ID"/>
        </a:p>
      </dgm:t>
    </dgm:pt>
    <dgm:pt modelId="{E6395574-559E-4C59-85A8-66BDB004BA26}" type="sibTrans" cxnId="{B3673BF5-0569-48AE-8D61-4424747A8964}">
      <dgm:prSet/>
      <dgm:spPr/>
      <dgm:t>
        <a:bodyPr/>
        <a:lstStyle/>
        <a:p>
          <a:endParaRPr lang="id-ID"/>
        </a:p>
      </dgm:t>
    </dgm:pt>
    <dgm:pt modelId="{39E51706-CB3A-4DAF-BEB8-454382096536}">
      <dgm:prSet phldrT="[Text]"/>
      <dgm:spPr/>
      <dgm:t>
        <a:bodyPr/>
        <a:lstStyle/>
        <a:p>
          <a:r>
            <a:rPr lang="id-ID" dirty="0" smtClean="0"/>
            <a:t>Pembuatan Jadwal dan Dokumen Pengadaan</a:t>
          </a:r>
          <a:endParaRPr lang="id-ID" dirty="0"/>
        </a:p>
      </dgm:t>
    </dgm:pt>
    <dgm:pt modelId="{853EE906-464E-4E01-881E-EA58045507ED}" type="parTrans" cxnId="{80689350-F3A1-4686-ADA0-4A4EED251CD2}">
      <dgm:prSet/>
      <dgm:spPr/>
      <dgm:t>
        <a:bodyPr/>
        <a:lstStyle/>
        <a:p>
          <a:endParaRPr lang="id-ID"/>
        </a:p>
      </dgm:t>
    </dgm:pt>
    <dgm:pt modelId="{75158D8E-AF5F-4C4C-B3D0-BDBA45018804}" type="sibTrans" cxnId="{80689350-F3A1-4686-ADA0-4A4EED251CD2}">
      <dgm:prSet/>
      <dgm:spPr/>
      <dgm:t>
        <a:bodyPr/>
        <a:lstStyle/>
        <a:p>
          <a:endParaRPr lang="id-ID"/>
        </a:p>
      </dgm:t>
    </dgm:pt>
    <dgm:pt modelId="{FF6643D7-D490-4210-808A-509F5DF575C8}">
      <dgm:prSet phldrT="[Text]"/>
      <dgm:spPr/>
      <dgm:t>
        <a:bodyPr/>
        <a:lstStyle/>
        <a:p>
          <a:r>
            <a:rPr lang="id-ID" dirty="0" smtClean="0"/>
            <a:t>Respon Minat</a:t>
          </a:r>
          <a:endParaRPr lang="id-ID" dirty="0"/>
        </a:p>
      </dgm:t>
    </dgm:pt>
    <dgm:pt modelId="{B0F565BF-6EF4-433A-925C-59C5305ADFE3}" type="parTrans" cxnId="{B29FA560-24AA-4515-860D-730FB0A2B88E}">
      <dgm:prSet/>
      <dgm:spPr/>
      <dgm:t>
        <a:bodyPr/>
        <a:lstStyle/>
        <a:p>
          <a:endParaRPr lang="id-ID"/>
        </a:p>
      </dgm:t>
    </dgm:pt>
    <dgm:pt modelId="{7A611DC6-9D20-4696-A0FD-D75E4C44C974}" type="sibTrans" cxnId="{B29FA560-24AA-4515-860D-730FB0A2B88E}">
      <dgm:prSet/>
      <dgm:spPr/>
      <dgm:t>
        <a:bodyPr/>
        <a:lstStyle/>
        <a:p>
          <a:endParaRPr lang="id-ID"/>
        </a:p>
      </dgm:t>
    </dgm:pt>
    <dgm:pt modelId="{F7853181-7E02-4FB5-9610-5DF5BAF1BB46}">
      <dgm:prSet phldrT="[Text]"/>
      <dgm:spPr/>
      <dgm:t>
        <a:bodyPr/>
        <a:lstStyle/>
        <a:p>
          <a:r>
            <a:rPr lang="id-ID" dirty="0" smtClean="0"/>
            <a:t>Panitia Pengadaan &amp; Vendor</a:t>
          </a:r>
          <a:endParaRPr lang="id-ID" dirty="0"/>
        </a:p>
      </dgm:t>
    </dgm:pt>
    <dgm:pt modelId="{D315EEC2-90B3-4EA3-A0C9-D61C464795E9}" type="parTrans" cxnId="{5D531838-F297-46C2-B619-C895CBF0E012}">
      <dgm:prSet/>
      <dgm:spPr/>
      <dgm:t>
        <a:bodyPr/>
        <a:lstStyle/>
        <a:p>
          <a:endParaRPr lang="id-ID"/>
        </a:p>
      </dgm:t>
    </dgm:pt>
    <dgm:pt modelId="{C7DA0E0E-96B8-43A2-89F0-F0C7421370A4}" type="sibTrans" cxnId="{5D531838-F297-46C2-B619-C895CBF0E012}">
      <dgm:prSet/>
      <dgm:spPr/>
      <dgm:t>
        <a:bodyPr/>
        <a:lstStyle/>
        <a:p>
          <a:endParaRPr lang="id-ID"/>
        </a:p>
      </dgm:t>
    </dgm:pt>
    <dgm:pt modelId="{DCE2DEA7-51A7-4E45-9D7C-A73D5ABA52DC}">
      <dgm:prSet phldrT="[Text]"/>
      <dgm:spPr/>
      <dgm:t>
        <a:bodyPr/>
        <a:lstStyle/>
        <a:p>
          <a:r>
            <a:rPr lang="id-ID" dirty="0" smtClean="0"/>
            <a:t>Penjelasan Pengadaan</a:t>
          </a:r>
          <a:endParaRPr lang="id-ID" dirty="0"/>
        </a:p>
      </dgm:t>
    </dgm:pt>
    <dgm:pt modelId="{9B55FC92-3B88-4955-AA72-C3FD4872CF0A}" type="parTrans" cxnId="{FC78445C-472B-46B2-B252-1FE13C73BBFE}">
      <dgm:prSet/>
      <dgm:spPr/>
      <dgm:t>
        <a:bodyPr/>
        <a:lstStyle/>
        <a:p>
          <a:endParaRPr lang="id-ID"/>
        </a:p>
      </dgm:t>
    </dgm:pt>
    <dgm:pt modelId="{715AB89C-30A0-431D-BB32-DB508331D6F4}" type="sibTrans" cxnId="{FC78445C-472B-46B2-B252-1FE13C73BBFE}">
      <dgm:prSet/>
      <dgm:spPr/>
      <dgm:t>
        <a:bodyPr/>
        <a:lstStyle/>
        <a:p>
          <a:endParaRPr lang="id-ID"/>
        </a:p>
      </dgm:t>
    </dgm:pt>
    <dgm:pt modelId="{940208F7-8505-4475-8367-0CC1A9253ED6}">
      <dgm:prSet phldrT="[Text]"/>
      <dgm:spPr/>
      <dgm:t>
        <a:bodyPr/>
        <a:lstStyle/>
        <a:p>
          <a:r>
            <a:rPr lang="id-ID" dirty="0" smtClean="0"/>
            <a:t>Vendor</a:t>
          </a:r>
          <a:endParaRPr lang="id-ID" dirty="0"/>
        </a:p>
      </dgm:t>
    </dgm:pt>
    <dgm:pt modelId="{57DFC4D2-6128-4773-9DF0-EFA4E36C6CD3}" type="parTrans" cxnId="{F086554F-3D67-466F-AD3E-59077738E981}">
      <dgm:prSet/>
      <dgm:spPr/>
      <dgm:t>
        <a:bodyPr/>
        <a:lstStyle/>
        <a:p>
          <a:endParaRPr lang="id-ID"/>
        </a:p>
      </dgm:t>
    </dgm:pt>
    <dgm:pt modelId="{B8EC2C2F-2357-446A-B8AD-A59EFFF09605}" type="sibTrans" cxnId="{F086554F-3D67-466F-AD3E-59077738E981}">
      <dgm:prSet/>
      <dgm:spPr/>
      <dgm:t>
        <a:bodyPr/>
        <a:lstStyle/>
        <a:p>
          <a:endParaRPr lang="id-ID"/>
        </a:p>
      </dgm:t>
    </dgm:pt>
    <dgm:pt modelId="{3BD1C2EF-2671-4A24-93F9-03896097C084}">
      <dgm:prSet phldrT="[Text]"/>
      <dgm:spPr/>
      <dgm:t>
        <a:bodyPr/>
        <a:lstStyle/>
        <a:p>
          <a:r>
            <a:rPr lang="id-ID" dirty="0" smtClean="0"/>
            <a:t>Pemasukan Penawaran</a:t>
          </a:r>
          <a:endParaRPr lang="id-ID" dirty="0"/>
        </a:p>
      </dgm:t>
    </dgm:pt>
    <dgm:pt modelId="{1E810EDD-9236-405B-A38A-19305737CBA2}" type="parTrans" cxnId="{5DB5C3A6-93E0-4E66-8668-3D3EC900D6E8}">
      <dgm:prSet/>
      <dgm:spPr/>
      <dgm:t>
        <a:bodyPr/>
        <a:lstStyle/>
        <a:p>
          <a:endParaRPr lang="id-ID"/>
        </a:p>
      </dgm:t>
    </dgm:pt>
    <dgm:pt modelId="{291BF973-6CE3-4C0C-AFF8-C071D7EBF8AF}" type="sibTrans" cxnId="{5DB5C3A6-93E0-4E66-8668-3D3EC900D6E8}">
      <dgm:prSet/>
      <dgm:spPr/>
      <dgm:t>
        <a:bodyPr/>
        <a:lstStyle/>
        <a:p>
          <a:endParaRPr lang="id-ID"/>
        </a:p>
      </dgm:t>
    </dgm:pt>
    <dgm:pt modelId="{47979A80-504D-41F3-844E-32126F9D9C1D}" type="pres">
      <dgm:prSet presAssocID="{6D5F44CB-35E8-4025-B541-2F624DA217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A2B0875-69E9-4BCB-8671-17EE49C4B0D5}" type="pres">
      <dgm:prSet presAssocID="{940208F7-8505-4475-8367-0CC1A9253ED6}" presName="boxAndChildren" presStyleCnt="0"/>
      <dgm:spPr/>
    </dgm:pt>
    <dgm:pt modelId="{C92E5502-45E1-455F-B938-03913A51991E}" type="pres">
      <dgm:prSet presAssocID="{940208F7-8505-4475-8367-0CC1A9253ED6}" presName="parentTextBox" presStyleLbl="node1" presStyleIdx="0" presStyleCnt="6"/>
      <dgm:spPr/>
      <dgm:t>
        <a:bodyPr/>
        <a:lstStyle/>
        <a:p>
          <a:endParaRPr lang="id-ID"/>
        </a:p>
      </dgm:t>
    </dgm:pt>
    <dgm:pt modelId="{5E759221-6C06-40D1-A114-D1A23B739285}" type="pres">
      <dgm:prSet presAssocID="{940208F7-8505-4475-8367-0CC1A9253ED6}" presName="entireBox" presStyleLbl="node1" presStyleIdx="0" presStyleCnt="6"/>
      <dgm:spPr/>
      <dgm:t>
        <a:bodyPr/>
        <a:lstStyle/>
        <a:p>
          <a:endParaRPr lang="id-ID"/>
        </a:p>
      </dgm:t>
    </dgm:pt>
    <dgm:pt modelId="{AFA87879-6293-4389-B5D5-1D8AEB97924E}" type="pres">
      <dgm:prSet presAssocID="{940208F7-8505-4475-8367-0CC1A9253ED6}" presName="descendantBox" presStyleCnt="0"/>
      <dgm:spPr/>
    </dgm:pt>
    <dgm:pt modelId="{43F338E7-42C4-4FB1-A529-BEDFB4301D52}" type="pres">
      <dgm:prSet presAssocID="{3BD1C2EF-2671-4A24-93F9-03896097C084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17633D1-A239-43F2-8E83-C873EC12032D}" type="pres">
      <dgm:prSet presAssocID="{C7DA0E0E-96B8-43A2-89F0-F0C7421370A4}" presName="sp" presStyleCnt="0"/>
      <dgm:spPr/>
    </dgm:pt>
    <dgm:pt modelId="{358AF058-6CFE-4697-B94E-FA335475B41B}" type="pres">
      <dgm:prSet presAssocID="{F7853181-7E02-4FB5-9610-5DF5BAF1BB46}" presName="arrowAndChildren" presStyleCnt="0"/>
      <dgm:spPr/>
    </dgm:pt>
    <dgm:pt modelId="{F08045BC-C7D0-4E33-9B8C-D94C83BF8040}" type="pres">
      <dgm:prSet presAssocID="{F7853181-7E02-4FB5-9610-5DF5BAF1BB46}" presName="parentTextArrow" presStyleLbl="node1" presStyleIdx="0" presStyleCnt="6"/>
      <dgm:spPr/>
      <dgm:t>
        <a:bodyPr/>
        <a:lstStyle/>
        <a:p>
          <a:endParaRPr lang="id-ID"/>
        </a:p>
      </dgm:t>
    </dgm:pt>
    <dgm:pt modelId="{A918AA9C-06C9-43B0-A3D1-DBA09E67FF7F}" type="pres">
      <dgm:prSet presAssocID="{F7853181-7E02-4FB5-9610-5DF5BAF1BB46}" presName="arrow" presStyleLbl="node1" presStyleIdx="1" presStyleCnt="6"/>
      <dgm:spPr/>
      <dgm:t>
        <a:bodyPr/>
        <a:lstStyle/>
        <a:p>
          <a:endParaRPr lang="id-ID"/>
        </a:p>
      </dgm:t>
    </dgm:pt>
    <dgm:pt modelId="{FC10634F-4CD7-4202-8822-A81BE46D68DB}" type="pres">
      <dgm:prSet presAssocID="{F7853181-7E02-4FB5-9610-5DF5BAF1BB46}" presName="descendantArrow" presStyleCnt="0"/>
      <dgm:spPr/>
    </dgm:pt>
    <dgm:pt modelId="{AEFBFBEB-B05C-4AC9-8E7C-BCBB66E24747}" type="pres">
      <dgm:prSet presAssocID="{DCE2DEA7-51A7-4E45-9D7C-A73D5ABA52DC}" presName="childTextArrow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A8BA97-74A1-4640-B318-461E4052FC45}" type="pres">
      <dgm:prSet presAssocID="{E6395574-559E-4C59-85A8-66BDB004BA26}" presName="sp" presStyleCnt="0"/>
      <dgm:spPr/>
    </dgm:pt>
    <dgm:pt modelId="{6F146AC0-F621-4B39-9BCF-F1A7E4C66C15}" type="pres">
      <dgm:prSet presAssocID="{D67A43E7-EBA5-418E-9938-AF679E74FB68}" presName="arrowAndChildren" presStyleCnt="0"/>
      <dgm:spPr/>
    </dgm:pt>
    <dgm:pt modelId="{A60C760D-EF60-4AE9-B650-3D4492C61F33}" type="pres">
      <dgm:prSet presAssocID="{D67A43E7-EBA5-418E-9938-AF679E74FB68}" presName="parentTextArrow" presStyleLbl="node1" presStyleIdx="1" presStyleCnt="6"/>
      <dgm:spPr/>
      <dgm:t>
        <a:bodyPr/>
        <a:lstStyle/>
        <a:p>
          <a:endParaRPr lang="id-ID"/>
        </a:p>
      </dgm:t>
    </dgm:pt>
    <dgm:pt modelId="{8908DD72-0FC3-414D-BF78-CD2EB7B259A3}" type="pres">
      <dgm:prSet presAssocID="{D67A43E7-EBA5-418E-9938-AF679E74FB68}" presName="arrow" presStyleLbl="node1" presStyleIdx="2" presStyleCnt="6"/>
      <dgm:spPr/>
      <dgm:t>
        <a:bodyPr/>
        <a:lstStyle/>
        <a:p>
          <a:endParaRPr lang="id-ID"/>
        </a:p>
      </dgm:t>
    </dgm:pt>
    <dgm:pt modelId="{40DF9B0F-178E-4B0A-9B93-D25F2B3BD69F}" type="pres">
      <dgm:prSet presAssocID="{D67A43E7-EBA5-418E-9938-AF679E74FB68}" presName="descendantArrow" presStyleCnt="0"/>
      <dgm:spPr/>
    </dgm:pt>
    <dgm:pt modelId="{89BA45C4-BB9B-45B4-882C-F0229BC0A519}" type="pres">
      <dgm:prSet presAssocID="{48A83B86-AA1F-43AF-8F76-7223F5335EB2}" presName="childTextArrow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612556E-8C15-4A56-9DB1-2F8F13B6F640}" type="pres">
      <dgm:prSet presAssocID="{ECB4C30F-F43C-4E49-A684-0491FF7940E5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FA4FD75-F5E4-4ADA-B949-104A937BB988}" type="pres">
      <dgm:prSet presAssocID="{FF6643D7-D490-4210-808A-509F5DF575C8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59D77B8-3DE9-42B0-B1C8-5964425961B3}" type="pres">
      <dgm:prSet presAssocID="{2CD8D2CC-683C-4933-8545-58D84B2C382D}" presName="sp" presStyleCnt="0"/>
      <dgm:spPr/>
    </dgm:pt>
    <dgm:pt modelId="{D0F58EDC-1BF7-4093-BB64-87E738867FF9}" type="pres">
      <dgm:prSet presAssocID="{07B35960-47C7-4757-977A-3312107F1058}" presName="arrowAndChildren" presStyleCnt="0"/>
      <dgm:spPr/>
    </dgm:pt>
    <dgm:pt modelId="{1331469B-AF8C-4D17-AC4A-27BC31EC00C2}" type="pres">
      <dgm:prSet presAssocID="{07B35960-47C7-4757-977A-3312107F1058}" presName="parentTextArrow" presStyleLbl="node1" presStyleIdx="2" presStyleCnt="6"/>
      <dgm:spPr/>
      <dgm:t>
        <a:bodyPr/>
        <a:lstStyle/>
        <a:p>
          <a:endParaRPr lang="id-ID"/>
        </a:p>
      </dgm:t>
    </dgm:pt>
    <dgm:pt modelId="{FCC59340-DC6E-4EF1-83C5-90BB40CC657F}" type="pres">
      <dgm:prSet presAssocID="{07B35960-47C7-4757-977A-3312107F1058}" presName="arrow" presStyleLbl="node1" presStyleIdx="3" presStyleCnt="6"/>
      <dgm:spPr/>
      <dgm:t>
        <a:bodyPr/>
        <a:lstStyle/>
        <a:p>
          <a:endParaRPr lang="id-ID"/>
        </a:p>
      </dgm:t>
    </dgm:pt>
    <dgm:pt modelId="{1E005680-E3E2-43EF-BDBA-732E51EC5C23}" type="pres">
      <dgm:prSet presAssocID="{07B35960-47C7-4757-977A-3312107F1058}" presName="descendantArrow" presStyleCnt="0"/>
      <dgm:spPr/>
    </dgm:pt>
    <dgm:pt modelId="{370F97DB-45D6-4979-B7FA-F9E4126FF6A7}" type="pres">
      <dgm:prSet presAssocID="{39E51706-CB3A-4DAF-BEB8-454382096536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046610E-4938-469C-9752-2C0837E1F3A9}" type="pres">
      <dgm:prSet presAssocID="{197782A8-E3A1-4667-84FB-859C1F99195D}" presName="sp" presStyleCnt="0"/>
      <dgm:spPr/>
    </dgm:pt>
    <dgm:pt modelId="{42A3194D-1CA2-443A-92F8-5A639F208692}" type="pres">
      <dgm:prSet presAssocID="{99766EC4-BF52-4139-95F7-5D6791571765}" presName="arrowAndChildren" presStyleCnt="0"/>
      <dgm:spPr/>
    </dgm:pt>
    <dgm:pt modelId="{C9809F94-D3B1-4D87-BFD6-2865D0844F27}" type="pres">
      <dgm:prSet presAssocID="{99766EC4-BF52-4139-95F7-5D6791571765}" presName="parentTextArrow" presStyleLbl="node1" presStyleIdx="3" presStyleCnt="6"/>
      <dgm:spPr/>
      <dgm:t>
        <a:bodyPr/>
        <a:lstStyle/>
        <a:p>
          <a:endParaRPr lang="id-ID"/>
        </a:p>
      </dgm:t>
    </dgm:pt>
    <dgm:pt modelId="{F32B1FAF-6770-416C-9C20-208E045CE02D}" type="pres">
      <dgm:prSet presAssocID="{99766EC4-BF52-4139-95F7-5D6791571765}" presName="arrow" presStyleLbl="node1" presStyleIdx="4" presStyleCnt="6"/>
      <dgm:spPr/>
      <dgm:t>
        <a:bodyPr/>
        <a:lstStyle/>
        <a:p>
          <a:endParaRPr lang="id-ID"/>
        </a:p>
      </dgm:t>
    </dgm:pt>
    <dgm:pt modelId="{4CD7AD03-6E30-4E25-BEA2-F6E820F9D4F3}" type="pres">
      <dgm:prSet presAssocID="{99766EC4-BF52-4139-95F7-5D6791571765}" presName="descendantArrow" presStyleCnt="0"/>
      <dgm:spPr/>
    </dgm:pt>
    <dgm:pt modelId="{A0023C33-AB4F-4A1A-85D7-C8B430335EB3}" type="pres">
      <dgm:prSet presAssocID="{6B9683E8-24CF-467E-8D9F-4A48BFFC8A35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80C237-0B6A-4C9C-BE3F-80EFDF4842E1}" type="pres">
      <dgm:prSet presAssocID="{00875F52-267E-4EC1-B710-487CFF513D7C}" presName="sp" presStyleCnt="0"/>
      <dgm:spPr/>
    </dgm:pt>
    <dgm:pt modelId="{AB0D09E4-E14F-475B-9A4D-8590703DE0E8}" type="pres">
      <dgm:prSet presAssocID="{77D165A2-C79B-4723-9C7D-34666C4D8A11}" presName="arrowAndChildren" presStyleCnt="0"/>
      <dgm:spPr/>
    </dgm:pt>
    <dgm:pt modelId="{87E22357-5B11-48BC-86C7-697C0F4B13E6}" type="pres">
      <dgm:prSet presAssocID="{77D165A2-C79B-4723-9C7D-34666C4D8A11}" presName="parentTextArrow" presStyleLbl="node1" presStyleIdx="4" presStyleCnt="6"/>
      <dgm:spPr/>
      <dgm:t>
        <a:bodyPr/>
        <a:lstStyle/>
        <a:p>
          <a:endParaRPr lang="id-ID"/>
        </a:p>
      </dgm:t>
    </dgm:pt>
    <dgm:pt modelId="{BBA197D3-7CC5-482A-912F-E6326A46A90F}" type="pres">
      <dgm:prSet presAssocID="{77D165A2-C79B-4723-9C7D-34666C4D8A11}" presName="arrow" presStyleLbl="node1" presStyleIdx="5" presStyleCnt="6"/>
      <dgm:spPr/>
      <dgm:t>
        <a:bodyPr/>
        <a:lstStyle/>
        <a:p>
          <a:endParaRPr lang="id-ID"/>
        </a:p>
      </dgm:t>
    </dgm:pt>
    <dgm:pt modelId="{183E19F8-5F52-4B9A-958D-D4AD9C01DD5A}" type="pres">
      <dgm:prSet presAssocID="{77D165A2-C79B-4723-9C7D-34666C4D8A11}" presName="descendantArrow" presStyleCnt="0"/>
      <dgm:spPr/>
    </dgm:pt>
    <dgm:pt modelId="{6AB0473F-7A38-4BC2-A04A-C641A29C1844}" type="pres">
      <dgm:prSet presAssocID="{18F8BD43-1A6C-4227-802A-77EE9F9B51B0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A88D9B3C-32D4-4992-9B19-72E62028B5AB}" type="presOf" srcId="{07B35960-47C7-4757-977A-3312107F1058}" destId="{FCC59340-DC6E-4EF1-83C5-90BB40CC657F}" srcOrd="1" destOrd="0" presId="urn:microsoft.com/office/officeart/2005/8/layout/process4"/>
    <dgm:cxn modelId="{CC73BD0B-2FE5-403B-999A-34687B4C8521}" type="presOf" srcId="{77D165A2-C79B-4723-9C7D-34666C4D8A11}" destId="{87E22357-5B11-48BC-86C7-697C0F4B13E6}" srcOrd="0" destOrd="0" presId="urn:microsoft.com/office/officeart/2005/8/layout/process4"/>
    <dgm:cxn modelId="{5A7F38FC-187C-43BE-93E7-A0EAC643288D}" type="presOf" srcId="{D67A43E7-EBA5-418E-9938-AF679E74FB68}" destId="{8908DD72-0FC3-414D-BF78-CD2EB7B259A3}" srcOrd="1" destOrd="0" presId="urn:microsoft.com/office/officeart/2005/8/layout/process4"/>
    <dgm:cxn modelId="{F10A6099-95B9-44E8-9D7F-BF707F34746D}" type="presOf" srcId="{940208F7-8505-4475-8367-0CC1A9253ED6}" destId="{C92E5502-45E1-455F-B938-03913A51991E}" srcOrd="0" destOrd="0" presId="urn:microsoft.com/office/officeart/2005/8/layout/process4"/>
    <dgm:cxn modelId="{5581B741-C6A9-41C2-9E99-DAAFCAE7EE99}" srcId="{6D5F44CB-35E8-4025-B541-2F624DA217AD}" destId="{07B35960-47C7-4757-977A-3312107F1058}" srcOrd="2" destOrd="0" parTransId="{5120A1A6-D792-4FFD-BE99-E055C6502ED6}" sibTransId="{2CD8D2CC-683C-4933-8545-58D84B2C382D}"/>
    <dgm:cxn modelId="{6DAE8F3F-11AF-486B-B700-64D2CC525FD0}" type="presOf" srcId="{F7853181-7E02-4FB5-9610-5DF5BAF1BB46}" destId="{A918AA9C-06C9-43B0-A3D1-DBA09E67FF7F}" srcOrd="1" destOrd="0" presId="urn:microsoft.com/office/officeart/2005/8/layout/process4"/>
    <dgm:cxn modelId="{B3673BF5-0569-48AE-8D61-4424747A8964}" srcId="{6D5F44CB-35E8-4025-B541-2F624DA217AD}" destId="{D67A43E7-EBA5-418E-9938-AF679E74FB68}" srcOrd="3" destOrd="0" parTransId="{DD066ED7-C195-42ED-AC0A-CA9684089D06}" sibTransId="{E6395574-559E-4C59-85A8-66BDB004BA26}"/>
    <dgm:cxn modelId="{B29FA560-24AA-4515-860D-730FB0A2B88E}" srcId="{D67A43E7-EBA5-418E-9938-AF679E74FB68}" destId="{FF6643D7-D490-4210-808A-509F5DF575C8}" srcOrd="2" destOrd="0" parTransId="{B0F565BF-6EF4-433A-925C-59C5305ADFE3}" sibTransId="{7A611DC6-9D20-4696-A0FD-D75E4C44C974}"/>
    <dgm:cxn modelId="{27AF5409-82E7-438C-89D1-38A638F03855}" type="presOf" srcId="{FF6643D7-D490-4210-808A-509F5DF575C8}" destId="{7FA4FD75-F5E4-4ADA-B949-104A937BB988}" srcOrd="0" destOrd="0" presId="urn:microsoft.com/office/officeart/2005/8/layout/process4"/>
    <dgm:cxn modelId="{4146AD34-2472-4F25-B80C-6F228722094D}" type="presOf" srcId="{99766EC4-BF52-4139-95F7-5D6791571765}" destId="{C9809F94-D3B1-4D87-BFD6-2865D0844F27}" srcOrd="0" destOrd="0" presId="urn:microsoft.com/office/officeart/2005/8/layout/process4"/>
    <dgm:cxn modelId="{BF03653E-1CFB-4503-B21C-D2D6AE94FEBC}" type="presOf" srcId="{F7853181-7E02-4FB5-9610-5DF5BAF1BB46}" destId="{F08045BC-C7D0-4E33-9B8C-D94C83BF8040}" srcOrd="0" destOrd="0" presId="urn:microsoft.com/office/officeart/2005/8/layout/process4"/>
    <dgm:cxn modelId="{89FBED63-AEA1-4FBC-9426-4E2D4731ADA6}" srcId="{6D5F44CB-35E8-4025-B541-2F624DA217AD}" destId="{99766EC4-BF52-4139-95F7-5D6791571765}" srcOrd="1" destOrd="0" parTransId="{FFF4C84B-0415-487C-B40B-E738E5C4D5C5}" sibTransId="{197782A8-E3A1-4667-84FB-859C1F99195D}"/>
    <dgm:cxn modelId="{DB512810-95AB-4B5D-9D62-AB5177F332E2}" srcId="{99766EC4-BF52-4139-95F7-5D6791571765}" destId="{6B9683E8-24CF-467E-8D9F-4A48BFFC8A35}" srcOrd="0" destOrd="0" parTransId="{7D6227F8-99A5-4504-BADD-04E093671AF2}" sibTransId="{B00619AD-3E98-403B-A9F1-C12559A08F10}"/>
    <dgm:cxn modelId="{CBE39E9D-FA0C-4234-8DAD-7C995F33FE71}" type="presOf" srcId="{DCE2DEA7-51A7-4E45-9D7C-A73D5ABA52DC}" destId="{AEFBFBEB-B05C-4AC9-8E7C-BCBB66E24747}" srcOrd="0" destOrd="0" presId="urn:microsoft.com/office/officeart/2005/8/layout/process4"/>
    <dgm:cxn modelId="{5DB5C3A6-93E0-4E66-8668-3D3EC900D6E8}" srcId="{940208F7-8505-4475-8367-0CC1A9253ED6}" destId="{3BD1C2EF-2671-4A24-93F9-03896097C084}" srcOrd="0" destOrd="0" parTransId="{1E810EDD-9236-405B-A38A-19305737CBA2}" sibTransId="{291BF973-6CE3-4C0C-AFF8-C071D7EBF8AF}"/>
    <dgm:cxn modelId="{465D24F0-11DE-4D76-8D6C-65FE4AF0E1B6}" srcId="{77D165A2-C79B-4723-9C7D-34666C4D8A11}" destId="{18F8BD43-1A6C-4227-802A-77EE9F9B51B0}" srcOrd="0" destOrd="0" parTransId="{754FB0E5-ADC8-44A6-BD2A-CDDCAC849E5E}" sibTransId="{A90B068D-6F57-4391-88C5-9C53A7E6F343}"/>
    <dgm:cxn modelId="{7681120E-4B16-4213-B2FB-AF15E2C13A0B}" type="presOf" srcId="{18F8BD43-1A6C-4227-802A-77EE9F9B51B0}" destId="{6AB0473F-7A38-4BC2-A04A-C641A29C1844}" srcOrd="0" destOrd="0" presId="urn:microsoft.com/office/officeart/2005/8/layout/process4"/>
    <dgm:cxn modelId="{79D0F7B2-E8AE-49D1-9D75-9FE6F23FB704}" type="presOf" srcId="{940208F7-8505-4475-8367-0CC1A9253ED6}" destId="{5E759221-6C06-40D1-A114-D1A23B739285}" srcOrd="1" destOrd="0" presId="urn:microsoft.com/office/officeart/2005/8/layout/process4"/>
    <dgm:cxn modelId="{FC78445C-472B-46B2-B252-1FE13C73BBFE}" srcId="{F7853181-7E02-4FB5-9610-5DF5BAF1BB46}" destId="{DCE2DEA7-51A7-4E45-9D7C-A73D5ABA52DC}" srcOrd="0" destOrd="0" parTransId="{9B55FC92-3B88-4955-AA72-C3FD4872CF0A}" sibTransId="{715AB89C-30A0-431D-BB32-DB508331D6F4}"/>
    <dgm:cxn modelId="{5D531838-F297-46C2-B619-C895CBF0E012}" srcId="{6D5F44CB-35E8-4025-B541-2F624DA217AD}" destId="{F7853181-7E02-4FB5-9610-5DF5BAF1BB46}" srcOrd="4" destOrd="0" parTransId="{D315EEC2-90B3-4EA3-A0C9-D61C464795E9}" sibTransId="{C7DA0E0E-96B8-43A2-89F0-F0C7421370A4}"/>
    <dgm:cxn modelId="{D3D0040D-FA54-4E53-BAFC-60D7459E9AAF}" srcId="{D67A43E7-EBA5-418E-9938-AF679E74FB68}" destId="{ECB4C30F-F43C-4E49-A684-0491FF7940E5}" srcOrd="1" destOrd="0" parTransId="{6CDC69F8-4270-468A-BEF3-5E174250A488}" sibTransId="{459729D9-A68D-40BC-B698-A014F5333B06}"/>
    <dgm:cxn modelId="{17ABBF03-FF98-4784-BECF-1A25DCDDC01B}" srcId="{D67A43E7-EBA5-418E-9938-AF679E74FB68}" destId="{48A83B86-AA1F-43AF-8F76-7223F5335EB2}" srcOrd="0" destOrd="0" parTransId="{0A533FAE-AC97-42F3-969F-3397D2309170}" sibTransId="{F8E445DE-626A-40FA-B4F9-C74F37A54C52}"/>
    <dgm:cxn modelId="{7B5C5BA6-1DDA-4B14-9755-9074B16A2EB6}" type="presOf" srcId="{39E51706-CB3A-4DAF-BEB8-454382096536}" destId="{370F97DB-45D6-4979-B7FA-F9E4126FF6A7}" srcOrd="0" destOrd="0" presId="urn:microsoft.com/office/officeart/2005/8/layout/process4"/>
    <dgm:cxn modelId="{18397B4E-FB78-456F-8EF2-2355A79BB88F}" type="presOf" srcId="{99766EC4-BF52-4139-95F7-5D6791571765}" destId="{F32B1FAF-6770-416C-9C20-208E045CE02D}" srcOrd="1" destOrd="0" presId="urn:microsoft.com/office/officeart/2005/8/layout/process4"/>
    <dgm:cxn modelId="{80689350-F3A1-4686-ADA0-4A4EED251CD2}" srcId="{07B35960-47C7-4757-977A-3312107F1058}" destId="{39E51706-CB3A-4DAF-BEB8-454382096536}" srcOrd="0" destOrd="0" parTransId="{853EE906-464E-4E01-881E-EA58045507ED}" sibTransId="{75158D8E-AF5F-4C4C-B3D0-BDBA45018804}"/>
    <dgm:cxn modelId="{000A3D58-314D-4186-BA58-364DAD67A4CE}" type="presOf" srcId="{48A83B86-AA1F-43AF-8F76-7223F5335EB2}" destId="{89BA45C4-BB9B-45B4-882C-F0229BC0A519}" srcOrd="0" destOrd="0" presId="urn:microsoft.com/office/officeart/2005/8/layout/process4"/>
    <dgm:cxn modelId="{F8C2DA57-54BA-4B17-B8E6-70EE708D1C5C}" type="presOf" srcId="{07B35960-47C7-4757-977A-3312107F1058}" destId="{1331469B-AF8C-4D17-AC4A-27BC31EC00C2}" srcOrd="0" destOrd="0" presId="urn:microsoft.com/office/officeart/2005/8/layout/process4"/>
    <dgm:cxn modelId="{F1B45838-1B51-45EB-900C-795FC8888709}" type="presOf" srcId="{6B9683E8-24CF-467E-8D9F-4A48BFFC8A35}" destId="{A0023C33-AB4F-4A1A-85D7-C8B430335EB3}" srcOrd="0" destOrd="0" presId="urn:microsoft.com/office/officeart/2005/8/layout/process4"/>
    <dgm:cxn modelId="{4A21DCC4-4274-471C-A438-29335E7C8FF7}" type="presOf" srcId="{ECB4C30F-F43C-4E49-A684-0491FF7940E5}" destId="{7612556E-8C15-4A56-9DB1-2F8F13B6F640}" srcOrd="0" destOrd="0" presId="urn:microsoft.com/office/officeart/2005/8/layout/process4"/>
    <dgm:cxn modelId="{4B676723-049D-4E4E-9695-EE25B6C21CB6}" type="presOf" srcId="{3BD1C2EF-2671-4A24-93F9-03896097C084}" destId="{43F338E7-42C4-4FB1-A529-BEDFB4301D52}" srcOrd="0" destOrd="0" presId="urn:microsoft.com/office/officeart/2005/8/layout/process4"/>
    <dgm:cxn modelId="{94E859E6-C696-4403-A280-B2A4F3289212}" type="presOf" srcId="{D67A43E7-EBA5-418E-9938-AF679E74FB68}" destId="{A60C760D-EF60-4AE9-B650-3D4492C61F33}" srcOrd="0" destOrd="0" presId="urn:microsoft.com/office/officeart/2005/8/layout/process4"/>
    <dgm:cxn modelId="{76F581A9-959C-486C-9416-4E6ECCB95536}" type="presOf" srcId="{6D5F44CB-35E8-4025-B541-2F624DA217AD}" destId="{47979A80-504D-41F3-844E-32126F9D9C1D}" srcOrd="0" destOrd="0" presId="urn:microsoft.com/office/officeart/2005/8/layout/process4"/>
    <dgm:cxn modelId="{FD3D4E3A-8E81-4BA2-979B-B74E505D6506}" srcId="{6D5F44CB-35E8-4025-B541-2F624DA217AD}" destId="{77D165A2-C79B-4723-9C7D-34666C4D8A11}" srcOrd="0" destOrd="0" parTransId="{DFE24230-631F-4D9C-B0FA-25873FC81DCA}" sibTransId="{00875F52-267E-4EC1-B710-487CFF513D7C}"/>
    <dgm:cxn modelId="{F086554F-3D67-466F-AD3E-59077738E981}" srcId="{6D5F44CB-35E8-4025-B541-2F624DA217AD}" destId="{940208F7-8505-4475-8367-0CC1A9253ED6}" srcOrd="5" destOrd="0" parTransId="{57DFC4D2-6128-4773-9DF0-EFA4E36C6CD3}" sibTransId="{B8EC2C2F-2357-446A-B8AD-A59EFFF09605}"/>
    <dgm:cxn modelId="{D2C81E45-2FEE-4729-B625-B3979256F5BB}" type="presOf" srcId="{77D165A2-C79B-4723-9C7D-34666C4D8A11}" destId="{BBA197D3-7CC5-482A-912F-E6326A46A90F}" srcOrd="1" destOrd="0" presId="urn:microsoft.com/office/officeart/2005/8/layout/process4"/>
    <dgm:cxn modelId="{61A6150F-98F2-46B4-9845-9D5B5BEF5B3B}" type="presParOf" srcId="{47979A80-504D-41F3-844E-32126F9D9C1D}" destId="{1A2B0875-69E9-4BCB-8671-17EE49C4B0D5}" srcOrd="0" destOrd="0" presId="urn:microsoft.com/office/officeart/2005/8/layout/process4"/>
    <dgm:cxn modelId="{12F47779-9EA9-4670-AE93-79EEE313F4DD}" type="presParOf" srcId="{1A2B0875-69E9-4BCB-8671-17EE49C4B0D5}" destId="{C92E5502-45E1-455F-B938-03913A51991E}" srcOrd="0" destOrd="0" presId="urn:microsoft.com/office/officeart/2005/8/layout/process4"/>
    <dgm:cxn modelId="{B1EE0045-DD9B-4FF6-BEDA-990B9FCCAB96}" type="presParOf" srcId="{1A2B0875-69E9-4BCB-8671-17EE49C4B0D5}" destId="{5E759221-6C06-40D1-A114-D1A23B739285}" srcOrd="1" destOrd="0" presId="urn:microsoft.com/office/officeart/2005/8/layout/process4"/>
    <dgm:cxn modelId="{35FD0227-377F-4086-ACD8-02D3B4F24E20}" type="presParOf" srcId="{1A2B0875-69E9-4BCB-8671-17EE49C4B0D5}" destId="{AFA87879-6293-4389-B5D5-1D8AEB97924E}" srcOrd="2" destOrd="0" presId="urn:microsoft.com/office/officeart/2005/8/layout/process4"/>
    <dgm:cxn modelId="{0FBFA0D9-D163-4C91-A801-94BACB306AA3}" type="presParOf" srcId="{AFA87879-6293-4389-B5D5-1D8AEB97924E}" destId="{43F338E7-42C4-4FB1-A529-BEDFB4301D52}" srcOrd="0" destOrd="0" presId="urn:microsoft.com/office/officeart/2005/8/layout/process4"/>
    <dgm:cxn modelId="{D0F546B2-AB93-4962-A30B-EAFC158B1556}" type="presParOf" srcId="{47979A80-504D-41F3-844E-32126F9D9C1D}" destId="{A17633D1-A239-43F2-8E83-C873EC12032D}" srcOrd="1" destOrd="0" presId="urn:microsoft.com/office/officeart/2005/8/layout/process4"/>
    <dgm:cxn modelId="{38AA69C0-3DB0-403F-BCF3-72D0CA92C749}" type="presParOf" srcId="{47979A80-504D-41F3-844E-32126F9D9C1D}" destId="{358AF058-6CFE-4697-B94E-FA335475B41B}" srcOrd="2" destOrd="0" presId="urn:microsoft.com/office/officeart/2005/8/layout/process4"/>
    <dgm:cxn modelId="{CED60409-FDEE-4C6C-AF90-37CCB4FBAE95}" type="presParOf" srcId="{358AF058-6CFE-4697-B94E-FA335475B41B}" destId="{F08045BC-C7D0-4E33-9B8C-D94C83BF8040}" srcOrd="0" destOrd="0" presId="urn:microsoft.com/office/officeart/2005/8/layout/process4"/>
    <dgm:cxn modelId="{ED502B7D-BCF9-4495-9BE5-EAF6B10FF4EB}" type="presParOf" srcId="{358AF058-6CFE-4697-B94E-FA335475B41B}" destId="{A918AA9C-06C9-43B0-A3D1-DBA09E67FF7F}" srcOrd="1" destOrd="0" presId="urn:microsoft.com/office/officeart/2005/8/layout/process4"/>
    <dgm:cxn modelId="{3E898542-4A08-4587-A823-7F08C2D2D4AF}" type="presParOf" srcId="{358AF058-6CFE-4697-B94E-FA335475B41B}" destId="{FC10634F-4CD7-4202-8822-A81BE46D68DB}" srcOrd="2" destOrd="0" presId="urn:microsoft.com/office/officeart/2005/8/layout/process4"/>
    <dgm:cxn modelId="{67ED06BA-D004-4EBE-B58E-3B83AC778A65}" type="presParOf" srcId="{FC10634F-4CD7-4202-8822-A81BE46D68DB}" destId="{AEFBFBEB-B05C-4AC9-8E7C-BCBB66E24747}" srcOrd="0" destOrd="0" presId="urn:microsoft.com/office/officeart/2005/8/layout/process4"/>
    <dgm:cxn modelId="{E479DF97-7831-4BE4-A032-3DAA92048BBA}" type="presParOf" srcId="{47979A80-504D-41F3-844E-32126F9D9C1D}" destId="{F2A8BA97-74A1-4640-B318-461E4052FC45}" srcOrd="3" destOrd="0" presId="urn:microsoft.com/office/officeart/2005/8/layout/process4"/>
    <dgm:cxn modelId="{2293BB7A-1CEB-461C-B6EC-5762821779D5}" type="presParOf" srcId="{47979A80-504D-41F3-844E-32126F9D9C1D}" destId="{6F146AC0-F621-4B39-9BCF-F1A7E4C66C15}" srcOrd="4" destOrd="0" presId="urn:microsoft.com/office/officeart/2005/8/layout/process4"/>
    <dgm:cxn modelId="{9D940D70-6D7D-4131-BF9E-250A99870E99}" type="presParOf" srcId="{6F146AC0-F621-4B39-9BCF-F1A7E4C66C15}" destId="{A60C760D-EF60-4AE9-B650-3D4492C61F33}" srcOrd="0" destOrd="0" presId="urn:microsoft.com/office/officeart/2005/8/layout/process4"/>
    <dgm:cxn modelId="{D0D15B62-4646-4312-B67E-DD69FE639B04}" type="presParOf" srcId="{6F146AC0-F621-4B39-9BCF-F1A7E4C66C15}" destId="{8908DD72-0FC3-414D-BF78-CD2EB7B259A3}" srcOrd="1" destOrd="0" presId="urn:microsoft.com/office/officeart/2005/8/layout/process4"/>
    <dgm:cxn modelId="{8352E23B-26C0-4FC0-83C1-DA72333A1EA4}" type="presParOf" srcId="{6F146AC0-F621-4B39-9BCF-F1A7E4C66C15}" destId="{40DF9B0F-178E-4B0A-9B93-D25F2B3BD69F}" srcOrd="2" destOrd="0" presId="urn:microsoft.com/office/officeart/2005/8/layout/process4"/>
    <dgm:cxn modelId="{FE4E7DD7-4592-46E6-A65E-69F08DE67E28}" type="presParOf" srcId="{40DF9B0F-178E-4B0A-9B93-D25F2B3BD69F}" destId="{89BA45C4-BB9B-45B4-882C-F0229BC0A519}" srcOrd="0" destOrd="0" presId="urn:microsoft.com/office/officeart/2005/8/layout/process4"/>
    <dgm:cxn modelId="{5EE1AC32-0D83-4A2F-B53F-7EE02A4F4056}" type="presParOf" srcId="{40DF9B0F-178E-4B0A-9B93-D25F2B3BD69F}" destId="{7612556E-8C15-4A56-9DB1-2F8F13B6F640}" srcOrd="1" destOrd="0" presId="urn:microsoft.com/office/officeart/2005/8/layout/process4"/>
    <dgm:cxn modelId="{73BE8B8D-FBDD-46E4-85D7-AA72B15511AC}" type="presParOf" srcId="{40DF9B0F-178E-4B0A-9B93-D25F2B3BD69F}" destId="{7FA4FD75-F5E4-4ADA-B949-104A937BB988}" srcOrd="2" destOrd="0" presId="urn:microsoft.com/office/officeart/2005/8/layout/process4"/>
    <dgm:cxn modelId="{3AA49441-F2C3-4345-8B8D-89B34E1A5341}" type="presParOf" srcId="{47979A80-504D-41F3-844E-32126F9D9C1D}" destId="{359D77B8-3DE9-42B0-B1C8-5964425961B3}" srcOrd="5" destOrd="0" presId="urn:microsoft.com/office/officeart/2005/8/layout/process4"/>
    <dgm:cxn modelId="{AD8620A9-F8F8-4CE0-B4E6-F8996E58F9B1}" type="presParOf" srcId="{47979A80-504D-41F3-844E-32126F9D9C1D}" destId="{D0F58EDC-1BF7-4093-BB64-87E738867FF9}" srcOrd="6" destOrd="0" presId="urn:microsoft.com/office/officeart/2005/8/layout/process4"/>
    <dgm:cxn modelId="{CD989500-8B3A-44C8-A483-24B131007D42}" type="presParOf" srcId="{D0F58EDC-1BF7-4093-BB64-87E738867FF9}" destId="{1331469B-AF8C-4D17-AC4A-27BC31EC00C2}" srcOrd="0" destOrd="0" presId="urn:microsoft.com/office/officeart/2005/8/layout/process4"/>
    <dgm:cxn modelId="{6107B631-74F4-492B-BF37-CBB6CCFCA5B9}" type="presParOf" srcId="{D0F58EDC-1BF7-4093-BB64-87E738867FF9}" destId="{FCC59340-DC6E-4EF1-83C5-90BB40CC657F}" srcOrd="1" destOrd="0" presId="urn:microsoft.com/office/officeart/2005/8/layout/process4"/>
    <dgm:cxn modelId="{506D6304-794C-4592-9110-B67E0B1CACF3}" type="presParOf" srcId="{D0F58EDC-1BF7-4093-BB64-87E738867FF9}" destId="{1E005680-E3E2-43EF-BDBA-732E51EC5C23}" srcOrd="2" destOrd="0" presId="urn:microsoft.com/office/officeart/2005/8/layout/process4"/>
    <dgm:cxn modelId="{0C98689F-6409-46D1-BC41-92F4F4939F9F}" type="presParOf" srcId="{1E005680-E3E2-43EF-BDBA-732E51EC5C23}" destId="{370F97DB-45D6-4979-B7FA-F9E4126FF6A7}" srcOrd="0" destOrd="0" presId="urn:microsoft.com/office/officeart/2005/8/layout/process4"/>
    <dgm:cxn modelId="{D2463CD6-05D6-4257-BEE9-A2726B3105A5}" type="presParOf" srcId="{47979A80-504D-41F3-844E-32126F9D9C1D}" destId="{7046610E-4938-469C-9752-2C0837E1F3A9}" srcOrd="7" destOrd="0" presId="urn:microsoft.com/office/officeart/2005/8/layout/process4"/>
    <dgm:cxn modelId="{29688D0D-08EA-4A15-A3B5-AD6C477CD97D}" type="presParOf" srcId="{47979A80-504D-41F3-844E-32126F9D9C1D}" destId="{42A3194D-1CA2-443A-92F8-5A639F208692}" srcOrd="8" destOrd="0" presId="urn:microsoft.com/office/officeart/2005/8/layout/process4"/>
    <dgm:cxn modelId="{4DCEF84D-4753-4F74-91C7-F14024D787E2}" type="presParOf" srcId="{42A3194D-1CA2-443A-92F8-5A639F208692}" destId="{C9809F94-D3B1-4D87-BFD6-2865D0844F27}" srcOrd="0" destOrd="0" presId="urn:microsoft.com/office/officeart/2005/8/layout/process4"/>
    <dgm:cxn modelId="{0F33DE12-6E75-47FC-A6DF-155B5C1CD057}" type="presParOf" srcId="{42A3194D-1CA2-443A-92F8-5A639F208692}" destId="{F32B1FAF-6770-416C-9C20-208E045CE02D}" srcOrd="1" destOrd="0" presId="urn:microsoft.com/office/officeart/2005/8/layout/process4"/>
    <dgm:cxn modelId="{FA830D02-4E40-40EF-A90C-D18924F8CDB5}" type="presParOf" srcId="{42A3194D-1CA2-443A-92F8-5A639F208692}" destId="{4CD7AD03-6E30-4E25-BEA2-F6E820F9D4F3}" srcOrd="2" destOrd="0" presId="urn:microsoft.com/office/officeart/2005/8/layout/process4"/>
    <dgm:cxn modelId="{23E04ED1-9B59-4DE7-917E-464C0F451BDB}" type="presParOf" srcId="{4CD7AD03-6E30-4E25-BEA2-F6E820F9D4F3}" destId="{A0023C33-AB4F-4A1A-85D7-C8B430335EB3}" srcOrd="0" destOrd="0" presId="urn:microsoft.com/office/officeart/2005/8/layout/process4"/>
    <dgm:cxn modelId="{062AF6EE-3E03-4CF8-BF18-30FB2E58668C}" type="presParOf" srcId="{47979A80-504D-41F3-844E-32126F9D9C1D}" destId="{3A80C237-0B6A-4C9C-BE3F-80EFDF4842E1}" srcOrd="9" destOrd="0" presId="urn:microsoft.com/office/officeart/2005/8/layout/process4"/>
    <dgm:cxn modelId="{552DD693-3573-48C1-8999-3161F6C34F3D}" type="presParOf" srcId="{47979A80-504D-41F3-844E-32126F9D9C1D}" destId="{AB0D09E4-E14F-475B-9A4D-8590703DE0E8}" srcOrd="10" destOrd="0" presId="urn:microsoft.com/office/officeart/2005/8/layout/process4"/>
    <dgm:cxn modelId="{B301575F-66D5-4BF2-A4CF-CA789B04D2C5}" type="presParOf" srcId="{AB0D09E4-E14F-475B-9A4D-8590703DE0E8}" destId="{87E22357-5B11-48BC-86C7-697C0F4B13E6}" srcOrd="0" destOrd="0" presId="urn:microsoft.com/office/officeart/2005/8/layout/process4"/>
    <dgm:cxn modelId="{206DF65B-C8EF-468C-9013-7C755F6B8C12}" type="presParOf" srcId="{AB0D09E4-E14F-475B-9A4D-8590703DE0E8}" destId="{BBA197D3-7CC5-482A-912F-E6326A46A90F}" srcOrd="1" destOrd="0" presId="urn:microsoft.com/office/officeart/2005/8/layout/process4"/>
    <dgm:cxn modelId="{D92F69C4-EE52-4C78-9DA9-052C44B4FE60}" type="presParOf" srcId="{AB0D09E4-E14F-475B-9A4D-8590703DE0E8}" destId="{183E19F8-5F52-4B9A-958D-D4AD9C01DD5A}" srcOrd="2" destOrd="0" presId="urn:microsoft.com/office/officeart/2005/8/layout/process4"/>
    <dgm:cxn modelId="{E32C7FE9-0F21-45C9-AD2A-8E305C80366C}" type="presParOf" srcId="{183E19F8-5F52-4B9A-958D-D4AD9C01DD5A}" destId="{6AB0473F-7A38-4BC2-A04A-C641A29C184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5F44CB-35E8-4025-B541-2F624DA217A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7D165A2-C79B-4723-9C7D-34666C4D8A11}">
      <dgm:prSet phldrT="[Text]"/>
      <dgm:spPr/>
      <dgm:t>
        <a:bodyPr/>
        <a:lstStyle/>
        <a:p>
          <a:r>
            <a:rPr lang="id-ID" dirty="0" smtClean="0"/>
            <a:t>Panitia Pengadaan</a:t>
          </a:r>
          <a:endParaRPr lang="id-ID" dirty="0"/>
        </a:p>
      </dgm:t>
    </dgm:pt>
    <dgm:pt modelId="{DFE24230-631F-4D9C-B0FA-25873FC81DCA}" type="parTrans" cxnId="{FD3D4E3A-8E81-4BA2-979B-B74E505D6506}">
      <dgm:prSet/>
      <dgm:spPr/>
      <dgm:t>
        <a:bodyPr/>
        <a:lstStyle/>
        <a:p>
          <a:endParaRPr lang="id-ID"/>
        </a:p>
      </dgm:t>
    </dgm:pt>
    <dgm:pt modelId="{00875F52-267E-4EC1-B710-487CFF513D7C}" type="sibTrans" cxnId="{FD3D4E3A-8E81-4BA2-979B-B74E505D6506}">
      <dgm:prSet/>
      <dgm:spPr/>
      <dgm:t>
        <a:bodyPr/>
        <a:lstStyle/>
        <a:p>
          <a:endParaRPr lang="id-ID"/>
        </a:p>
      </dgm:t>
    </dgm:pt>
    <dgm:pt modelId="{90FF4B45-7956-4842-8153-D25DFAE518A8}">
      <dgm:prSet phldrT="[Text]"/>
      <dgm:spPr/>
      <dgm:t>
        <a:bodyPr/>
        <a:lstStyle/>
        <a:p>
          <a:r>
            <a:rPr lang="id-ID" dirty="0" smtClean="0"/>
            <a:t>Pembukaan</a:t>
          </a:r>
          <a:endParaRPr lang="id-ID" dirty="0"/>
        </a:p>
      </dgm:t>
    </dgm:pt>
    <dgm:pt modelId="{69E6F64C-E556-4722-B1A3-EDB4BB425309}" type="parTrans" cxnId="{F6511C42-4997-4653-8C9E-15276CE8736C}">
      <dgm:prSet/>
      <dgm:spPr/>
      <dgm:t>
        <a:bodyPr/>
        <a:lstStyle/>
        <a:p>
          <a:endParaRPr lang="id-ID"/>
        </a:p>
      </dgm:t>
    </dgm:pt>
    <dgm:pt modelId="{E1B10F93-288E-4D1A-9235-70BFFCF7654C}" type="sibTrans" cxnId="{F6511C42-4997-4653-8C9E-15276CE8736C}">
      <dgm:prSet/>
      <dgm:spPr/>
      <dgm:t>
        <a:bodyPr/>
        <a:lstStyle/>
        <a:p>
          <a:endParaRPr lang="id-ID"/>
        </a:p>
      </dgm:t>
    </dgm:pt>
    <dgm:pt modelId="{F2810106-C9D7-4585-8380-A9628D61E97E}">
      <dgm:prSet phldrT="[Text]"/>
      <dgm:spPr/>
      <dgm:t>
        <a:bodyPr/>
        <a:lstStyle/>
        <a:p>
          <a:r>
            <a:rPr lang="id-ID" dirty="0" smtClean="0"/>
            <a:t>Evaluasi Administrasi</a:t>
          </a:r>
          <a:endParaRPr lang="id-ID" dirty="0"/>
        </a:p>
      </dgm:t>
    </dgm:pt>
    <dgm:pt modelId="{AE3DD219-3572-41D8-8D9A-22E074424F83}" type="parTrans" cxnId="{59995BE5-F2BB-4FB8-9740-618314E71E1E}">
      <dgm:prSet/>
      <dgm:spPr/>
      <dgm:t>
        <a:bodyPr/>
        <a:lstStyle/>
        <a:p>
          <a:endParaRPr lang="id-ID"/>
        </a:p>
      </dgm:t>
    </dgm:pt>
    <dgm:pt modelId="{50ED8C87-7E55-4163-BE39-2563F2EBE848}" type="sibTrans" cxnId="{59995BE5-F2BB-4FB8-9740-618314E71E1E}">
      <dgm:prSet/>
      <dgm:spPr/>
      <dgm:t>
        <a:bodyPr/>
        <a:lstStyle/>
        <a:p>
          <a:endParaRPr lang="id-ID"/>
        </a:p>
      </dgm:t>
    </dgm:pt>
    <dgm:pt modelId="{22A25D79-DA0D-4E26-839D-7FAEC9835AD5}">
      <dgm:prSet phldrT="[Text]"/>
      <dgm:spPr/>
      <dgm:t>
        <a:bodyPr/>
        <a:lstStyle/>
        <a:p>
          <a:r>
            <a:rPr lang="id-ID" dirty="0" smtClean="0"/>
            <a:t>Evaluasi Teknis</a:t>
          </a:r>
          <a:endParaRPr lang="id-ID" dirty="0"/>
        </a:p>
      </dgm:t>
    </dgm:pt>
    <dgm:pt modelId="{DE73BF08-5FE1-4BC5-8B63-BF66BD9E9589}" type="parTrans" cxnId="{63AF6135-BEFD-449F-BFF1-EDDC932CB189}">
      <dgm:prSet/>
      <dgm:spPr/>
      <dgm:t>
        <a:bodyPr/>
        <a:lstStyle/>
        <a:p>
          <a:endParaRPr lang="id-ID"/>
        </a:p>
      </dgm:t>
    </dgm:pt>
    <dgm:pt modelId="{E4C27BA5-CF54-4756-838A-F1BD89D2B85B}" type="sibTrans" cxnId="{63AF6135-BEFD-449F-BFF1-EDDC932CB189}">
      <dgm:prSet/>
      <dgm:spPr/>
      <dgm:t>
        <a:bodyPr/>
        <a:lstStyle/>
        <a:p>
          <a:endParaRPr lang="id-ID"/>
        </a:p>
      </dgm:t>
    </dgm:pt>
    <dgm:pt modelId="{EDBE0582-A1F3-45C4-B8A1-7CCB09D91D67}">
      <dgm:prSet phldrT="[Text]"/>
      <dgm:spPr/>
      <dgm:t>
        <a:bodyPr/>
        <a:lstStyle/>
        <a:p>
          <a:r>
            <a:rPr lang="id-ID" dirty="0" smtClean="0"/>
            <a:t>Evaluasi Harga</a:t>
          </a:r>
          <a:endParaRPr lang="id-ID" dirty="0"/>
        </a:p>
      </dgm:t>
    </dgm:pt>
    <dgm:pt modelId="{B8E1D3B9-D912-4109-8D24-838ACFFF0163}" type="parTrans" cxnId="{8257C498-2FCD-4CC0-B3D8-4EF3350636BE}">
      <dgm:prSet/>
      <dgm:spPr/>
      <dgm:t>
        <a:bodyPr/>
        <a:lstStyle/>
        <a:p>
          <a:endParaRPr lang="id-ID"/>
        </a:p>
      </dgm:t>
    </dgm:pt>
    <dgm:pt modelId="{0672394A-2B43-4DDA-A7C4-251A1B57C614}" type="sibTrans" cxnId="{8257C498-2FCD-4CC0-B3D8-4EF3350636BE}">
      <dgm:prSet/>
      <dgm:spPr/>
      <dgm:t>
        <a:bodyPr/>
        <a:lstStyle/>
        <a:p>
          <a:endParaRPr lang="id-ID"/>
        </a:p>
      </dgm:t>
    </dgm:pt>
    <dgm:pt modelId="{0B75A6C3-79BE-4C46-B1A2-F4DC1976C7B0}">
      <dgm:prSet phldrT="[Text]"/>
      <dgm:spPr/>
      <dgm:t>
        <a:bodyPr/>
        <a:lstStyle/>
        <a:p>
          <a:r>
            <a:rPr lang="id-ID" dirty="0" smtClean="0"/>
            <a:t>Evaluasi Kualifikasi</a:t>
          </a:r>
          <a:endParaRPr lang="id-ID" dirty="0"/>
        </a:p>
      </dgm:t>
    </dgm:pt>
    <dgm:pt modelId="{2D3F5495-6B42-4022-97CC-6CD994246092}" type="parTrans" cxnId="{89C8FF3A-36AF-4B1E-9E17-41B0FD5338A4}">
      <dgm:prSet/>
      <dgm:spPr/>
      <dgm:t>
        <a:bodyPr/>
        <a:lstStyle/>
        <a:p>
          <a:endParaRPr lang="id-ID"/>
        </a:p>
      </dgm:t>
    </dgm:pt>
    <dgm:pt modelId="{C90D30C2-C7AB-459E-9546-F2C8E14F7A5D}" type="sibTrans" cxnId="{89C8FF3A-36AF-4B1E-9E17-41B0FD5338A4}">
      <dgm:prSet/>
      <dgm:spPr/>
      <dgm:t>
        <a:bodyPr/>
        <a:lstStyle/>
        <a:p>
          <a:endParaRPr lang="id-ID"/>
        </a:p>
      </dgm:t>
    </dgm:pt>
    <dgm:pt modelId="{2482E5D7-8489-4492-9F7A-548C76859CEB}">
      <dgm:prSet phldrT="[Text]"/>
      <dgm:spPr/>
      <dgm:t>
        <a:bodyPr/>
        <a:lstStyle/>
        <a:p>
          <a:r>
            <a:rPr lang="id-ID" dirty="0" smtClean="0"/>
            <a:t>Pembuktian Kualifikasi</a:t>
          </a:r>
          <a:endParaRPr lang="id-ID" dirty="0"/>
        </a:p>
      </dgm:t>
    </dgm:pt>
    <dgm:pt modelId="{487449D5-F0D2-4BD8-A9CD-35D08BF40F8B}" type="parTrans" cxnId="{A0B31986-0E03-4A32-9685-18E5D3D63759}">
      <dgm:prSet/>
      <dgm:spPr/>
      <dgm:t>
        <a:bodyPr/>
        <a:lstStyle/>
        <a:p>
          <a:endParaRPr lang="id-ID"/>
        </a:p>
      </dgm:t>
    </dgm:pt>
    <dgm:pt modelId="{621CB852-856B-4958-90B7-24135DF9783A}" type="sibTrans" cxnId="{A0B31986-0E03-4A32-9685-18E5D3D63759}">
      <dgm:prSet/>
      <dgm:spPr/>
      <dgm:t>
        <a:bodyPr/>
        <a:lstStyle/>
        <a:p>
          <a:endParaRPr lang="id-ID"/>
        </a:p>
      </dgm:t>
    </dgm:pt>
    <dgm:pt modelId="{5B3334B2-E61E-46E6-A835-DBC20F797ED5}">
      <dgm:prSet phldrT="[Text]"/>
      <dgm:spPr/>
      <dgm:t>
        <a:bodyPr/>
        <a:lstStyle/>
        <a:p>
          <a:r>
            <a:rPr lang="id-ID" dirty="0" smtClean="0"/>
            <a:t>Panitia Pengadaan dan Vendor</a:t>
          </a:r>
          <a:endParaRPr lang="id-ID" dirty="0"/>
        </a:p>
      </dgm:t>
    </dgm:pt>
    <dgm:pt modelId="{3EBF46FD-8CD5-4388-A6AE-07C37F8F20BA}" type="parTrans" cxnId="{6DC18359-B1AA-43AF-A05A-A66B04C94193}">
      <dgm:prSet/>
      <dgm:spPr/>
      <dgm:t>
        <a:bodyPr/>
        <a:lstStyle/>
        <a:p>
          <a:endParaRPr lang="id-ID"/>
        </a:p>
      </dgm:t>
    </dgm:pt>
    <dgm:pt modelId="{57A83E0E-779D-435E-A437-C3355CE45EFD}" type="sibTrans" cxnId="{6DC18359-B1AA-43AF-A05A-A66B04C94193}">
      <dgm:prSet/>
      <dgm:spPr/>
      <dgm:t>
        <a:bodyPr/>
        <a:lstStyle/>
        <a:p>
          <a:endParaRPr lang="id-ID"/>
        </a:p>
      </dgm:t>
    </dgm:pt>
    <dgm:pt modelId="{00E6CA85-244D-4F0B-9F7B-7513975B70B2}">
      <dgm:prSet phldrT="[Text]"/>
      <dgm:spPr/>
      <dgm:t>
        <a:bodyPr/>
        <a:lstStyle/>
        <a:p>
          <a:r>
            <a:rPr lang="id-ID" dirty="0" smtClean="0"/>
            <a:t>Negosiasi</a:t>
          </a:r>
          <a:endParaRPr lang="id-ID" dirty="0"/>
        </a:p>
      </dgm:t>
    </dgm:pt>
    <dgm:pt modelId="{D7BF53CC-6D3B-4C31-96B1-3F4EE121ACD2}" type="parTrans" cxnId="{C5BAC27E-5164-451F-AA5D-EB3CCAEE4831}">
      <dgm:prSet/>
      <dgm:spPr/>
      <dgm:t>
        <a:bodyPr/>
        <a:lstStyle/>
        <a:p>
          <a:endParaRPr lang="id-ID"/>
        </a:p>
      </dgm:t>
    </dgm:pt>
    <dgm:pt modelId="{F81DAD63-0EB8-497F-BDBF-BB0DC5D1FF37}" type="sibTrans" cxnId="{C5BAC27E-5164-451F-AA5D-EB3CCAEE4831}">
      <dgm:prSet/>
      <dgm:spPr/>
      <dgm:t>
        <a:bodyPr/>
        <a:lstStyle/>
        <a:p>
          <a:endParaRPr lang="id-ID"/>
        </a:p>
      </dgm:t>
    </dgm:pt>
    <dgm:pt modelId="{C5B9C790-3F6C-4EED-A34F-8B8667319E6C}">
      <dgm:prSet phldrT="[Text]"/>
      <dgm:spPr/>
      <dgm:t>
        <a:bodyPr/>
        <a:lstStyle/>
        <a:p>
          <a:r>
            <a:rPr lang="id-ID" dirty="0" smtClean="0"/>
            <a:t>Panitia Pengadaan</a:t>
          </a:r>
          <a:endParaRPr lang="id-ID" dirty="0"/>
        </a:p>
      </dgm:t>
    </dgm:pt>
    <dgm:pt modelId="{021CEA8C-C457-4CA7-A331-6019D21E1D08}" type="parTrans" cxnId="{D396AD8A-C915-47FE-AACF-AEC20E1B1222}">
      <dgm:prSet/>
      <dgm:spPr/>
      <dgm:t>
        <a:bodyPr/>
        <a:lstStyle/>
        <a:p>
          <a:endParaRPr lang="id-ID"/>
        </a:p>
      </dgm:t>
    </dgm:pt>
    <dgm:pt modelId="{31C6E245-8563-4940-B311-8445D1B7D808}" type="sibTrans" cxnId="{D396AD8A-C915-47FE-AACF-AEC20E1B1222}">
      <dgm:prSet/>
      <dgm:spPr/>
      <dgm:t>
        <a:bodyPr/>
        <a:lstStyle/>
        <a:p>
          <a:endParaRPr lang="id-ID"/>
        </a:p>
      </dgm:t>
    </dgm:pt>
    <dgm:pt modelId="{131B66A5-E65B-47FB-BAB1-3F065F908DFE}">
      <dgm:prSet phldrT="[Text]"/>
      <dgm:spPr/>
      <dgm:t>
        <a:bodyPr/>
        <a:lstStyle/>
        <a:p>
          <a:r>
            <a:rPr lang="id-ID" dirty="0" smtClean="0"/>
            <a:t>Penetapan Pemenang</a:t>
          </a:r>
          <a:endParaRPr lang="id-ID" dirty="0"/>
        </a:p>
      </dgm:t>
    </dgm:pt>
    <dgm:pt modelId="{8492B88C-9CAC-4171-A4E5-A7C20CEA7DAB}" type="parTrans" cxnId="{034A16C2-FA91-4277-B314-45049CE4AAA9}">
      <dgm:prSet/>
      <dgm:spPr/>
      <dgm:t>
        <a:bodyPr/>
        <a:lstStyle/>
        <a:p>
          <a:endParaRPr lang="id-ID"/>
        </a:p>
      </dgm:t>
    </dgm:pt>
    <dgm:pt modelId="{688B3F38-5D3B-450D-8B0B-C339C9D09856}" type="sibTrans" cxnId="{034A16C2-FA91-4277-B314-45049CE4AAA9}">
      <dgm:prSet/>
      <dgm:spPr/>
      <dgm:t>
        <a:bodyPr/>
        <a:lstStyle/>
        <a:p>
          <a:endParaRPr lang="id-ID"/>
        </a:p>
      </dgm:t>
    </dgm:pt>
    <dgm:pt modelId="{8212E930-9098-40D1-9746-8C1B15D1BE08}">
      <dgm:prSet phldrT="[Text]"/>
      <dgm:spPr/>
      <dgm:t>
        <a:bodyPr/>
        <a:lstStyle/>
        <a:p>
          <a:r>
            <a:rPr lang="id-ID" dirty="0" smtClean="0"/>
            <a:t>Pengumuman Pemenang</a:t>
          </a:r>
          <a:endParaRPr lang="id-ID" dirty="0"/>
        </a:p>
      </dgm:t>
    </dgm:pt>
    <dgm:pt modelId="{821992E6-C2AE-4E0F-9E6B-1B296CC8220C}" type="parTrans" cxnId="{4F329A8C-4A61-45AC-9267-7829D564BFFE}">
      <dgm:prSet/>
      <dgm:spPr/>
      <dgm:t>
        <a:bodyPr/>
        <a:lstStyle/>
        <a:p>
          <a:endParaRPr lang="id-ID"/>
        </a:p>
      </dgm:t>
    </dgm:pt>
    <dgm:pt modelId="{D494D14B-C2FA-4787-81AD-92F1FF61FB7F}" type="sibTrans" cxnId="{4F329A8C-4A61-45AC-9267-7829D564BFFE}">
      <dgm:prSet/>
      <dgm:spPr/>
      <dgm:t>
        <a:bodyPr/>
        <a:lstStyle/>
        <a:p>
          <a:endParaRPr lang="id-ID"/>
        </a:p>
      </dgm:t>
    </dgm:pt>
    <dgm:pt modelId="{F53D1DF2-24A5-41BB-95C5-B431ECB330C4}">
      <dgm:prSet phldrT="[Text]"/>
      <dgm:spPr/>
      <dgm:t>
        <a:bodyPr/>
        <a:lstStyle/>
        <a:p>
          <a:r>
            <a:rPr lang="id-ID" dirty="0" smtClean="0"/>
            <a:t>Vendor</a:t>
          </a:r>
          <a:endParaRPr lang="id-ID" dirty="0"/>
        </a:p>
      </dgm:t>
    </dgm:pt>
    <dgm:pt modelId="{A86767D9-CC17-42C3-8E8E-984CCBDA308E}" type="parTrans" cxnId="{1D2117FA-1F69-41A6-B19D-5B032B362F84}">
      <dgm:prSet/>
      <dgm:spPr/>
      <dgm:t>
        <a:bodyPr/>
        <a:lstStyle/>
        <a:p>
          <a:endParaRPr lang="id-ID"/>
        </a:p>
      </dgm:t>
    </dgm:pt>
    <dgm:pt modelId="{4E71ECF7-2903-4396-8A91-5F17B6F46CAE}" type="sibTrans" cxnId="{1D2117FA-1F69-41A6-B19D-5B032B362F84}">
      <dgm:prSet/>
      <dgm:spPr/>
      <dgm:t>
        <a:bodyPr/>
        <a:lstStyle/>
        <a:p>
          <a:endParaRPr lang="id-ID"/>
        </a:p>
      </dgm:t>
    </dgm:pt>
    <dgm:pt modelId="{64F145D9-1A62-496A-874C-0D54D5AB5BC1}">
      <dgm:prSet phldrT="[Text]"/>
      <dgm:spPr/>
      <dgm:t>
        <a:bodyPr/>
        <a:lstStyle/>
        <a:p>
          <a:r>
            <a:rPr lang="id-ID" dirty="0" smtClean="0"/>
            <a:t>Masa Sanggah</a:t>
          </a:r>
          <a:endParaRPr lang="id-ID" dirty="0"/>
        </a:p>
      </dgm:t>
    </dgm:pt>
    <dgm:pt modelId="{522E0B51-875B-4C49-AE71-9E1F2DFD0CB6}" type="parTrans" cxnId="{4F8058BB-9D48-46D7-92FD-A0694B7BB210}">
      <dgm:prSet/>
      <dgm:spPr/>
      <dgm:t>
        <a:bodyPr/>
        <a:lstStyle/>
        <a:p>
          <a:endParaRPr lang="id-ID"/>
        </a:p>
      </dgm:t>
    </dgm:pt>
    <dgm:pt modelId="{1D282E04-7E86-41D8-9893-F79734536E9A}" type="sibTrans" cxnId="{4F8058BB-9D48-46D7-92FD-A0694B7BB210}">
      <dgm:prSet/>
      <dgm:spPr/>
      <dgm:t>
        <a:bodyPr/>
        <a:lstStyle/>
        <a:p>
          <a:endParaRPr lang="id-ID"/>
        </a:p>
      </dgm:t>
    </dgm:pt>
    <dgm:pt modelId="{ABCAE647-BE36-48BF-AC72-055DA17A433B}">
      <dgm:prSet phldrT="[Text]"/>
      <dgm:spPr/>
      <dgm:t>
        <a:bodyPr/>
        <a:lstStyle/>
        <a:p>
          <a:r>
            <a:rPr lang="id-ID" dirty="0" smtClean="0"/>
            <a:t>Panitia Pengadaan</a:t>
          </a:r>
          <a:endParaRPr lang="id-ID" dirty="0"/>
        </a:p>
      </dgm:t>
    </dgm:pt>
    <dgm:pt modelId="{BD6E0F80-84B9-478E-82E3-5E84AE271277}" type="parTrans" cxnId="{D32EB6AD-3DC8-45FD-BAE1-3CA2890600C4}">
      <dgm:prSet/>
      <dgm:spPr/>
      <dgm:t>
        <a:bodyPr/>
        <a:lstStyle/>
        <a:p>
          <a:endParaRPr lang="id-ID"/>
        </a:p>
      </dgm:t>
    </dgm:pt>
    <dgm:pt modelId="{381ED9EE-727F-4187-AC7F-027F641DE288}" type="sibTrans" cxnId="{D32EB6AD-3DC8-45FD-BAE1-3CA2890600C4}">
      <dgm:prSet/>
      <dgm:spPr/>
      <dgm:t>
        <a:bodyPr/>
        <a:lstStyle/>
        <a:p>
          <a:endParaRPr lang="id-ID"/>
        </a:p>
      </dgm:t>
    </dgm:pt>
    <dgm:pt modelId="{3A693FDB-00C5-4AA9-AC26-2AA050EED936}">
      <dgm:prSet phldrT="[Text]"/>
      <dgm:spPr/>
      <dgm:t>
        <a:bodyPr/>
        <a:lstStyle/>
        <a:p>
          <a:r>
            <a:rPr lang="id-ID" dirty="0" smtClean="0"/>
            <a:t>Penunjukan Pemenang</a:t>
          </a:r>
          <a:endParaRPr lang="id-ID" dirty="0"/>
        </a:p>
      </dgm:t>
    </dgm:pt>
    <dgm:pt modelId="{267C015A-211B-4735-82A2-4F96AB6528F0}" type="parTrans" cxnId="{CD9C2B92-4D89-4469-99A2-006DD4F1E507}">
      <dgm:prSet/>
      <dgm:spPr/>
      <dgm:t>
        <a:bodyPr/>
        <a:lstStyle/>
        <a:p>
          <a:endParaRPr lang="id-ID"/>
        </a:p>
      </dgm:t>
    </dgm:pt>
    <dgm:pt modelId="{4997F924-5CAC-40A0-8C57-D4629A406AFD}" type="sibTrans" cxnId="{CD9C2B92-4D89-4469-99A2-006DD4F1E507}">
      <dgm:prSet/>
      <dgm:spPr/>
      <dgm:t>
        <a:bodyPr/>
        <a:lstStyle/>
        <a:p>
          <a:endParaRPr lang="id-ID"/>
        </a:p>
      </dgm:t>
    </dgm:pt>
    <dgm:pt modelId="{496CA8E1-53F8-4FC2-B876-2C83D843310A}">
      <dgm:prSet phldrT="[Text]"/>
      <dgm:spPr/>
      <dgm:t>
        <a:bodyPr/>
        <a:lstStyle/>
        <a:p>
          <a:r>
            <a:rPr lang="id-ID" dirty="0" smtClean="0"/>
            <a:t>Pengguna Anggaran</a:t>
          </a:r>
          <a:endParaRPr lang="id-ID" dirty="0"/>
        </a:p>
      </dgm:t>
    </dgm:pt>
    <dgm:pt modelId="{C5F8BAF2-FFE3-4B66-9545-DEC892AB15C7}" type="parTrans" cxnId="{C810D349-BDB5-4886-BEDE-FDA883B8F765}">
      <dgm:prSet/>
      <dgm:spPr/>
      <dgm:t>
        <a:bodyPr/>
        <a:lstStyle/>
        <a:p>
          <a:endParaRPr lang="id-ID"/>
        </a:p>
      </dgm:t>
    </dgm:pt>
    <dgm:pt modelId="{30EC6A3C-4E3D-4ED6-A948-B8019CD2FF7D}" type="sibTrans" cxnId="{C810D349-BDB5-4886-BEDE-FDA883B8F765}">
      <dgm:prSet/>
      <dgm:spPr/>
      <dgm:t>
        <a:bodyPr/>
        <a:lstStyle/>
        <a:p>
          <a:endParaRPr lang="id-ID"/>
        </a:p>
      </dgm:t>
    </dgm:pt>
    <dgm:pt modelId="{90DE85F2-44B6-489B-8ABA-C769EC630D9E}">
      <dgm:prSet phldrT="[Text]"/>
      <dgm:spPr/>
      <dgm:t>
        <a:bodyPr/>
        <a:lstStyle/>
        <a:p>
          <a:r>
            <a:rPr lang="id-ID" dirty="0" smtClean="0"/>
            <a:t>Membuat Kontrak</a:t>
          </a:r>
          <a:endParaRPr lang="id-ID" dirty="0"/>
        </a:p>
      </dgm:t>
    </dgm:pt>
    <dgm:pt modelId="{9F7A997D-E984-46E6-94D7-953DA7189745}" type="parTrans" cxnId="{C358F24E-00F0-4DAF-B670-E431972E7979}">
      <dgm:prSet/>
      <dgm:spPr/>
      <dgm:t>
        <a:bodyPr/>
        <a:lstStyle/>
        <a:p>
          <a:endParaRPr lang="id-ID"/>
        </a:p>
      </dgm:t>
    </dgm:pt>
    <dgm:pt modelId="{0EAA39EF-F1A5-4F8F-888F-1D8E716262C1}" type="sibTrans" cxnId="{C358F24E-00F0-4DAF-B670-E431972E7979}">
      <dgm:prSet/>
      <dgm:spPr/>
      <dgm:t>
        <a:bodyPr/>
        <a:lstStyle/>
        <a:p>
          <a:endParaRPr lang="id-ID"/>
        </a:p>
      </dgm:t>
    </dgm:pt>
    <dgm:pt modelId="{47979A80-504D-41F3-844E-32126F9D9C1D}" type="pres">
      <dgm:prSet presAssocID="{6D5F44CB-35E8-4025-B541-2F624DA217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DF6797A-031A-4B23-A867-61A021FF6F1A}" type="pres">
      <dgm:prSet presAssocID="{496CA8E1-53F8-4FC2-B876-2C83D843310A}" presName="boxAndChildren" presStyleCnt="0"/>
      <dgm:spPr/>
    </dgm:pt>
    <dgm:pt modelId="{9E349EBB-2452-4A89-BAC7-96FADEB098F2}" type="pres">
      <dgm:prSet presAssocID="{496CA8E1-53F8-4FC2-B876-2C83D843310A}" presName="parentTextBox" presStyleLbl="node1" presStyleIdx="0" presStyleCnt="6"/>
      <dgm:spPr/>
      <dgm:t>
        <a:bodyPr/>
        <a:lstStyle/>
        <a:p>
          <a:endParaRPr lang="id-ID"/>
        </a:p>
      </dgm:t>
    </dgm:pt>
    <dgm:pt modelId="{ACB87035-321A-4095-AF4B-73766307CC47}" type="pres">
      <dgm:prSet presAssocID="{496CA8E1-53F8-4FC2-B876-2C83D843310A}" presName="entireBox" presStyleLbl="node1" presStyleIdx="0" presStyleCnt="6"/>
      <dgm:spPr/>
      <dgm:t>
        <a:bodyPr/>
        <a:lstStyle/>
        <a:p>
          <a:endParaRPr lang="id-ID"/>
        </a:p>
      </dgm:t>
    </dgm:pt>
    <dgm:pt modelId="{C003969E-A076-42ED-B55E-A154A8C33377}" type="pres">
      <dgm:prSet presAssocID="{496CA8E1-53F8-4FC2-B876-2C83D843310A}" presName="descendantBox" presStyleCnt="0"/>
      <dgm:spPr/>
    </dgm:pt>
    <dgm:pt modelId="{1F7EE953-297B-4EEC-9CC0-2B3B1F3C799C}" type="pres">
      <dgm:prSet presAssocID="{90DE85F2-44B6-489B-8ABA-C769EC630D9E}" presName="childTextBox" presStyleLbl="fg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F7A1E8E-2594-42F7-91A8-54BB277DFCED}" type="pres">
      <dgm:prSet presAssocID="{381ED9EE-727F-4187-AC7F-027F641DE288}" presName="sp" presStyleCnt="0"/>
      <dgm:spPr/>
    </dgm:pt>
    <dgm:pt modelId="{BDB41E92-5814-46D0-863C-054B5E65CEF9}" type="pres">
      <dgm:prSet presAssocID="{ABCAE647-BE36-48BF-AC72-055DA17A433B}" presName="arrowAndChildren" presStyleCnt="0"/>
      <dgm:spPr/>
    </dgm:pt>
    <dgm:pt modelId="{6CC50B50-349A-43A0-BD01-3C80666EB1D6}" type="pres">
      <dgm:prSet presAssocID="{ABCAE647-BE36-48BF-AC72-055DA17A433B}" presName="parentTextArrow" presStyleLbl="node1" presStyleIdx="0" presStyleCnt="6"/>
      <dgm:spPr/>
      <dgm:t>
        <a:bodyPr/>
        <a:lstStyle/>
        <a:p>
          <a:endParaRPr lang="id-ID"/>
        </a:p>
      </dgm:t>
    </dgm:pt>
    <dgm:pt modelId="{065B0677-C3D0-41BB-9C15-309BE61794ED}" type="pres">
      <dgm:prSet presAssocID="{ABCAE647-BE36-48BF-AC72-055DA17A433B}" presName="arrow" presStyleLbl="node1" presStyleIdx="1" presStyleCnt="6"/>
      <dgm:spPr/>
      <dgm:t>
        <a:bodyPr/>
        <a:lstStyle/>
        <a:p>
          <a:endParaRPr lang="id-ID"/>
        </a:p>
      </dgm:t>
    </dgm:pt>
    <dgm:pt modelId="{32715854-78E1-4FB6-81F9-6E992EB762C0}" type="pres">
      <dgm:prSet presAssocID="{ABCAE647-BE36-48BF-AC72-055DA17A433B}" presName="descendantArrow" presStyleCnt="0"/>
      <dgm:spPr/>
    </dgm:pt>
    <dgm:pt modelId="{0EAB6CA2-F9FF-4F22-B790-A7F222BBBF72}" type="pres">
      <dgm:prSet presAssocID="{3A693FDB-00C5-4AA9-AC26-2AA050EED936}" presName="childTextArrow" presStyleLbl="fg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5C701B7-EA75-4F3F-A7B1-2F146D97ADE8}" type="pres">
      <dgm:prSet presAssocID="{4E71ECF7-2903-4396-8A91-5F17B6F46CAE}" presName="sp" presStyleCnt="0"/>
      <dgm:spPr/>
    </dgm:pt>
    <dgm:pt modelId="{080F3BA2-1A58-482B-9960-0C5C83571AA5}" type="pres">
      <dgm:prSet presAssocID="{F53D1DF2-24A5-41BB-95C5-B431ECB330C4}" presName="arrowAndChildren" presStyleCnt="0"/>
      <dgm:spPr/>
    </dgm:pt>
    <dgm:pt modelId="{54861EA8-AB3E-4612-B3CF-13CF721AE2C7}" type="pres">
      <dgm:prSet presAssocID="{F53D1DF2-24A5-41BB-95C5-B431ECB330C4}" presName="parentTextArrow" presStyleLbl="node1" presStyleIdx="1" presStyleCnt="6"/>
      <dgm:spPr/>
      <dgm:t>
        <a:bodyPr/>
        <a:lstStyle/>
        <a:p>
          <a:endParaRPr lang="id-ID"/>
        </a:p>
      </dgm:t>
    </dgm:pt>
    <dgm:pt modelId="{03537AB6-D1A3-4EAF-A3D0-A4EA9BF8DCEF}" type="pres">
      <dgm:prSet presAssocID="{F53D1DF2-24A5-41BB-95C5-B431ECB330C4}" presName="arrow" presStyleLbl="node1" presStyleIdx="2" presStyleCnt="6"/>
      <dgm:spPr/>
      <dgm:t>
        <a:bodyPr/>
        <a:lstStyle/>
        <a:p>
          <a:endParaRPr lang="id-ID"/>
        </a:p>
      </dgm:t>
    </dgm:pt>
    <dgm:pt modelId="{1A4F2239-3704-4325-A678-2B01C81FCC24}" type="pres">
      <dgm:prSet presAssocID="{F53D1DF2-24A5-41BB-95C5-B431ECB330C4}" presName="descendantArrow" presStyleCnt="0"/>
      <dgm:spPr/>
    </dgm:pt>
    <dgm:pt modelId="{E53F17A4-8B80-4F67-B146-79AD18C0F14B}" type="pres">
      <dgm:prSet presAssocID="{64F145D9-1A62-496A-874C-0D54D5AB5BC1}" presName="childTextArrow" presStyleLbl="fg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86C24BC-A614-4B16-A6B6-FF477998E467}" type="pres">
      <dgm:prSet presAssocID="{31C6E245-8563-4940-B311-8445D1B7D808}" presName="sp" presStyleCnt="0"/>
      <dgm:spPr/>
    </dgm:pt>
    <dgm:pt modelId="{30CC711B-CCF1-4A3C-A840-32EB9B576AB6}" type="pres">
      <dgm:prSet presAssocID="{C5B9C790-3F6C-4EED-A34F-8B8667319E6C}" presName="arrowAndChildren" presStyleCnt="0"/>
      <dgm:spPr/>
    </dgm:pt>
    <dgm:pt modelId="{A0552BDD-6B7F-406F-BDB1-564F06A182F0}" type="pres">
      <dgm:prSet presAssocID="{C5B9C790-3F6C-4EED-A34F-8B8667319E6C}" presName="parentTextArrow" presStyleLbl="node1" presStyleIdx="2" presStyleCnt="6"/>
      <dgm:spPr/>
      <dgm:t>
        <a:bodyPr/>
        <a:lstStyle/>
        <a:p>
          <a:endParaRPr lang="id-ID"/>
        </a:p>
      </dgm:t>
    </dgm:pt>
    <dgm:pt modelId="{E14307B9-AA5C-4017-B60C-D9F591B30E74}" type="pres">
      <dgm:prSet presAssocID="{C5B9C790-3F6C-4EED-A34F-8B8667319E6C}" presName="arrow" presStyleLbl="node1" presStyleIdx="3" presStyleCnt="6"/>
      <dgm:spPr/>
      <dgm:t>
        <a:bodyPr/>
        <a:lstStyle/>
        <a:p>
          <a:endParaRPr lang="id-ID"/>
        </a:p>
      </dgm:t>
    </dgm:pt>
    <dgm:pt modelId="{2A45DD4C-E3F1-46E9-96FE-54C40061EAC8}" type="pres">
      <dgm:prSet presAssocID="{C5B9C790-3F6C-4EED-A34F-8B8667319E6C}" presName="descendantArrow" presStyleCnt="0"/>
      <dgm:spPr/>
    </dgm:pt>
    <dgm:pt modelId="{C2783200-6DFA-4C39-BA49-06160BD3EF72}" type="pres">
      <dgm:prSet presAssocID="{131B66A5-E65B-47FB-BAB1-3F065F908DFE}" presName="childTextArrow" presStyleLbl="fg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AC26DA7-B40A-49F9-953B-A08B31084267}" type="pres">
      <dgm:prSet presAssocID="{8212E930-9098-40D1-9746-8C1B15D1BE08}" presName="childTextArrow" presStyleLbl="fg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5589284-C57A-4C17-B5B2-A92A6F67BDE3}" type="pres">
      <dgm:prSet presAssocID="{57A83E0E-779D-435E-A437-C3355CE45EFD}" presName="sp" presStyleCnt="0"/>
      <dgm:spPr/>
    </dgm:pt>
    <dgm:pt modelId="{20569458-0FDB-4A83-83DA-DADE74FF7C3B}" type="pres">
      <dgm:prSet presAssocID="{5B3334B2-E61E-46E6-A835-DBC20F797ED5}" presName="arrowAndChildren" presStyleCnt="0"/>
      <dgm:spPr/>
    </dgm:pt>
    <dgm:pt modelId="{95C52DDA-16F5-49A6-A1AA-3C4618FAA795}" type="pres">
      <dgm:prSet presAssocID="{5B3334B2-E61E-46E6-A835-DBC20F797ED5}" presName="parentTextArrow" presStyleLbl="node1" presStyleIdx="3" presStyleCnt="6"/>
      <dgm:spPr/>
      <dgm:t>
        <a:bodyPr/>
        <a:lstStyle/>
        <a:p>
          <a:endParaRPr lang="id-ID"/>
        </a:p>
      </dgm:t>
    </dgm:pt>
    <dgm:pt modelId="{AE1A5264-87D9-467B-8241-B65F64734305}" type="pres">
      <dgm:prSet presAssocID="{5B3334B2-E61E-46E6-A835-DBC20F797ED5}" presName="arrow" presStyleLbl="node1" presStyleIdx="4" presStyleCnt="6"/>
      <dgm:spPr/>
      <dgm:t>
        <a:bodyPr/>
        <a:lstStyle/>
        <a:p>
          <a:endParaRPr lang="id-ID"/>
        </a:p>
      </dgm:t>
    </dgm:pt>
    <dgm:pt modelId="{C39C70B0-5114-43D0-97B6-8A3762007159}" type="pres">
      <dgm:prSet presAssocID="{5B3334B2-E61E-46E6-A835-DBC20F797ED5}" presName="descendantArrow" presStyleCnt="0"/>
      <dgm:spPr/>
    </dgm:pt>
    <dgm:pt modelId="{45C1DA29-EF04-4E4D-BC17-CF419202A2A4}" type="pres">
      <dgm:prSet presAssocID="{00E6CA85-244D-4F0B-9F7B-7513975B70B2}" presName="childTextArrow" presStyleLbl="fg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80C237-0B6A-4C9C-BE3F-80EFDF4842E1}" type="pres">
      <dgm:prSet presAssocID="{00875F52-267E-4EC1-B710-487CFF513D7C}" presName="sp" presStyleCnt="0"/>
      <dgm:spPr/>
    </dgm:pt>
    <dgm:pt modelId="{AB0D09E4-E14F-475B-9A4D-8590703DE0E8}" type="pres">
      <dgm:prSet presAssocID="{77D165A2-C79B-4723-9C7D-34666C4D8A11}" presName="arrowAndChildren" presStyleCnt="0"/>
      <dgm:spPr/>
    </dgm:pt>
    <dgm:pt modelId="{87E22357-5B11-48BC-86C7-697C0F4B13E6}" type="pres">
      <dgm:prSet presAssocID="{77D165A2-C79B-4723-9C7D-34666C4D8A11}" presName="parentTextArrow" presStyleLbl="node1" presStyleIdx="4" presStyleCnt="6"/>
      <dgm:spPr/>
      <dgm:t>
        <a:bodyPr/>
        <a:lstStyle/>
        <a:p>
          <a:endParaRPr lang="id-ID"/>
        </a:p>
      </dgm:t>
    </dgm:pt>
    <dgm:pt modelId="{BBA197D3-7CC5-482A-912F-E6326A46A90F}" type="pres">
      <dgm:prSet presAssocID="{77D165A2-C79B-4723-9C7D-34666C4D8A11}" presName="arrow" presStyleLbl="node1" presStyleIdx="5" presStyleCnt="6"/>
      <dgm:spPr/>
      <dgm:t>
        <a:bodyPr/>
        <a:lstStyle/>
        <a:p>
          <a:endParaRPr lang="id-ID"/>
        </a:p>
      </dgm:t>
    </dgm:pt>
    <dgm:pt modelId="{183E19F8-5F52-4B9A-958D-D4AD9C01DD5A}" type="pres">
      <dgm:prSet presAssocID="{77D165A2-C79B-4723-9C7D-34666C4D8A11}" presName="descendantArrow" presStyleCnt="0"/>
      <dgm:spPr/>
    </dgm:pt>
    <dgm:pt modelId="{2D9BCE46-3491-4354-A39A-5098FE35F409}" type="pres">
      <dgm:prSet presAssocID="{90FF4B45-7956-4842-8153-D25DFAE518A8}" presName="childTextArrow" presStyleLbl="fg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29A75DB-3F9A-41A0-A433-3E0E3D7F4FD1}" type="pres">
      <dgm:prSet presAssocID="{F2810106-C9D7-4585-8380-A9628D61E97E}" presName="childTextArrow" presStyleLbl="fg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5BE9B15-EA68-42F3-865F-CFB984E3B6DE}" type="pres">
      <dgm:prSet presAssocID="{22A25D79-DA0D-4E26-839D-7FAEC9835AD5}" presName="childTextArrow" presStyleLbl="fg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41CFB45-F816-4CC5-AA7C-80D7F1E2D1AD}" type="pres">
      <dgm:prSet presAssocID="{EDBE0582-A1F3-45C4-B8A1-7CCB09D91D67}" presName="childTextArrow" presStyleLbl="fg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0B03FC8-CFB7-4A12-BC60-4D8976A4592F}" type="pres">
      <dgm:prSet presAssocID="{0B75A6C3-79BE-4C46-B1A2-F4DC1976C7B0}" presName="childTextArrow" presStyleLbl="fg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74CF0C-A1E9-46F0-83D7-2868B7F8ADBB}" type="pres">
      <dgm:prSet presAssocID="{2482E5D7-8489-4492-9F7A-548C76859CEB}" presName="childTextArrow" presStyleLbl="fg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5B96571-E2D5-471D-9C07-34253954BE36}" type="presOf" srcId="{90DE85F2-44B6-489B-8ABA-C769EC630D9E}" destId="{1F7EE953-297B-4EEC-9CC0-2B3B1F3C799C}" srcOrd="0" destOrd="0" presId="urn:microsoft.com/office/officeart/2005/8/layout/process4"/>
    <dgm:cxn modelId="{9D73E767-6685-4413-B191-A7F5685E111F}" type="presOf" srcId="{F2810106-C9D7-4585-8380-A9628D61E97E}" destId="{129A75DB-3F9A-41A0-A433-3E0E3D7F4FD1}" srcOrd="0" destOrd="0" presId="urn:microsoft.com/office/officeart/2005/8/layout/process4"/>
    <dgm:cxn modelId="{8257C498-2FCD-4CC0-B3D8-4EF3350636BE}" srcId="{77D165A2-C79B-4723-9C7D-34666C4D8A11}" destId="{EDBE0582-A1F3-45C4-B8A1-7CCB09D91D67}" srcOrd="3" destOrd="0" parTransId="{B8E1D3B9-D912-4109-8D24-838ACFFF0163}" sibTransId="{0672394A-2B43-4DDA-A7C4-251A1B57C614}"/>
    <dgm:cxn modelId="{E678C488-564C-44D4-A00B-056F71724515}" type="presOf" srcId="{131B66A5-E65B-47FB-BAB1-3F065F908DFE}" destId="{C2783200-6DFA-4C39-BA49-06160BD3EF72}" srcOrd="0" destOrd="0" presId="urn:microsoft.com/office/officeart/2005/8/layout/process4"/>
    <dgm:cxn modelId="{F6511C42-4997-4653-8C9E-15276CE8736C}" srcId="{77D165A2-C79B-4723-9C7D-34666C4D8A11}" destId="{90FF4B45-7956-4842-8153-D25DFAE518A8}" srcOrd="0" destOrd="0" parTransId="{69E6F64C-E556-4722-B1A3-EDB4BB425309}" sibTransId="{E1B10F93-288E-4D1A-9235-70BFFCF7654C}"/>
    <dgm:cxn modelId="{89C8FF3A-36AF-4B1E-9E17-41B0FD5338A4}" srcId="{77D165A2-C79B-4723-9C7D-34666C4D8A11}" destId="{0B75A6C3-79BE-4C46-B1A2-F4DC1976C7B0}" srcOrd="4" destOrd="0" parTransId="{2D3F5495-6B42-4022-97CC-6CD994246092}" sibTransId="{C90D30C2-C7AB-459E-9546-F2C8E14F7A5D}"/>
    <dgm:cxn modelId="{D32EB6AD-3DC8-45FD-BAE1-3CA2890600C4}" srcId="{6D5F44CB-35E8-4025-B541-2F624DA217AD}" destId="{ABCAE647-BE36-48BF-AC72-055DA17A433B}" srcOrd="4" destOrd="0" parTransId="{BD6E0F80-84B9-478E-82E3-5E84AE271277}" sibTransId="{381ED9EE-727F-4187-AC7F-027F641DE288}"/>
    <dgm:cxn modelId="{CB1307BA-2686-48EA-B411-3DD985E75CA6}" type="presOf" srcId="{2482E5D7-8489-4492-9F7A-548C76859CEB}" destId="{E974CF0C-A1E9-46F0-83D7-2868B7F8ADBB}" srcOrd="0" destOrd="0" presId="urn:microsoft.com/office/officeart/2005/8/layout/process4"/>
    <dgm:cxn modelId="{6FA55EA4-DA6F-4BCC-8661-22A4A07ABC0E}" type="presOf" srcId="{64F145D9-1A62-496A-874C-0D54D5AB5BC1}" destId="{E53F17A4-8B80-4F67-B146-79AD18C0F14B}" srcOrd="0" destOrd="0" presId="urn:microsoft.com/office/officeart/2005/8/layout/process4"/>
    <dgm:cxn modelId="{9E6CF620-FA6F-4B94-9545-047BAEBB85B9}" type="presOf" srcId="{00E6CA85-244D-4F0B-9F7B-7513975B70B2}" destId="{45C1DA29-EF04-4E4D-BC17-CF419202A2A4}" srcOrd="0" destOrd="0" presId="urn:microsoft.com/office/officeart/2005/8/layout/process4"/>
    <dgm:cxn modelId="{1D2117FA-1F69-41A6-B19D-5B032B362F84}" srcId="{6D5F44CB-35E8-4025-B541-2F624DA217AD}" destId="{F53D1DF2-24A5-41BB-95C5-B431ECB330C4}" srcOrd="3" destOrd="0" parTransId="{A86767D9-CC17-42C3-8E8E-984CCBDA308E}" sibTransId="{4E71ECF7-2903-4396-8A91-5F17B6F46CAE}"/>
    <dgm:cxn modelId="{63AF6135-BEFD-449F-BFF1-EDDC932CB189}" srcId="{77D165A2-C79B-4723-9C7D-34666C4D8A11}" destId="{22A25D79-DA0D-4E26-839D-7FAEC9835AD5}" srcOrd="2" destOrd="0" parTransId="{DE73BF08-5FE1-4BC5-8B63-BF66BD9E9589}" sibTransId="{E4C27BA5-CF54-4756-838A-F1BD89D2B85B}"/>
    <dgm:cxn modelId="{CD9C2B92-4D89-4469-99A2-006DD4F1E507}" srcId="{ABCAE647-BE36-48BF-AC72-055DA17A433B}" destId="{3A693FDB-00C5-4AA9-AC26-2AA050EED936}" srcOrd="0" destOrd="0" parTransId="{267C015A-211B-4735-82A2-4F96AB6528F0}" sibTransId="{4997F924-5CAC-40A0-8C57-D4629A406AFD}"/>
    <dgm:cxn modelId="{2A794E47-6024-4B2C-B852-20FCCFE4565F}" type="presOf" srcId="{90FF4B45-7956-4842-8153-D25DFAE518A8}" destId="{2D9BCE46-3491-4354-A39A-5098FE35F409}" srcOrd="0" destOrd="0" presId="urn:microsoft.com/office/officeart/2005/8/layout/process4"/>
    <dgm:cxn modelId="{9DB40A99-04D7-433F-AC14-EAE47DBDDB3B}" type="presOf" srcId="{5B3334B2-E61E-46E6-A835-DBC20F797ED5}" destId="{95C52DDA-16F5-49A6-A1AA-3C4618FAA795}" srcOrd="0" destOrd="0" presId="urn:microsoft.com/office/officeart/2005/8/layout/process4"/>
    <dgm:cxn modelId="{37545FB5-E032-4588-A80D-F5244CE8BCBC}" type="presOf" srcId="{C5B9C790-3F6C-4EED-A34F-8B8667319E6C}" destId="{E14307B9-AA5C-4017-B60C-D9F591B30E74}" srcOrd="1" destOrd="0" presId="urn:microsoft.com/office/officeart/2005/8/layout/process4"/>
    <dgm:cxn modelId="{FB48A245-08EA-4F57-8FB7-6CAA8D38475F}" type="presOf" srcId="{ABCAE647-BE36-48BF-AC72-055DA17A433B}" destId="{065B0677-C3D0-41BB-9C15-309BE61794ED}" srcOrd="1" destOrd="0" presId="urn:microsoft.com/office/officeart/2005/8/layout/process4"/>
    <dgm:cxn modelId="{B7A98198-5C2B-43F6-A08B-EE6591A327BD}" type="presOf" srcId="{F53D1DF2-24A5-41BB-95C5-B431ECB330C4}" destId="{03537AB6-D1A3-4EAF-A3D0-A4EA9BF8DCEF}" srcOrd="1" destOrd="0" presId="urn:microsoft.com/office/officeart/2005/8/layout/process4"/>
    <dgm:cxn modelId="{DCFB4710-D11F-4B04-B84C-0D1A3349F90C}" type="presOf" srcId="{22A25D79-DA0D-4E26-839D-7FAEC9835AD5}" destId="{B5BE9B15-EA68-42F3-865F-CFB984E3B6DE}" srcOrd="0" destOrd="0" presId="urn:microsoft.com/office/officeart/2005/8/layout/process4"/>
    <dgm:cxn modelId="{C810D349-BDB5-4886-BEDE-FDA883B8F765}" srcId="{6D5F44CB-35E8-4025-B541-2F624DA217AD}" destId="{496CA8E1-53F8-4FC2-B876-2C83D843310A}" srcOrd="5" destOrd="0" parTransId="{C5F8BAF2-FFE3-4B66-9545-DEC892AB15C7}" sibTransId="{30EC6A3C-4E3D-4ED6-A948-B8019CD2FF7D}"/>
    <dgm:cxn modelId="{4F329A8C-4A61-45AC-9267-7829D564BFFE}" srcId="{C5B9C790-3F6C-4EED-A34F-8B8667319E6C}" destId="{8212E930-9098-40D1-9746-8C1B15D1BE08}" srcOrd="1" destOrd="0" parTransId="{821992E6-C2AE-4E0F-9E6B-1B296CC8220C}" sibTransId="{D494D14B-C2FA-4787-81AD-92F1FF61FB7F}"/>
    <dgm:cxn modelId="{9CAA13FF-E17B-404D-B3B1-3732A628BDB9}" type="presOf" srcId="{F53D1DF2-24A5-41BB-95C5-B431ECB330C4}" destId="{54861EA8-AB3E-4612-B3CF-13CF721AE2C7}" srcOrd="0" destOrd="0" presId="urn:microsoft.com/office/officeart/2005/8/layout/process4"/>
    <dgm:cxn modelId="{5225854D-6216-4B50-B9E1-C59A85B17900}" type="presOf" srcId="{0B75A6C3-79BE-4C46-B1A2-F4DC1976C7B0}" destId="{C0B03FC8-CFB7-4A12-BC60-4D8976A4592F}" srcOrd="0" destOrd="0" presId="urn:microsoft.com/office/officeart/2005/8/layout/process4"/>
    <dgm:cxn modelId="{2D4BD3C6-B476-4336-928F-50707FF8A43B}" type="presOf" srcId="{496CA8E1-53F8-4FC2-B876-2C83D843310A}" destId="{9E349EBB-2452-4A89-BAC7-96FADEB098F2}" srcOrd="0" destOrd="0" presId="urn:microsoft.com/office/officeart/2005/8/layout/process4"/>
    <dgm:cxn modelId="{034A16C2-FA91-4277-B314-45049CE4AAA9}" srcId="{C5B9C790-3F6C-4EED-A34F-8B8667319E6C}" destId="{131B66A5-E65B-47FB-BAB1-3F065F908DFE}" srcOrd="0" destOrd="0" parTransId="{8492B88C-9CAC-4171-A4E5-A7C20CEA7DAB}" sibTransId="{688B3F38-5D3B-450D-8B0B-C339C9D09856}"/>
    <dgm:cxn modelId="{C358F24E-00F0-4DAF-B670-E431972E7979}" srcId="{496CA8E1-53F8-4FC2-B876-2C83D843310A}" destId="{90DE85F2-44B6-489B-8ABA-C769EC630D9E}" srcOrd="0" destOrd="0" parTransId="{9F7A997D-E984-46E6-94D7-953DA7189745}" sibTransId="{0EAA39EF-F1A5-4F8F-888F-1D8E716262C1}"/>
    <dgm:cxn modelId="{824C5851-758D-494C-BEC1-5D079C499778}" type="presOf" srcId="{77D165A2-C79B-4723-9C7D-34666C4D8A11}" destId="{BBA197D3-7CC5-482A-912F-E6326A46A90F}" srcOrd="1" destOrd="0" presId="urn:microsoft.com/office/officeart/2005/8/layout/process4"/>
    <dgm:cxn modelId="{C5BAC27E-5164-451F-AA5D-EB3CCAEE4831}" srcId="{5B3334B2-E61E-46E6-A835-DBC20F797ED5}" destId="{00E6CA85-244D-4F0B-9F7B-7513975B70B2}" srcOrd="0" destOrd="0" parTransId="{D7BF53CC-6D3B-4C31-96B1-3F4EE121ACD2}" sibTransId="{F81DAD63-0EB8-497F-BDBF-BB0DC5D1FF37}"/>
    <dgm:cxn modelId="{4B87BF8C-D8E0-4831-AB16-7908FC15F0B3}" type="presOf" srcId="{5B3334B2-E61E-46E6-A835-DBC20F797ED5}" destId="{AE1A5264-87D9-467B-8241-B65F64734305}" srcOrd="1" destOrd="0" presId="urn:microsoft.com/office/officeart/2005/8/layout/process4"/>
    <dgm:cxn modelId="{8164DED6-FD04-467C-A614-87A7A21DF710}" type="presOf" srcId="{496CA8E1-53F8-4FC2-B876-2C83D843310A}" destId="{ACB87035-321A-4095-AF4B-73766307CC47}" srcOrd="1" destOrd="0" presId="urn:microsoft.com/office/officeart/2005/8/layout/process4"/>
    <dgm:cxn modelId="{CF4AADC0-B2C1-44B5-88A5-E8D970D48420}" type="presOf" srcId="{77D165A2-C79B-4723-9C7D-34666C4D8A11}" destId="{87E22357-5B11-48BC-86C7-697C0F4B13E6}" srcOrd="0" destOrd="0" presId="urn:microsoft.com/office/officeart/2005/8/layout/process4"/>
    <dgm:cxn modelId="{E3A5FD66-232D-4163-B843-ED26F8A370F6}" type="presOf" srcId="{EDBE0582-A1F3-45C4-B8A1-7CCB09D91D67}" destId="{041CFB45-F816-4CC5-AA7C-80D7F1E2D1AD}" srcOrd="0" destOrd="0" presId="urn:microsoft.com/office/officeart/2005/8/layout/process4"/>
    <dgm:cxn modelId="{59995BE5-F2BB-4FB8-9740-618314E71E1E}" srcId="{77D165A2-C79B-4723-9C7D-34666C4D8A11}" destId="{F2810106-C9D7-4585-8380-A9628D61E97E}" srcOrd="1" destOrd="0" parTransId="{AE3DD219-3572-41D8-8D9A-22E074424F83}" sibTransId="{50ED8C87-7E55-4163-BE39-2563F2EBE848}"/>
    <dgm:cxn modelId="{FD3D4E3A-8E81-4BA2-979B-B74E505D6506}" srcId="{6D5F44CB-35E8-4025-B541-2F624DA217AD}" destId="{77D165A2-C79B-4723-9C7D-34666C4D8A11}" srcOrd="0" destOrd="0" parTransId="{DFE24230-631F-4D9C-B0FA-25873FC81DCA}" sibTransId="{00875F52-267E-4EC1-B710-487CFF513D7C}"/>
    <dgm:cxn modelId="{A0B31986-0E03-4A32-9685-18E5D3D63759}" srcId="{77D165A2-C79B-4723-9C7D-34666C4D8A11}" destId="{2482E5D7-8489-4492-9F7A-548C76859CEB}" srcOrd="5" destOrd="0" parTransId="{487449D5-F0D2-4BD8-A9CD-35D08BF40F8B}" sibTransId="{621CB852-856B-4958-90B7-24135DF9783A}"/>
    <dgm:cxn modelId="{081203AF-E991-4A0B-A951-F6C2556EFC4C}" type="presOf" srcId="{6D5F44CB-35E8-4025-B541-2F624DA217AD}" destId="{47979A80-504D-41F3-844E-32126F9D9C1D}" srcOrd="0" destOrd="0" presId="urn:microsoft.com/office/officeart/2005/8/layout/process4"/>
    <dgm:cxn modelId="{D396AD8A-C915-47FE-AACF-AEC20E1B1222}" srcId="{6D5F44CB-35E8-4025-B541-2F624DA217AD}" destId="{C5B9C790-3F6C-4EED-A34F-8B8667319E6C}" srcOrd="2" destOrd="0" parTransId="{021CEA8C-C457-4CA7-A331-6019D21E1D08}" sibTransId="{31C6E245-8563-4940-B311-8445D1B7D808}"/>
    <dgm:cxn modelId="{6DC18359-B1AA-43AF-A05A-A66B04C94193}" srcId="{6D5F44CB-35E8-4025-B541-2F624DA217AD}" destId="{5B3334B2-E61E-46E6-A835-DBC20F797ED5}" srcOrd="1" destOrd="0" parTransId="{3EBF46FD-8CD5-4388-A6AE-07C37F8F20BA}" sibTransId="{57A83E0E-779D-435E-A437-C3355CE45EFD}"/>
    <dgm:cxn modelId="{556BC971-26BF-4307-A3F7-0AF347D59A97}" type="presOf" srcId="{8212E930-9098-40D1-9746-8C1B15D1BE08}" destId="{AAC26DA7-B40A-49F9-953B-A08B31084267}" srcOrd="0" destOrd="0" presId="urn:microsoft.com/office/officeart/2005/8/layout/process4"/>
    <dgm:cxn modelId="{DBC947F6-3846-4B4C-BC2E-E1314DFBE68E}" type="presOf" srcId="{3A693FDB-00C5-4AA9-AC26-2AA050EED936}" destId="{0EAB6CA2-F9FF-4F22-B790-A7F222BBBF72}" srcOrd="0" destOrd="0" presId="urn:microsoft.com/office/officeart/2005/8/layout/process4"/>
    <dgm:cxn modelId="{7A5111BA-842F-4923-87BD-79B6E297B502}" type="presOf" srcId="{C5B9C790-3F6C-4EED-A34F-8B8667319E6C}" destId="{A0552BDD-6B7F-406F-BDB1-564F06A182F0}" srcOrd="0" destOrd="0" presId="urn:microsoft.com/office/officeart/2005/8/layout/process4"/>
    <dgm:cxn modelId="{4F8058BB-9D48-46D7-92FD-A0694B7BB210}" srcId="{F53D1DF2-24A5-41BB-95C5-B431ECB330C4}" destId="{64F145D9-1A62-496A-874C-0D54D5AB5BC1}" srcOrd="0" destOrd="0" parTransId="{522E0B51-875B-4C49-AE71-9E1F2DFD0CB6}" sibTransId="{1D282E04-7E86-41D8-9893-F79734536E9A}"/>
    <dgm:cxn modelId="{8CFDA7CD-2471-45E4-B474-1E23890F82B0}" type="presOf" srcId="{ABCAE647-BE36-48BF-AC72-055DA17A433B}" destId="{6CC50B50-349A-43A0-BD01-3C80666EB1D6}" srcOrd="0" destOrd="0" presId="urn:microsoft.com/office/officeart/2005/8/layout/process4"/>
    <dgm:cxn modelId="{66B8C3F5-235D-401E-804F-4A3C28C651BB}" type="presParOf" srcId="{47979A80-504D-41F3-844E-32126F9D9C1D}" destId="{BDF6797A-031A-4B23-A867-61A021FF6F1A}" srcOrd="0" destOrd="0" presId="urn:microsoft.com/office/officeart/2005/8/layout/process4"/>
    <dgm:cxn modelId="{5358044D-D1A3-48BD-99AE-B4F42CA17F43}" type="presParOf" srcId="{BDF6797A-031A-4B23-A867-61A021FF6F1A}" destId="{9E349EBB-2452-4A89-BAC7-96FADEB098F2}" srcOrd="0" destOrd="0" presId="urn:microsoft.com/office/officeart/2005/8/layout/process4"/>
    <dgm:cxn modelId="{895F3891-EF47-47AD-B999-19CCFDEB5ABD}" type="presParOf" srcId="{BDF6797A-031A-4B23-A867-61A021FF6F1A}" destId="{ACB87035-321A-4095-AF4B-73766307CC47}" srcOrd="1" destOrd="0" presId="urn:microsoft.com/office/officeart/2005/8/layout/process4"/>
    <dgm:cxn modelId="{FD8DECDF-8BAC-4A5F-ADDB-846C89ACD5EC}" type="presParOf" srcId="{BDF6797A-031A-4B23-A867-61A021FF6F1A}" destId="{C003969E-A076-42ED-B55E-A154A8C33377}" srcOrd="2" destOrd="0" presId="urn:microsoft.com/office/officeart/2005/8/layout/process4"/>
    <dgm:cxn modelId="{6E1AC1EA-5652-4CB6-93EF-FD2B787D487E}" type="presParOf" srcId="{C003969E-A076-42ED-B55E-A154A8C33377}" destId="{1F7EE953-297B-4EEC-9CC0-2B3B1F3C799C}" srcOrd="0" destOrd="0" presId="urn:microsoft.com/office/officeart/2005/8/layout/process4"/>
    <dgm:cxn modelId="{3A72735A-999D-46D6-ABE5-44EFD7614BEE}" type="presParOf" srcId="{47979A80-504D-41F3-844E-32126F9D9C1D}" destId="{6F7A1E8E-2594-42F7-91A8-54BB277DFCED}" srcOrd="1" destOrd="0" presId="urn:microsoft.com/office/officeart/2005/8/layout/process4"/>
    <dgm:cxn modelId="{463C67CB-CBF0-49EB-8930-A0FDB0674481}" type="presParOf" srcId="{47979A80-504D-41F3-844E-32126F9D9C1D}" destId="{BDB41E92-5814-46D0-863C-054B5E65CEF9}" srcOrd="2" destOrd="0" presId="urn:microsoft.com/office/officeart/2005/8/layout/process4"/>
    <dgm:cxn modelId="{07316225-0C03-406F-A4C2-FE9E4E56C601}" type="presParOf" srcId="{BDB41E92-5814-46D0-863C-054B5E65CEF9}" destId="{6CC50B50-349A-43A0-BD01-3C80666EB1D6}" srcOrd="0" destOrd="0" presId="urn:microsoft.com/office/officeart/2005/8/layout/process4"/>
    <dgm:cxn modelId="{7F8F462D-1AD4-491C-A569-456A2B08D83E}" type="presParOf" srcId="{BDB41E92-5814-46D0-863C-054B5E65CEF9}" destId="{065B0677-C3D0-41BB-9C15-309BE61794ED}" srcOrd="1" destOrd="0" presId="urn:microsoft.com/office/officeart/2005/8/layout/process4"/>
    <dgm:cxn modelId="{4FBF97C9-725F-4F5A-B048-F112698756DC}" type="presParOf" srcId="{BDB41E92-5814-46D0-863C-054B5E65CEF9}" destId="{32715854-78E1-4FB6-81F9-6E992EB762C0}" srcOrd="2" destOrd="0" presId="urn:microsoft.com/office/officeart/2005/8/layout/process4"/>
    <dgm:cxn modelId="{E854DFDB-DED4-4F35-B896-02886FBF6014}" type="presParOf" srcId="{32715854-78E1-4FB6-81F9-6E992EB762C0}" destId="{0EAB6CA2-F9FF-4F22-B790-A7F222BBBF72}" srcOrd="0" destOrd="0" presId="urn:microsoft.com/office/officeart/2005/8/layout/process4"/>
    <dgm:cxn modelId="{7DB5B54A-316B-4BB6-B061-52F0FDF82E26}" type="presParOf" srcId="{47979A80-504D-41F3-844E-32126F9D9C1D}" destId="{D5C701B7-EA75-4F3F-A7B1-2F146D97ADE8}" srcOrd="3" destOrd="0" presId="urn:microsoft.com/office/officeart/2005/8/layout/process4"/>
    <dgm:cxn modelId="{5716BE50-80E1-40DA-9CFF-FF817BB1C8E4}" type="presParOf" srcId="{47979A80-504D-41F3-844E-32126F9D9C1D}" destId="{080F3BA2-1A58-482B-9960-0C5C83571AA5}" srcOrd="4" destOrd="0" presId="urn:microsoft.com/office/officeart/2005/8/layout/process4"/>
    <dgm:cxn modelId="{EAF38CDA-D965-4F69-ADD1-D9A5309ED857}" type="presParOf" srcId="{080F3BA2-1A58-482B-9960-0C5C83571AA5}" destId="{54861EA8-AB3E-4612-B3CF-13CF721AE2C7}" srcOrd="0" destOrd="0" presId="urn:microsoft.com/office/officeart/2005/8/layout/process4"/>
    <dgm:cxn modelId="{6737DCE9-85E6-428B-9FE4-AB0B2FDF64F2}" type="presParOf" srcId="{080F3BA2-1A58-482B-9960-0C5C83571AA5}" destId="{03537AB6-D1A3-4EAF-A3D0-A4EA9BF8DCEF}" srcOrd="1" destOrd="0" presId="urn:microsoft.com/office/officeart/2005/8/layout/process4"/>
    <dgm:cxn modelId="{BFF3EFAE-1ADD-4399-BDC5-52FCFB1845D3}" type="presParOf" srcId="{080F3BA2-1A58-482B-9960-0C5C83571AA5}" destId="{1A4F2239-3704-4325-A678-2B01C81FCC24}" srcOrd="2" destOrd="0" presId="urn:microsoft.com/office/officeart/2005/8/layout/process4"/>
    <dgm:cxn modelId="{B367A719-D091-4D3A-95C5-D3A2B8C660D3}" type="presParOf" srcId="{1A4F2239-3704-4325-A678-2B01C81FCC24}" destId="{E53F17A4-8B80-4F67-B146-79AD18C0F14B}" srcOrd="0" destOrd="0" presId="urn:microsoft.com/office/officeart/2005/8/layout/process4"/>
    <dgm:cxn modelId="{E1C3B3C8-580D-4DE5-AEF5-565B89A7E717}" type="presParOf" srcId="{47979A80-504D-41F3-844E-32126F9D9C1D}" destId="{286C24BC-A614-4B16-A6B6-FF477998E467}" srcOrd="5" destOrd="0" presId="urn:microsoft.com/office/officeart/2005/8/layout/process4"/>
    <dgm:cxn modelId="{14232B94-903E-44BC-A883-D6A401A76EBF}" type="presParOf" srcId="{47979A80-504D-41F3-844E-32126F9D9C1D}" destId="{30CC711B-CCF1-4A3C-A840-32EB9B576AB6}" srcOrd="6" destOrd="0" presId="urn:microsoft.com/office/officeart/2005/8/layout/process4"/>
    <dgm:cxn modelId="{294BCA10-BC55-4FAC-9AC5-F7DE11B7D233}" type="presParOf" srcId="{30CC711B-CCF1-4A3C-A840-32EB9B576AB6}" destId="{A0552BDD-6B7F-406F-BDB1-564F06A182F0}" srcOrd="0" destOrd="0" presId="urn:microsoft.com/office/officeart/2005/8/layout/process4"/>
    <dgm:cxn modelId="{95A85C1F-7B8D-40EB-BE6E-C64FB209DEB3}" type="presParOf" srcId="{30CC711B-CCF1-4A3C-A840-32EB9B576AB6}" destId="{E14307B9-AA5C-4017-B60C-D9F591B30E74}" srcOrd="1" destOrd="0" presId="urn:microsoft.com/office/officeart/2005/8/layout/process4"/>
    <dgm:cxn modelId="{A3F73A38-EAE7-4E2E-B901-A31F7DC866D3}" type="presParOf" srcId="{30CC711B-CCF1-4A3C-A840-32EB9B576AB6}" destId="{2A45DD4C-E3F1-46E9-96FE-54C40061EAC8}" srcOrd="2" destOrd="0" presId="urn:microsoft.com/office/officeart/2005/8/layout/process4"/>
    <dgm:cxn modelId="{81184C32-4417-4AFE-9590-C2E12BA54786}" type="presParOf" srcId="{2A45DD4C-E3F1-46E9-96FE-54C40061EAC8}" destId="{C2783200-6DFA-4C39-BA49-06160BD3EF72}" srcOrd="0" destOrd="0" presId="urn:microsoft.com/office/officeart/2005/8/layout/process4"/>
    <dgm:cxn modelId="{6F699028-FB71-48A0-9CED-B08249C710D9}" type="presParOf" srcId="{2A45DD4C-E3F1-46E9-96FE-54C40061EAC8}" destId="{AAC26DA7-B40A-49F9-953B-A08B31084267}" srcOrd="1" destOrd="0" presId="urn:microsoft.com/office/officeart/2005/8/layout/process4"/>
    <dgm:cxn modelId="{E68EB3E0-5A4E-4032-AB52-FDE5BC5CB38E}" type="presParOf" srcId="{47979A80-504D-41F3-844E-32126F9D9C1D}" destId="{35589284-C57A-4C17-B5B2-A92A6F67BDE3}" srcOrd="7" destOrd="0" presId="urn:microsoft.com/office/officeart/2005/8/layout/process4"/>
    <dgm:cxn modelId="{356E99F2-A79F-4560-9B40-346201B97396}" type="presParOf" srcId="{47979A80-504D-41F3-844E-32126F9D9C1D}" destId="{20569458-0FDB-4A83-83DA-DADE74FF7C3B}" srcOrd="8" destOrd="0" presId="urn:microsoft.com/office/officeart/2005/8/layout/process4"/>
    <dgm:cxn modelId="{54D5F35A-C35B-4D92-A539-3BC7D4EEFB94}" type="presParOf" srcId="{20569458-0FDB-4A83-83DA-DADE74FF7C3B}" destId="{95C52DDA-16F5-49A6-A1AA-3C4618FAA795}" srcOrd="0" destOrd="0" presId="urn:microsoft.com/office/officeart/2005/8/layout/process4"/>
    <dgm:cxn modelId="{45F68551-089B-4A35-AA04-09A8879E5745}" type="presParOf" srcId="{20569458-0FDB-4A83-83DA-DADE74FF7C3B}" destId="{AE1A5264-87D9-467B-8241-B65F64734305}" srcOrd="1" destOrd="0" presId="urn:microsoft.com/office/officeart/2005/8/layout/process4"/>
    <dgm:cxn modelId="{C9E23666-C484-49A3-9631-61F276E1ED03}" type="presParOf" srcId="{20569458-0FDB-4A83-83DA-DADE74FF7C3B}" destId="{C39C70B0-5114-43D0-97B6-8A3762007159}" srcOrd="2" destOrd="0" presId="urn:microsoft.com/office/officeart/2005/8/layout/process4"/>
    <dgm:cxn modelId="{0D5F381D-914A-4276-B9FD-287A39CA3452}" type="presParOf" srcId="{C39C70B0-5114-43D0-97B6-8A3762007159}" destId="{45C1DA29-EF04-4E4D-BC17-CF419202A2A4}" srcOrd="0" destOrd="0" presId="urn:microsoft.com/office/officeart/2005/8/layout/process4"/>
    <dgm:cxn modelId="{848BD743-16F6-445D-B605-D91223DC901B}" type="presParOf" srcId="{47979A80-504D-41F3-844E-32126F9D9C1D}" destId="{3A80C237-0B6A-4C9C-BE3F-80EFDF4842E1}" srcOrd="9" destOrd="0" presId="urn:microsoft.com/office/officeart/2005/8/layout/process4"/>
    <dgm:cxn modelId="{E30B2C6F-094B-462C-ADA7-8E82096A0FB6}" type="presParOf" srcId="{47979A80-504D-41F3-844E-32126F9D9C1D}" destId="{AB0D09E4-E14F-475B-9A4D-8590703DE0E8}" srcOrd="10" destOrd="0" presId="urn:microsoft.com/office/officeart/2005/8/layout/process4"/>
    <dgm:cxn modelId="{9F210FCE-60B5-42AE-899C-9E3FA7B83F00}" type="presParOf" srcId="{AB0D09E4-E14F-475B-9A4D-8590703DE0E8}" destId="{87E22357-5B11-48BC-86C7-697C0F4B13E6}" srcOrd="0" destOrd="0" presId="urn:microsoft.com/office/officeart/2005/8/layout/process4"/>
    <dgm:cxn modelId="{84EF52B2-05EA-48AE-97A1-477BD5F950DD}" type="presParOf" srcId="{AB0D09E4-E14F-475B-9A4D-8590703DE0E8}" destId="{BBA197D3-7CC5-482A-912F-E6326A46A90F}" srcOrd="1" destOrd="0" presId="urn:microsoft.com/office/officeart/2005/8/layout/process4"/>
    <dgm:cxn modelId="{B656090E-FEC2-488F-990F-B35673C7960E}" type="presParOf" srcId="{AB0D09E4-E14F-475B-9A4D-8590703DE0E8}" destId="{183E19F8-5F52-4B9A-958D-D4AD9C01DD5A}" srcOrd="2" destOrd="0" presId="urn:microsoft.com/office/officeart/2005/8/layout/process4"/>
    <dgm:cxn modelId="{AD8BDB32-E42D-4F0E-A5F2-60E78BCA4A50}" type="presParOf" srcId="{183E19F8-5F52-4B9A-958D-D4AD9C01DD5A}" destId="{2D9BCE46-3491-4354-A39A-5098FE35F409}" srcOrd="0" destOrd="0" presId="urn:microsoft.com/office/officeart/2005/8/layout/process4"/>
    <dgm:cxn modelId="{8832AC9A-13EA-42FA-8CCB-FEDF08EDFA94}" type="presParOf" srcId="{183E19F8-5F52-4B9A-958D-D4AD9C01DD5A}" destId="{129A75DB-3F9A-41A0-A433-3E0E3D7F4FD1}" srcOrd="1" destOrd="0" presId="urn:microsoft.com/office/officeart/2005/8/layout/process4"/>
    <dgm:cxn modelId="{35A2945C-D740-485B-B301-E18FEA433395}" type="presParOf" srcId="{183E19F8-5F52-4B9A-958D-D4AD9C01DD5A}" destId="{B5BE9B15-EA68-42F3-865F-CFB984E3B6DE}" srcOrd="2" destOrd="0" presId="urn:microsoft.com/office/officeart/2005/8/layout/process4"/>
    <dgm:cxn modelId="{C0C3CBA6-32AE-4B4D-A1E5-B6F99800DD64}" type="presParOf" srcId="{183E19F8-5F52-4B9A-958D-D4AD9C01DD5A}" destId="{041CFB45-F816-4CC5-AA7C-80D7F1E2D1AD}" srcOrd="3" destOrd="0" presId="urn:microsoft.com/office/officeart/2005/8/layout/process4"/>
    <dgm:cxn modelId="{961BEB6C-34BF-4E6A-A7A9-C294D8599AE6}" type="presParOf" srcId="{183E19F8-5F52-4B9A-958D-D4AD9C01DD5A}" destId="{C0B03FC8-CFB7-4A12-BC60-4D8976A4592F}" srcOrd="4" destOrd="0" presId="urn:microsoft.com/office/officeart/2005/8/layout/process4"/>
    <dgm:cxn modelId="{03B1FAF3-331F-4CDC-B18E-C47B0C386DF4}" type="presParOf" srcId="{183E19F8-5F52-4B9A-958D-D4AD9C01DD5A}" destId="{E974CF0C-A1E9-46F0-83D7-2868B7F8ADBB}" srcOrd="5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1E914-2C84-41F6-ACC3-BDEC8F99D71A}">
      <dsp:nvSpPr>
        <dsp:cNvPr id="0" name=""/>
        <dsp:cNvSpPr/>
      </dsp:nvSpPr>
      <dsp:spPr>
        <a:xfrm>
          <a:off x="4914337" y="1893018"/>
          <a:ext cx="3856330" cy="573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741"/>
              </a:lnTo>
              <a:lnTo>
                <a:pt x="3856330" y="341741"/>
              </a:lnTo>
              <a:lnTo>
                <a:pt x="3856330" y="5732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D573C-0B64-49CA-8541-7E90886F0876}">
      <dsp:nvSpPr>
        <dsp:cNvPr id="0" name=""/>
        <dsp:cNvSpPr/>
      </dsp:nvSpPr>
      <dsp:spPr>
        <a:xfrm>
          <a:off x="4914337" y="1893018"/>
          <a:ext cx="1285443" cy="573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741"/>
              </a:lnTo>
              <a:lnTo>
                <a:pt x="1285443" y="341741"/>
              </a:lnTo>
              <a:lnTo>
                <a:pt x="1285443" y="5732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5C5F1-B147-445E-B96E-A6C07F3299CA}">
      <dsp:nvSpPr>
        <dsp:cNvPr id="0" name=""/>
        <dsp:cNvSpPr/>
      </dsp:nvSpPr>
      <dsp:spPr>
        <a:xfrm>
          <a:off x="3628893" y="1893018"/>
          <a:ext cx="1285443" cy="573243"/>
        </a:xfrm>
        <a:custGeom>
          <a:avLst/>
          <a:gdLst/>
          <a:ahLst/>
          <a:cxnLst/>
          <a:rect l="0" t="0" r="0" b="0"/>
          <a:pathLst>
            <a:path>
              <a:moveTo>
                <a:pt x="1285443" y="0"/>
              </a:moveTo>
              <a:lnTo>
                <a:pt x="1285443" y="341741"/>
              </a:lnTo>
              <a:lnTo>
                <a:pt x="0" y="341741"/>
              </a:lnTo>
              <a:lnTo>
                <a:pt x="0" y="5732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3AC69-6FDD-4235-A4D9-0C5B04636A83}">
      <dsp:nvSpPr>
        <dsp:cNvPr id="0" name=""/>
        <dsp:cNvSpPr/>
      </dsp:nvSpPr>
      <dsp:spPr>
        <a:xfrm>
          <a:off x="1058006" y="1893018"/>
          <a:ext cx="3856330" cy="573243"/>
        </a:xfrm>
        <a:custGeom>
          <a:avLst/>
          <a:gdLst/>
          <a:ahLst/>
          <a:cxnLst/>
          <a:rect l="0" t="0" r="0" b="0"/>
          <a:pathLst>
            <a:path>
              <a:moveTo>
                <a:pt x="3856330" y="0"/>
              </a:moveTo>
              <a:lnTo>
                <a:pt x="3856330" y="341741"/>
              </a:lnTo>
              <a:lnTo>
                <a:pt x="0" y="341741"/>
              </a:lnTo>
              <a:lnTo>
                <a:pt x="0" y="5732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A4FAC-9B6B-463D-B343-7D98B7E3F6FC}">
      <dsp:nvSpPr>
        <dsp:cNvPr id="0" name=""/>
        <dsp:cNvSpPr/>
      </dsp:nvSpPr>
      <dsp:spPr>
        <a:xfrm>
          <a:off x="3956208" y="900866"/>
          <a:ext cx="1916256" cy="992152"/>
        </a:xfrm>
        <a:prstGeom prst="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40004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Bagian Pengadaan dan Umum</a:t>
          </a:r>
          <a:endParaRPr lang="id-ID" sz="2100" kern="1200" dirty="0"/>
        </a:p>
      </dsp:txBody>
      <dsp:txXfrm>
        <a:off x="3956208" y="900866"/>
        <a:ext cx="1916256" cy="992152"/>
      </dsp:txXfrm>
    </dsp:sp>
    <dsp:sp modelId="{346C7B58-7B6A-4DDA-A5FD-A6CCEFF40101}">
      <dsp:nvSpPr>
        <dsp:cNvPr id="0" name=""/>
        <dsp:cNvSpPr/>
      </dsp:nvSpPr>
      <dsp:spPr>
        <a:xfrm>
          <a:off x="4339460" y="1672540"/>
          <a:ext cx="1724631" cy="3307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Budi Hendra B.</a:t>
          </a:r>
          <a:endParaRPr lang="id-ID" sz="2000" kern="1200" dirty="0"/>
        </a:p>
      </dsp:txBody>
      <dsp:txXfrm>
        <a:off x="4339460" y="1672540"/>
        <a:ext cx="1724631" cy="330717"/>
      </dsp:txXfrm>
    </dsp:sp>
    <dsp:sp modelId="{2C4CFD99-89AD-43B7-9CF1-6125281E9D11}">
      <dsp:nvSpPr>
        <dsp:cNvPr id="0" name=""/>
        <dsp:cNvSpPr/>
      </dsp:nvSpPr>
      <dsp:spPr>
        <a:xfrm>
          <a:off x="99878" y="2466262"/>
          <a:ext cx="1916256" cy="992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40004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Sub Bagian Pengadaan Barang dan Jasa</a:t>
          </a:r>
          <a:endParaRPr lang="id-ID" sz="2100" kern="1200" dirty="0"/>
        </a:p>
      </dsp:txBody>
      <dsp:txXfrm>
        <a:off x="99878" y="2466262"/>
        <a:ext cx="1916256" cy="992152"/>
      </dsp:txXfrm>
    </dsp:sp>
    <dsp:sp modelId="{BD28C923-E4A5-412F-A2F6-9C0277E5EB5D}">
      <dsp:nvSpPr>
        <dsp:cNvPr id="0" name=""/>
        <dsp:cNvSpPr/>
      </dsp:nvSpPr>
      <dsp:spPr>
        <a:xfrm>
          <a:off x="483129" y="3237937"/>
          <a:ext cx="1724631" cy="3307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Dadan Sugilar</a:t>
          </a:r>
          <a:endParaRPr lang="id-ID" sz="2100" kern="1200" dirty="0"/>
        </a:p>
      </dsp:txBody>
      <dsp:txXfrm>
        <a:off x="483129" y="3237937"/>
        <a:ext cx="1724631" cy="330717"/>
      </dsp:txXfrm>
    </dsp:sp>
    <dsp:sp modelId="{EDD938AC-513E-4EF8-943C-C3456E81D443}">
      <dsp:nvSpPr>
        <dsp:cNvPr id="0" name=""/>
        <dsp:cNvSpPr/>
      </dsp:nvSpPr>
      <dsp:spPr>
        <a:xfrm>
          <a:off x="2670765" y="2466262"/>
          <a:ext cx="1916256" cy="992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40004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Sub Bagian Teknologi Informasi</a:t>
          </a:r>
          <a:endParaRPr lang="id-ID" sz="2100" kern="1200" dirty="0"/>
        </a:p>
      </dsp:txBody>
      <dsp:txXfrm>
        <a:off x="2670765" y="2466262"/>
        <a:ext cx="1916256" cy="992152"/>
      </dsp:txXfrm>
    </dsp:sp>
    <dsp:sp modelId="{0E54A241-AFC5-40A3-8150-147E820E677D}">
      <dsp:nvSpPr>
        <dsp:cNvPr id="0" name=""/>
        <dsp:cNvSpPr/>
      </dsp:nvSpPr>
      <dsp:spPr>
        <a:xfrm>
          <a:off x="3054016" y="3237937"/>
          <a:ext cx="1724631" cy="3307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M. Suhendar</a:t>
          </a:r>
          <a:endParaRPr lang="id-ID" sz="2400" kern="1200" dirty="0"/>
        </a:p>
      </dsp:txBody>
      <dsp:txXfrm>
        <a:off x="3054016" y="3237937"/>
        <a:ext cx="1724631" cy="330717"/>
      </dsp:txXfrm>
    </dsp:sp>
    <dsp:sp modelId="{3CCC8F56-00BE-4157-8BC1-1FB01E95C126}">
      <dsp:nvSpPr>
        <dsp:cNvPr id="0" name=""/>
        <dsp:cNvSpPr/>
      </dsp:nvSpPr>
      <dsp:spPr>
        <a:xfrm>
          <a:off x="5241652" y="2466262"/>
          <a:ext cx="1916256" cy="992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40004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Sub Bagian Koordinator ERP-SAP</a:t>
          </a:r>
          <a:endParaRPr lang="id-ID" sz="2100" kern="1200" dirty="0"/>
        </a:p>
      </dsp:txBody>
      <dsp:txXfrm>
        <a:off x="5241652" y="2466262"/>
        <a:ext cx="1916256" cy="992152"/>
      </dsp:txXfrm>
    </dsp:sp>
    <dsp:sp modelId="{622261B5-53CE-4DCA-9FA8-92DC361E748D}">
      <dsp:nvSpPr>
        <dsp:cNvPr id="0" name=""/>
        <dsp:cNvSpPr/>
      </dsp:nvSpPr>
      <dsp:spPr>
        <a:xfrm>
          <a:off x="5624903" y="3237937"/>
          <a:ext cx="1724631" cy="3307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M. Fauzi</a:t>
          </a:r>
          <a:endParaRPr lang="id-ID" sz="2400" kern="1200" dirty="0"/>
        </a:p>
      </dsp:txBody>
      <dsp:txXfrm>
        <a:off x="5624903" y="3237937"/>
        <a:ext cx="1724631" cy="330717"/>
      </dsp:txXfrm>
    </dsp:sp>
    <dsp:sp modelId="{A792C4D4-8A7C-416B-8BB9-B43CFABED081}">
      <dsp:nvSpPr>
        <dsp:cNvPr id="0" name=""/>
        <dsp:cNvSpPr/>
      </dsp:nvSpPr>
      <dsp:spPr>
        <a:xfrm>
          <a:off x="7812539" y="2466262"/>
          <a:ext cx="1916256" cy="992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40004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Sub Bagian Umum</a:t>
          </a:r>
          <a:endParaRPr lang="id-ID" sz="3200" kern="1200" dirty="0"/>
        </a:p>
      </dsp:txBody>
      <dsp:txXfrm>
        <a:off x="7812539" y="2466262"/>
        <a:ext cx="1916256" cy="992152"/>
      </dsp:txXfrm>
    </dsp:sp>
    <dsp:sp modelId="{F9DAC57E-EC40-48B3-AEBE-66AE3F198C29}">
      <dsp:nvSpPr>
        <dsp:cNvPr id="0" name=""/>
        <dsp:cNvSpPr/>
      </dsp:nvSpPr>
      <dsp:spPr>
        <a:xfrm>
          <a:off x="8195790" y="3237937"/>
          <a:ext cx="1724631" cy="3307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Ikma Hikmarini</a:t>
          </a:r>
          <a:endParaRPr lang="id-ID" sz="2100" kern="1200" dirty="0"/>
        </a:p>
      </dsp:txBody>
      <dsp:txXfrm>
        <a:off x="8195790" y="3237937"/>
        <a:ext cx="1724631" cy="330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F4617-CCEA-40A0-A8AC-372C4695DCF7}">
      <dsp:nvSpPr>
        <dsp:cNvPr id="0" name=""/>
        <dsp:cNvSpPr/>
      </dsp:nvSpPr>
      <dsp:spPr>
        <a:xfrm>
          <a:off x="0" y="38306"/>
          <a:ext cx="9720262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Melaksanakan Fungsi</a:t>
          </a:r>
          <a:endParaRPr lang="id-ID" sz="2700" kern="1200" dirty="0"/>
        </a:p>
      </dsp:txBody>
      <dsp:txXfrm>
        <a:off x="30071" y="68377"/>
        <a:ext cx="9660120" cy="555862"/>
      </dsp:txXfrm>
    </dsp:sp>
    <dsp:sp modelId="{DD3B1276-CF81-4821-A839-2C8251268A62}">
      <dsp:nvSpPr>
        <dsp:cNvPr id="0" name=""/>
        <dsp:cNvSpPr/>
      </dsp:nvSpPr>
      <dsp:spPr>
        <a:xfrm>
          <a:off x="0" y="654311"/>
          <a:ext cx="9720262" cy="190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Pengadaan barang dan jasa melalui sistem Integrated Procurement System (IPS) secara efektif dan efisien</a:t>
          </a:r>
          <a:endParaRPr lang="id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smtClean="0"/>
            <a:t>Koordinator </a:t>
          </a:r>
          <a:r>
            <a:rPr lang="id-ID" sz="2100" kern="1200" dirty="0" smtClean="0"/>
            <a:t>Implementasi Sistem ERP-SAP</a:t>
          </a:r>
          <a:endParaRPr lang="id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Pemeliharaan Infrastruktur Sistem berbasis Teknologi Informasi (TI)</a:t>
          </a:r>
          <a:endParaRPr lang="id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Pengembangan Sistem Non ERP-SAP</a:t>
          </a:r>
          <a:endParaRPr lang="id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Pemeliharaan fasilitas kantor, gedung dan kendaraan dinas</a:t>
          </a:r>
          <a:endParaRPr lang="id-ID" sz="2100" kern="1200" dirty="0"/>
        </a:p>
      </dsp:txBody>
      <dsp:txXfrm>
        <a:off x="0" y="654311"/>
        <a:ext cx="9720262" cy="1900260"/>
      </dsp:txXfrm>
    </dsp:sp>
    <dsp:sp modelId="{649D4456-91FA-463F-BC17-10E839975A90}">
      <dsp:nvSpPr>
        <dsp:cNvPr id="0" name=""/>
        <dsp:cNvSpPr/>
      </dsp:nvSpPr>
      <dsp:spPr>
        <a:xfrm>
          <a:off x="0" y="2554571"/>
          <a:ext cx="9720262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Tugas</a:t>
          </a:r>
          <a:endParaRPr lang="id-ID" sz="2700" kern="1200" dirty="0"/>
        </a:p>
      </dsp:txBody>
      <dsp:txXfrm>
        <a:off x="30071" y="2584642"/>
        <a:ext cx="9660120" cy="555862"/>
      </dsp:txXfrm>
    </dsp:sp>
    <dsp:sp modelId="{96C034AC-68D7-40D7-96BB-3E0C4337E700}">
      <dsp:nvSpPr>
        <dsp:cNvPr id="0" name=""/>
        <dsp:cNvSpPr/>
      </dsp:nvSpPr>
      <dsp:spPr>
        <a:xfrm>
          <a:off x="0" y="3170576"/>
          <a:ext cx="9720262" cy="1509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Menyusun rencana kerja dan biaya jangka pendek dan jangka panjang</a:t>
          </a:r>
          <a:endParaRPr lang="id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Monitoring secara berkelanjutan terhadap seluruh pelaksanan rencana kerja dan biaya di bagian</a:t>
          </a:r>
          <a:endParaRPr lang="id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100" kern="1200" dirty="0" smtClean="0"/>
            <a:t>Evaluasi dan pengkajian terhadap kebijakan di Bagian Pengadaan dan Umum sebagai bahan usulan perbaikan kepada Board of Management</a:t>
          </a:r>
          <a:endParaRPr lang="id-ID" sz="2100" kern="1200" dirty="0"/>
        </a:p>
      </dsp:txBody>
      <dsp:txXfrm>
        <a:off x="0" y="3170576"/>
        <a:ext cx="9720262" cy="1509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3A85C-BB08-4FEB-A079-3B7558BB207D}">
      <dsp:nvSpPr>
        <dsp:cNvPr id="0" name=""/>
        <dsp:cNvSpPr/>
      </dsp:nvSpPr>
      <dsp:spPr>
        <a:xfrm rot="5400000">
          <a:off x="1527139" y="897860"/>
          <a:ext cx="781394" cy="8895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4DF9B-532C-4B9A-BEE6-216725AD2AD4}">
      <dsp:nvSpPr>
        <dsp:cNvPr id="0" name=""/>
        <dsp:cNvSpPr/>
      </dsp:nvSpPr>
      <dsp:spPr>
        <a:xfrm>
          <a:off x="1320117" y="31668"/>
          <a:ext cx="1315408" cy="920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Rencana Kerja dan Anggaran Perusahaan</a:t>
          </a:r>
          <a:endParaRPr lang="id-ID" sz="1400" kern="1200" dirty="0"/>
        </a:p>
      </dsp:txBody>
      <dsp:txXfrm>
        <a:off x="1365072" y="76623"/>
        <a:ext cx="1225498" cy="830833"/>
      </dsp:txXfrm>
    </dsp:sp>
    <dsp:sp modelId="{98754218-5D26-402B-89B5-99DFE77BD758}">
      <dsp:nvSpPr>
        <dsp:cNvPr id="0" name=""/>
        <dsp:cNvSpPr/>
      </dsp:nvSpPr>
      <dsp:spPr>
        <a:xfrm>
          <a:off x="2635526" y="119482"/>
          <a:ext cx="956702" cy="74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/>
            <a:t>Produksi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/>
            <a:t>Biaya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/>
            <a:t>Pendapatan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/>
            <a:t>Lain-Lain</a:t>
          </a:r>
          <a:endParaRPr lang="id-ID" sz="1100" kern="1200" dirty="0"/>
        </a:p>
      </dsp:txBody>
      <dsp:txXfrm>
        <a:off x="2635526" y="119482"/>
        <a:ext cx="956702" cy="744185"/>
      </dsp:txXfrm>
    </dsp:sp>
    <dsp:sp modelId="{16989388-D593-47E7-8E93-B7F120B6FF62}">
      <dsp:nvSpPr>
        <dsp:cNvPr id="0" name=""/>
        <dsp:cNvSpPr/>
      </dsp:nvSpPr>
      <dsp:spPr>
        <a:xfrm rot="5400000">
          <a:off x="2617753" y="1932158"/>
          <a:ext cx="781394" cy="8895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1D0EC-4B29-4472-91D5-6379C4B2A227}">
      <dsp:nvSpPr>
        <dsp:cNvPr id="0" name=""/>
        <dsp:cNvSpPr/>
      </dsp:nvSpPr>
      <dsp:spPr>
        <a:xfrm>
          <a:off x="2410731" y="1065967"/>
          <a:ext cx="1315408" cy="920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AU-31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Dokumen Permintaan Barang dan Jasa dari Bagian, Kebun dan Unit Kerja</a:t>
          </a:r>
          <a:endParaRPr lang="id-ID" sz="1000" kern="1200" dirty="0"/>
        </a:p>
      </dsp:txBody>
      <dsp:txXfrm>
        <a:off x="2455686" y="1110922"/>
        <a:ext cx="1225498" cy="830833"/>
      </dsp:txXfrm>
    </dsp:sp>
    <dsp:sp modelId="{A3330FF7-0E7B-400B-A19D-6E22C310F71A}">
      <dsp:nvSpPr>
        <dsp:cNvPr id="0" name=""/>
        <dsp:cNvSpPr/>
      </dsp:nvSpPr>
      <dsp:spPr>
        <a:xfrm>
          <a:off x="3717878" y="1153781"/>
          <a:ext cx="1874974" cy="74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/>
            <a:t>Waktu Pelaksanaan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/>
            <a:t>Kuantum dan Nilai Pengadaan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/>
            <a:t>Persetujuaan BoM dan Direktur</a:t>
          </a:r>
          <a:endParaRPr lang="id-ID" sz="1100" kern="1200" dirty="0"/>
        </a:p>
      </dsp:txBody>
      <dsp:txXfrm>
        <a:off x="3717878" y="1153781"/>
        <a:ext cx="1874974" cy="744185"/>
      </dsp:txXfrm>
    </dsp:sp>
    <dsp:sp modelId="{56C31B16-5EDC-4EC0-BBC5-5D0B3EDEAAA4}">
      <dsp:nvSpPr>
        <dsp:cNvPr id="0" name=""/>
        <dsp:cNvSpPr/>
      </dsp:nvSpPr>
      <dsp:spPr>
        <a:xfrm rot="5400000">
          <a:off x="3708366" y="2966457"/>
          <a:ext cx="781394" cy="8895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BBC05-8359-444F-AD23-9C15422EF8CD}">
      <dsp:nvSpPr>
        <dsp:cNvPr id="0" name=""/>
        <dsp:cNvSpPr/>
      </dsp:nvSpPr>
      <dsp:spPr>
        <a:xfrm>
          <a:off x="3501344" y="2080801"/>
          <a:ext cx="1315408" cy="920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Harga Perkiraan Sendiri (HPS)</a:t>
          </a:r>
          <a:endParaRPr lang="id-ID" sz="1400" kern="1200" dirty="0"/>
        </a:p>
      </dsp:txBody>
      <dsp:txXfrm>
        <a:off x="3546299" y="2125756"/>
        <a:ext cx="1225498" cy="830833"/>
      </dsp:txXfrm>
    </dsp:sp>
    <dsp:sp modelId="{877E247C-8085-41C0-8F62-F5579C830F57}">
      <dsp:nvSpPr>
        <dsp:cNvPr id="0" name=""/>
        <dsp:cNvSpPr/>
      </dsp:nvSpPr>
      <dsp:spPr>
        <a:xfrm>
          <a:off x="4825803" y="2188079"/>
          <a:ext cx="1649546" cy="74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Hasil Survei</a:t>
          </a:r>
          <a:endParaRPr lang="id-ID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200" kern="1200" dirty="0" smtClean="0"/>
            <a:t>Harga pada kontrak terakhir</a:t>
          </a:r>
          <a:endParaRPr lang="id-ID" sz="1200" kern="1200" dirty="0"/>
        </a:p>
      </dsp:txBody>
      <dsp:txXfrm>
        <a:off x="4825803" y="2188079"/>
        <a:ext cx="1649546" cy="744185"/>
      </dsp:txXfrm>
    </dsp:sp>
    <dsp:sp modelId="{41E6EB0E-1956-44FA-8227-7EDFB02CB61E}">
      <dsp:nvSpPr>
        <dsp:cNvPr id="0" name=""/>
        <dsp:cNvSpPr/>
      </dsp:nvSpPr>
      <dsp:spPr>
        <a:xfrm rot="5400000">
          <a:off x="4798979" y="4000755"/>
          <a:ext cx="781394" cy="8895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C8F76-951E-41FE-901A-4BE299361656}">
      <dsp:nvSpPr>
        <dsp:cNvPr id="0" name=""/>
        <dsp:cNvSpPr/>
      </dsp:nvSpPr>
      <dsp:spPr>
        <a:xfrm>
          <a:off x="4591957" y="3134564"/>
          <a:ext cx="1315408" cy="920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Procurement by Integrated Procurement System</a:t>
          </a:r>
          <a:endParaRPr lang="id-ID" sz="1400" kern="1200" dirty="0"/>
        </a:p>
      </dsp:txBody>
      <dsp:txXfrm>
        <a:off x="4636912" y="3179519"/>
        <a:ext cx="1225498" cy="830833"/>
      </dsp:txXfrm>
    </dsp:sp>
    <dsp:sp modelId="{3661C2FE-17AC-42C8-B354-16ACC2A1EF08}">
      <dsp:nvSpPr>
        <dsp:cNvPr id="0" name=""/>
        <dsp:cNvSpPr/>
      </dsp:nvSpPr>
      <dsp:spPr>
        <a:xfrm>
          <a:off x="5908562" y="3222378"/>
          <a:ext cx="1881317" cy="74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/>
            <a:t>Proses Procurement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/>
            <a:t>Kontrak</a:t>
          </a:r>
          <a:endParaRPr lang="id-ID" sz="1100" kern="1200" dirty="0"/>
        </a:p>
      </dsp:txBody>
      <dsp:txXfrm>
        <a:off x="5908562" y="3222378"/>
        <a:ext cx="1881317" cy="744185"/>
      </dsp:txXfrm>
    </dsp:sp>
    <dsp:sp modelId="{621FFEDD-8020-458A-87C1-F78AA35188D2}">
      <dsp:nvSpPr>
        <dsp:cNvPr id="0" name=""/>
        <dsp:cNvSpPr/>
      </dsp:nvSpPr>
      <dsp:spPr>
        <a:xfrm>
          <a:off x="5682571" y="4168862"/>
          <a:ext cx="1315408" cy="92074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/>
            <a:t>Pelaksanaan dan Evaluasi</a:t>
          </a:r>
          <a:endParaRPr lang="id-ID" sz="1400" kern="1200" dirty="0"/>
        </a:p>
      </dsp:txBody>
      <dsp:txXfrm>
        <a:off x="5727526" y="4213817"/>
        <a:ext cx="1225498" cy="830833"/>
      </dsp:txXfrm>
    </dsp:sp>
    <dsp:sp modelId="{FA4F89E3-7F6C-4B70-BB3A-30AD634CB424}">
      <dsp:nvSpPr>
        <dsp:cNvPr id="0" name=""/>
        <dsp:cNvSpPr/>
      </dsp:nvSpPr>
      <dsp:spPr>
        <a:xfrm>
          <a:off x="7116008" y="4256676"/>
          <a:ext cx="2424820" cy="74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/>
            <a:t>Penerimaan </a:t>
          </a:r>
          <a:r>
            <a:rPr lang="id-ID" sz="1100" kern="1200" dirty="0" smtClean="0"/>
            <a:t>dan Penggunaan Barang </a:t>
          </a:r>
          <a:r>
            <a:rPr lang="id-ID" sz="1100" kern="1200" dirty="0" smtClean="0"/>
            <a:t>dan Jasa</a:t>
          </a:r>
          <a:endParaRPr lang="id-ID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100" kern="1200" dirty="0" smtClean="0"/>
            <a:t>Evaluasi</a:t>
          </a:r>
          <a:endParaRPr lang="id-ID" sz="1100" kern="1200" dirty="0"/>
        </a:p>
      </dsp:txBody>
      <dsp:txXfrm>
        <a:off x="7116008" y="4256676"/>
        <a:ext cx="2424820" cy="7441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59221-6C06-40D1-A114-D1A23B739285}">
      <dsp:nvSpPr>
        <dsp:cNvPr id="0" name=""/>
        <dsp:cNvSpPr/>
      </dsp:nvSpPr>
      <dsp:spPr>
        <a:xfrm>
          <a:off x="0" y="4916324"/>
          <a:ext cx="9720262" cy="645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 smtClean="0"/>
            <a:t>Vendor</a:t>
          </a:r>
          <a:endParaRPr lang="id-ID" sz="1300" kern="1200" dirty="0"/>
        </a:p>
      </dsp:txBody>
      <dsp:txXfrm>
        <a:off x="0" y="4916324"/>
        <a:ext cx="9720262" cy="348443"/>
      </dsp:txXfrm>
    </dsp:sp>
    <dsp:sp modelId="{43F338E7-42C4-4FB1-A529-BEDFB4301D52}">
      <dsp:nvSpPr>
        <dsp:cNvPr id="0" name=""/>
        <dsp:cNvSpPr/>
      </dsp:nvSpPr>
      <dsp:spPr>
        <a:xfrm>
          <a:off x="0" y="5251861"/>
          <a:ext cx="9720262" cy="29682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Pemasukan Penawaran</a:t>
          </a:r>
          <a:endParaRPr lang="id-ID" sz="1900" kern="1200" dirty="0"/>
        </a:p>
      </dsp:txBody>
      <dsp:txXfrm>
        <a:off x="0" y="5251861"/>
        <a:ext cx="9720262" cy="296821"/>
      </dsp:txXfrm>
    </dsp:sp>
    <dsp:sp modelId="{A918AA9C-06C9-43B0-A3D1-DBA09E67FF7F}">
      <dsp:nvSpPr>
        <dsp:cNvPr id="0" name=""/>
        <dsp:cNvSpPr/>
      </dsp:nvSpPr>
      <dsp:spPr>
        <a:xfrm rot="10800000">
          <a:off x="0" y="3933585"/>
          <a:ext cx="9720262" cy="99241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 smtClean="0"/>
            <a:t>Panitia Pengadaan &amp; Vendor</a:t>
          </a:r>
          <a:endParaRPr lang="id-ID" sz="1300" kern="1200" dirty="0"/>
        </a:p>
      </dsp:txBody>
      <dsp:txXfrm rot="-10800000">
        <a:off x="0" y="3933585"/>
        <a:ext cx="9720262" cy="348338"/>
      </dsp:txXfrm>
    </dsp:sp>
    <dsp:sp modelId="{AEFBFBEB-B05C-4AC9-8E7C-BCBB66E24747}">
      <dsp:nvSpPr>
        <dsp:cNvPr id="0" name=""/>
        <dsp:cNvSpPr/>
      </dsp:nvSpPr>
      <dsp:spPr>
        <a:xfrm>
          <a:off x="0" y="4281924"/>
          <a:ext cx="9720262" cy="296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Penjelasan Pengadaan</a:t>
          </a:r>
          <a:endParaRPr lang="id-ID" sz="1900" kern="1200" dirty="0"/>
        </a:p>
      </dsp:txBody>
      <dsp:txXfrm>
        <a:off x="0" y="4281924"/>
        <a:ext cx="9720262" cy="296732"/>
      </dsp:txXfrm>
    </dsp:sp>
    <dsp:sp modelId="{8908DD72-0FC3-414D-BF78-CD2EB7B259A3}">
      <dsp:nvSpPr>
        <dsp:cNvPr id="0" name=""/>
        <dsp:cNvSpPr/>
      </dsp:nvSpPr>
      <dsp:spPr>
        <a:xfrm rot="10800000">
          <a:off x="0" y="2950847"/>
          <a:ext cx="9720262" cy="99241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 smtClean="0"/>
            <a:t>Vendor</a:t>
          </a:r>
          <a:endParaRPr lang="id-ID" sz="1300" kern="1200" dirty="0"/>
        </a:p>
      </dsp:txBody>
      <dsp:txXfrm rot="-10800000">
        <a:off x="0" y="2950847"/>
        <a:ext cx="9720262" cy="348338"/>
      </dsp:txXfrm>
    </dsp:sp>
    <dsp:sp modelId="{89BA45C4-BB9B-45B4-882C-F0229BC0A519}">
      <dsp:nvSpPr>
        <dsp:cNvPr id="0" name=""/>
        <dsp:cNvSpPr/>
      </dsp:nvSpPr>
      <dsp:spPr>
        <a:xfrm>
          <a:off x="4746" y="3299185"/>
          <a:ext cx="3236923" cy="296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Undangan</a:t>
          </a:r>
          <a:endParaRPr lang="id-ID" sz="1900" kern="1200" dirty="0"/>
        </a:p>
      </dsp:txBody>
      <dsp:txXfrm>
        <a:off x="4746" y="3299185"/>
        <a:ext cx="3236923" cy="296732"/>
      </dsp:txXfrm>
    </dsp:sp>
    <dsp:sp modelId="{7612556E-8C15-4A56-9DB1-2F8F13B6F640}">
      <dsp:nvSpPr>
        <dsp:cNvPr id="0" name=""/>
        <dsp:cNvSpPr/>
      </dsp:nvSpPr>
      <dsp:spPr>
        <a:xfrm>
          <a:off x="3241669" y="3299185"/>
          <a:ext cx="3236923" cy="296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Pendaftaran</a:t>
          </a:r>
          <a:endParaRPr lang="id-ID" sz="1900" kern="1200" dirty="0"/>
        </a:p>
      </dsp:txBody>
      <dsp:txXfrm>
        <a:off x="3241669" y="3299185"/>
        <a:ext cx="3236923" cy="296732"/>
      </dsp:txXfrm>
    </dsp:sp>
    <dsp:sp modelId="{7FA4FD75-F5E4-4ADA-B949-104A937BB988}">
      <dsp:nvSpPr>
        <dsp:cNvPr id="0" name=""/>
        <dsp:cNvSpPr/>
      </dsp:nvSpPr>
      <dsp:spPr>
        <a:xfrm>
          <a:off x="6478592" y="3299185"/>
          <a:ext cx="3236923" cy="296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Respon Minat</a:t>
          </a:r>
          <a:endParaRPr lang="id-ID" sz="1900" kern="1200" dirty="0"/>
        </a:p>
      </dsp:txBody>
      <dsp:txXfrm>
        <a:off x="6478592" y="3299185"/>
        <a:ext cx="3236923" cy="296732"/>
      </dsp:txXfrm>
    </dsp:sp>
    <dsp:sp modelId="{FCC59340-DC6E-4EF1-83C5-90BB40CC657F}">
      <dsp:nvSpPr>
        <dsp:cNvPr id="0" name=""/>
        <dsp:cNvSpPr/>
      </dsp:nvSpPr>
      <dsp:spPr>
        <a:xfrm rot="10800000">
          <a:off x="0" y="1968108"/>
          <a:ext cx="9720262" cy="99241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 smtClean="0"/>
            <a:t>Panitia Pengadaan</a:t>
          </a:r>
          <a:endParaRPr lang="id-ID" sz="1300" kern="1200" dirty="0"/>
        </a:p>
      </dsp:txBody>
      <dsp:txXfrm rot="-10800000">
        <a:off x="0" y="1968108"/>
        <a:ext cx="9720262" cy="348338"/>
      </dsp:txXfrm>
    </dsp:sp>
    <dsp:sp modelId="{370F97DB-45D6-4979-B7FA-F9E4126FF6A7}">
      <dsp:nvSpPr>
        <dsp:cNvPr id="0" name=""/>
        <dsp:cNvSpPr/>
      </dsp:nvSpPr>
      <dsp:spPr>
        <a:xfrm>
          <a:off x="0" y="2316447"/>
          <a:ext cx="9720262" cy="296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Pembuatan Jadwal dan Dokumen Pengadaan</a:t>
          </a:r>
          <a:endParaRPr lang="id-ID" sz="1900" kern="1200" dirty="0"/>
        </a:p>
      </dsp:txBody>
      <dsp:txXfrm>
        <a:off x="0" y="2316447"/>
        <a:ext cx="9720262" cy="296732"/>
      </dsp:txXfrm>
    </dsp:sp>
    <dsp:sp modelId="{F32B1FAF-6770-416C-9C20-208E045CE02D}">
      <dsp:nvSpPr>
        <dsp:cNvPr id="0" name=""/>
        <dsp:cNvSpPr/>
      </dsp:nvSpPr>
      <dsp:spPr>
        <a:xfrm rot="10800000">
          <a:off x="0" y="985370"/>
          <a:ext cx="9720262" cy="99241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 smtClean="0"/>
            <a:t>Sub Bagian HPS</a:t>
          </a:r>
          <a:endParaRPr lang="id-ID" sz="1300" kern="1200" dirty="0"/>
        </a:p>
      </dsp:txBody>
      <dsp:txXfrm rot="-10800000">
        <a:off x="0" y="985370"/>
        <a:ext cx="9720262" cy="348338"/>
      </dsp:txXfrm>
    </dsp:sp>
    <dsp:sp modelId="{A0023C33-AB4F-4A1A-85D7-C8B430335EB3}">
      <dsp:nvSpPr>
        <dsp:cNvPr id="0" name=""/>
        <dsp:cNvSpPr/>
      </dsp:nvSpPr>
      <dsp:spPr>
        <a:xfrm>
          <a:off x="0" y="1333708"/>
          <a:ext cx="9720262" cy="296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Pembuatan HPS</a:t>
          </a:r>
          <a:endParaRPr lang="id-ID" sz="1900" kern="1200" dirty="0"/>
        </a:p>
      </dsp:txBody>
      <dsp:txXfrm>
        <a:off x="0" y="1333708"/>
        <a:ext cx="9720262" cy="296732"/>
      </dsp:txXfrm>
    </dsp:sp>
    <dsp:sp modelId="{BBA197D3-7CC5-482A-912F-E6326A46A90F}">
      <dsp:nvSpPr>
        <dsp:cNvPr id="0" name=""/>
        <dsp:cNvSpPr/>
      </dsp:nvSpPr>
      <dsp:spPr>
        <a:xfrm rot="10800000">
          <a:off x="0" y="2632"/>
          <a:ext cx="9720262" cy="99241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 smtClean="0"/>
            <a:t>Pengguna Anggaran</a:t>
          </a:r>
          <a:endParaRPr lang="id-ID" sz="1300" kern="1200" dirty="0"/>
        </a:p>
      </dsp:txBody>
      <dsp:txXfrm rot="-10800000">
        <a:off x="0" y="2632"/>
        <a:ext cx="9720262" cy="348338"/>
      </dsp:txXfrm>
    </dsp:sp>
    <dsp:sp modelId="{6AB0473F-7A38-4BC2-A04A-C641A29C1844}">
      <dsp:nvSpPr>
        <dsp:cNvPr id="0" name=""/>
        <dsp:cNvSpPr/>
      </dsp:nvSpPr>
      <dsp:spPr>
        <a:xfrm>
          <a:off x="0" y="350970"/>
          <a:ext cx="9720262" cy="296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Pembuatan Paket Pekerjaan</a:t>
          </a:r>
          <a:endParaRPr lang="id-ID" sz="1900" kern="1200" dirty="0"/>
        </a:p>
      </dsp:txBody>
      <dsp:txXfrm>
        <a:off x="0" y="350970"/>
        <a:ext cx="9720262" cy="296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87035-321A-4095-AF4B-73766307CC47}">
      <dsp:nvSpPr>
        <dsp:cNvPr id="0" name=""/>
        <dsp:cNvSpPr/>
      </dsp:nvSpPr>
      <dsp:spPr>
        <a:xfrm>
          <a:off x="0" y="4727235"/>
          <a:ext cx="9720262" cy="620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Pengguna Anggaran</a:t>
          </a:r>
          <a:endParaRPr lang="id-ID" sz="1200" kern="1200" dirty="0"/>
        </a:p>
      </dsp:txBody>
      <dsp:txXfrm>
        <a:off x="0" y="4727235"/>
        <a:ext cx="9720262" cy="335041"/>
      </dsp:txXfrm>
    </dsp:sp>
    <dsp:sp modelId="{1F7EE953-297B-4EEC-9CC0-2B3B1F3C799C}">
      <dsp:nvSpPr>
        <dsp:cNvPr id="0" name=""/>
        <dsp:cNvSpPr/>
      </dsp:nvSpPr>
      <dsp:spPr>
        <a:xfrm>
          <a:off x="0" y="5049867"/>
          <a:ext cx="9720262" cy="285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Membuat Kontrak</a:t>
          </a:r>
          <a:endParaRPr lang="id-ID" sz="1200" kern="1200" dirty="0"/>
        </a:p>
      </dsp:txBody>
      <dsp:txXfrm>
        <a:off x="0" y="5049867"/>
        <a:ext cx="9720262" cy="285405"/>
      </dsp:txXfrm>
    </dsp:sp>
    <dsp:sp modelId="{065B0677-C3D0-41BB-9C15-309BE61794ED}">
      <dsp:nvSpPr>
        <dsp:cNvPr id="0" name=""/>
        <dsp:cNvSpPr/>
      </dsp:nvSpPr>
      <dsp:spPr>
        <a:xfrm rot="10800000">
          <a:off x="0" y="3782294"/>
          <a:ext cx="9720262" cy="9542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Panitia Pengadaan</a:t>
          </a:r>
          <a:endParaRPr lang="id-ID" sz="1200" kern="1200" dirty="0"/>
        </a:p>
      </dsp:txBody>
      <dsp:txXfrm rot="-10800000">
        <a:off x="0" y="3782294"/>
        <a:ext cx="9720262" cy="334940"/>
      </dsp:txXfrm>
    </dsp:sp>
    <dsp:sp modelId="{0EAB6CA2-F9FF-4F22-B790-A7F222BBBF72}">
      <dsp:nvSpPr>
        <dsp:cNvPr id="0" name=""/>
        <dsp:cNvSpPr/>
      </dsp:nvSpPr>
      <dsp:spPr>
        <a:xfrm>
          <a:off x="0" y="4117235"/>
          <a:ext cx="9720262" cy="285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Penunjukan Pemenang</a:t>
          </a:r>
          <a:endParaRPr lang="id-ID" sz="1200" kern="1200" dirty="0"/>
        </a:p>
      </dsp:txBody>
      <dsp:txXfrm>
        <a:off x="0" y="4117235"/>
        <a:ext cx="9720262" cy="285320"/>
      </dsp:txXfrm>
    </dsp:sp>
    <dsp:sp modelId="{03537AB6-D1A3-4EAF-A3D0-A4EA9BF8DCEF}">
      <dsp:nvSpPr>
        <dsp:cNvPr id="0" name=""/>
        <dsp:cNvSpPr/>
      </dsp:nvSpPr>
      <dsp:spPr>
        <a:xfrm rot="10800000">
          <a:off x="0" y="2837353"/>
          <a:ext cx="9720262" cy="9542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Vendor</a:t>
          </a:r>
          <a:endParaRPr lang="id-ID" sz="1200" kern="1200" dirty="0"/>
        </a:p>
      </dsp:txBody>
      <dsp:txXfrm rot="-10800000">
        <a:off x="0" y="2837353"/>
        <a:ext cx="9720262" cy="334940"/>
      </dsp:txXfrm>
    </dsp:sp>
    <dsp:sp modelId="{E53F17A4-8B80-4F67-B146-79AD18C0F14B}">
      <dsp:nvSpPr>
        <dsp:cNvPr id="0" name=""/>
        <dsp:cNvSpPr/>
      </dsp:nvSpPr>
      <dsp:spPr>
        <a:xfrm>
          <a:off x="0" y="3172294"/>
          <a:ext cx="9720262" cy="285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Masa Sanggah</a:t>
          </a:r>
          <a:endParaRPr lang="id-ID" sz="1200" kern="1200" dirty="0"/>
        </a:p>
      </dsp:txBody>
      <dsp:txXfrm>
        <a:off x="0" y="3172294"/>
        <a:ext cx="9720262" cy="285320"/>
      </dsp:txXfrm>
    </dsp:sp>
    <dsp:sp modelId="{E14307B9-AA5C-4017-B60C-D9F591B30E74}">
      <dsp:nvSpPr>
        <dsp:cNvPr id="0" name=""/>
        <dsp:cNvSpPr/>
      </dsp:nvSpPr>
      <dsp:spPr>
        <a:xfrm rot="10800000">
          <a:off x="0" y="1892412"/>
          <a:ext cx="9720262" cy="9542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Panitia Pengadaan</a:t>
          </a:r>
          <a:endParaRPr lang="id-ID" sz="1200" kern="1200" dirty="0"/>
        </a:p>
      </dsp:txBody>
      <dsp:txXfrm rot="-10800000">
        <a:off x="0" y="1892412"/>
        <a:ext cx="9720262" cy="334940"/>
      </dsp:txXfrm>
    </dsp:sp>
    <dsp:sp modelId="{C2783200-6DFA-4C39-BA49-06160BD3EF72}">
      <dsp:nvSpPr>
        <dsp:cNvPr id="0" name=""/>
        <dsp:cNvSpPr/>
      </dsp:nvSpPr>
      <dsp:spPr>
        <a:xfrm>
          <a:off x="0" y="2227353"/>
          <a:ext cx="4860131" cy="285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Penetapan Pemenang</a:t>
          </a:r>
          <a:endParaRPr lang="id-ID" sz="1200" kern="1200" dirty="0"/>
        </a:p>
      </dsp:txBody>
      <dsp:txXfrm>
        <a:off x="0" y="2227353"/>
        <a:ext cx="4860131" cy="285320"/>
      </dsp:txXfrm>
    </dsp:sp>
    <dsp:sp modelId="{AAC26DA7-B40A-49F9-953B-A08B31084267}">
      <dsp:nvSpPr>
        <dsp:cNvPr id="0" name=""/>
        <dsp:cNvSpPr/>
      </dsp:nvSpPr>
      <dsp:spPr>
        <a:xfrm>
          <a:off x="4860131" y="2227353"/>
          <a:ext cx="4860131" cy="285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Pengumuman Pemenang</a:t>
          </a:r>
          <a:endParaRPr lang="id-ID" sz="1200" kern="1200" dirty="0"/>
        </a:p>
      </dsp:txBody>
      <dsp:txXfrm>
        <a:off x="4860131" y="2227353"/>
        <a:ext cx="4860131" cy="285320"/>
      </dsp:txXfrm>
    </dsp:sp>
    <dsp:sp modelId="{AE1A5264-87D9-467B-8241-B65F64734305}">
      <dsp:nvSpPr>
        <dsp:cNvPr id="0" name=""/>
        <dsp:cNvSpPr/>
      </dsp:nvSpPr>
      <dsp:spPr>
        <a:xfrm rot="10800000">
          <a:off x="0" y="947471"/>
          <a:ext cx="9720262" cy="9542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Panitia Pengadaan dan Vendor</a:t>
          </a:r>
          <a:endParaRPr lang="id-ID" sz="1200" kern="1200" dirty="0"/>
        </a:p>
      </dsp:txBody>
      <dsp:txXfrm rot="-10800000">
        <a:off x="0" y="947471"/>
        <a:ext cx="9720262" cy="334940"/>
      </dsp:txXfrm>
    </dsp:sp>
    <dsp:sp modelId="{45C1DA29-EF04-4E4D-BC17-CF419202A2A4}">
      <dsp:nvSpPr>
        <dsp:cNvPr id="0" name=""/>
        <dsp:cNvSpPr/>
      </dsp:nvSpPr>
      <dsp:spPr>
        <a:xfrm>
          <a:off x="0" y="1282412"/>
          <a:ext cx="9720262" cy="285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Negosiasi</a:t>
          </a:r>
          <a:endParaRPr lang="id-ID" sz="1200" kern="1200" dirty="0"/>
        </a:p>
      </dsp:txBody>
      <dsp:txXfrm>
        <a:off x="0" y="1282412"/>
        <a:ext cx="9720262" cy="285320"/>
      </dsp:txXfrm>
    </dsp:sp>
    <dsp:sp modelId="{BBA197D3-7CC5-482A-912F-E6326A46A90F}">
      <dsp:nvSpPr>
        <dsp:cNvPr id="0" name=""/>
        <dsp:cNvSpPr/>
      </dsp:nvSpPr>
      <dsp:spPr>
        <a:xfrm rot="10800000">
          <a:off x="0" y="2530"/>
          <a:ext cx="9720262" cy="9542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Panitia Pengadaan</a:t>
          </a:r>
          <a:endParaRPr lang="id-ID" sz="1200" kern="1200" dirty="0"/>
        </a:p>
      </dsp:txBody>
      <dsp:txXfrm rot="-10800000">
        <a:off x="0" y="2530"/>
        <a:ext cx="9720262" cy="334940"/>
      </dsp:txXfrm>
    </dsp:sp>
    <dsp:sp modelId="{2D9BCE46-3491-4354-A39A-5098FE35F409}">
      <dsp:nvSpPr>
        <dsp:cNvPr id="0" name=""/>
        <dsp:cNvSpPr/>
      </dsp:nvSpPr>
      <dsp:spPr>
        <a:xfrm>
          <a:off x="4746" y="337471"/>
          <a:ext cx="1618461" cy="285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Pembukaan</a:t>
          </a:r>
          <a:endParaRPr lang="id-ID" sz="1200" kern="1200" dirty="0"/>
        </a:p>
      </dsp:txBody>
      <dsp:txXfrm>
        <a:off x="4746" y="337471"/>
        <a:ext cx="1618461" cy="285320"/>
      </dsp:txXfrm>
    </dsp:sp>
    <dsp:sp modelId="{129A75DB-3F9A-41A0-A433-3E0E3D7F4FD1}">
      <dsp:nvSpPr>
        <dsp:cNvPr id="0" name=""/>
        <dsp:cNvSpPr/>
      </dsp:nvSpPr>
      <dsp:spPr>
        <a:xfrm>
          <a:off x="1623207" y="337471"/>
          <a:ext cx="1618461" cy="285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Evaluasi Administrasi</a:t>
          </a:r>
          <a:endParaRPr lang="id-ID" sz="1200" kern="1200" dirty="0"/>
        </a:p>
      </dsp:txBody>
      <dsp:txXfrm>
        <a:off x="1623207" y="337471"/>
        <a:ext cx="1618461" cy="285320"/>
      </dsp:txXfrm>
    </dsp:sp>
    <dsp:sp modelId="{B5BE9B15-EA68-42F3-865F-CFB984E3B6DE}">
      <dsp:nvSpPr>
        <dsp:cNvPr id="0" name=""/>
        <dsp:cNvSpPr/>
      </dsp:nvSpPr>
      <dsp:spPr>
        <a:xfrm>
          <a:off x="3241669" y="337471"/>
          <a:ext cx="1618461" cy="285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Evaluasi Teknis</a:t>
          </a:r>
          <a:endParaRPr lang="id-ID" sz="1200" kern="1200" dirty="0"/>
        </a:p>
      </dsp:txBody>
      <dsp:txXfrm>
        <a:off x="3241669" y="337471"/>
        <a:ext cx="1618461" cy="285320"/>
      </dsp:txXfrm>
    </dsp:sp>
    <dsp:sp modelId="{041CFB45-F816-4CC5-AA7C-80D7F1E2D1AD}">
      <dsp:nvSpPr>
        <dsp:cNvPr id="0" name=""/>
        <dsp:cNvSpPr/>
      </dsp:nvSpPr>
      <dsp:spPr>
        <a:xfrm>
          <a:off x="4860131" y="337471"/>
          <a:ext cx="1618461" cy="285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Evaluasi Harga</a:t>
          </a:r>
          <a:endParaRPr lang="id-ID" sz="1200" kern="1200" dirty="0"/>
        </a:p>
      </dsp:txBody>
      <dsp:txXfrm>
        <a:off x="4860131" y="337471"/>
        <a:ext cx="1618461" cy="285320"/>
      </dsp:txXfrm>
    </dsp:sp>
    <dsp:sp modelId="{C0B03FC8-CFB7-4A12-BC60-4D8976A4592F}">
      <dsp:nvSpPr>
        <dsp:cNvPr id="0" name=""/>
        <dsp:cNvSpPr/>
      </dsp:nvSpPr>
      <dsp:spPr>
        <a:xfrm>
          <a:off x="6478592" y="337471"/>
          <a:ext cx="1618461" cy="285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Evaluasi Kualifikasi</a:t>
          </a:r>
          <a:endParaRPr lang="id-ID" sz="1200" kern="1200" dirty="0"/>
        </a:p>
      </dsp:txBody>
      <dsp:txXfrm>
        <a:off x="6478592" y="337471"/>
        <a:ext cx="1618461" cy="285320"/>
      </dsp:txXfrm>
    </dsp:sp>
    <dsp:sp modelId="{E974CF0C-A1E9-46F0-83D7-2868B7F8ADBB}">
      <dsp:nvSpPr>
        <dsp:cNvPr id="0" name=""/>
        <dsp:cNvSpPr/>
      </dsp:nvSpPr>
      <dsp:spPr>
        <a:xfrm>
          <a:off x="8097054" y="337471"/>
          <a:ext cx="1618461" cy="285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dirty="0" smtClean="0"/>
            <a:t>Pembuktian Kualifikasi</a:t>
          </a:r>
          <a:endParaRPr lang="id-ID" sz="1200" kern="1200" dirty="0"/>
        </a:p>
      </dsp:txBody>
      <dsp:txXfrm>
        <a:off x="8097054" y="337471"/>
        <a:ext cx="1618461" cy="285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5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5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78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2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5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3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9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6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1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8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7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ps.holding-perkebunan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ps.holding-perkebuna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Diskusi Kajian Tata Kelola Investasi dan Pemasaran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Bagian </a:t>
            </a:r>
            <a:r>
              <a:rPr lang="id-ID" dirty="0"/>
              <a:t>Pengadaan dan </a:t>
            </a:r>
            <a:r>
              <a:rPr lang="id-ID" dirty="0" smtClean="0"/>
              <a:t>Umum</a:t>
            </a:r>
          </a:p>
          <a:p>
            <a:r>
              <a:rPr lang="id-ID" dirty="0" smtClean="0"/>
              <a:t>Bandung, Mei 2021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4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1006"/>
            <a:ext cx="9720072" cy="1499616"/>
          </a:xfrm>
        </p:spPr>
        <p:txBody>
          <a:bodyPr/>
          <a:lstStyle/>
          <a:p>
            <a:r>
              <a:rPr lang="id-ID" dirty="0" smtClean="0"/>
              <a:t>Dashboard procurement saving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883" y="1167318"/>
            <a:ext cx="9200205" cy="51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0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Evaluasi kinerja vendor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Evaluasi Pengadaan melalui aplikasi IPS dapat dilakukan dengan memperhatikan informasi pada dashboard di </a:t>
            </a:r>
            <a:r>
              <a:rPr lang="id-ID" sz="3200" dirty="0">
                <a:hlinkClick r:id="rId2"/>
              </a:rPr>
              <a:t>https://ips.holding-perkebunan.com</a:t>
            </a:r>
            <a:r>
              <a:rPr lang="id-ID" sz="3200" dirty="0"/>
              <a:t>, yaitu :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Penilaian Vendor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Punishment Vendor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8711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Penilaian vendor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632" y="1789889"/>
            <a:ext cx="8439285" cy="474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3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PUNISHMENT VENDOR (SUSPEND dan BLACKLIST)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632" y="1819072"/>
            <a:ext cx="8362930" cy="470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8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PERSYARATAN LELANG/Tender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Merujuk kepada SOP Pengadaan Barang dan Jasa PTPN VIII No. SOP-8.III.3-7 tanggal 4 Mei 2020, ketentuan lelang </a:t>
            </a:r>
            <a:r>
              <a:rPr lang="id-ID" dirty="0" smtClean="0"/>
              <a:t>adalah </a:t>
            </a:r>
            <a:r>
              <a:rPr lang="id-ID" dirty="0"/>
              <a:t>sebagai berikut :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Lelang terbatas : nilai pengadaan Rp 200 Juta sd Rp 50 Milyar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Lelang umum : nilai pengadaan di atas Rp 50 Milyar</a:t>
            </a:r>
          </a:p>
        </p:txBody>
      </p:sp>
    </p:spTree>
    <p:extLst>
      <p:ext uri="{BB962C8B-B14F-4D97-AF65-F5344CB8AC3E}">
        <p14:creationId xmlns:p14="http://schemas.microsoft.com/office/powerpoint/2010/main" val="5530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Ketentuan lelang/TENDER TERBATas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Merujuk kepada SOP Pengadaan Barang dan Jasa PTPN VIII No. SOP-8.III.3-7 tanggal 4 Mei 2020, ketentuan lelang/tender terbatas adalah sebagai berikut :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Ditawarkan kepada seluruh rekanan terseleksi atau rekanan terseleksi tertentu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Tender tetap dilaksanakan meskipun hanya diikuti oleh 1 peserta</a:t>
            </a:r>
          </a:p>
        </p:txBody>
      </p:sp>
    </p:spTree>
    <p:extLst>
      <p:ext uri="{BB962C8B-B14F-4D97-AF65-F5344CB8AC3E}">
        <p14:creationId xmlns:p14="http://schemas.microsoft.com/office/powerpoint/2010/main" val="9900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Ketentuan lelang/TENDER </a:t>
            </a:r>
            <a:r>
              <a:rPr lang="id-ID" dirty="0" smtClean="0"/>
              <a:t>Umum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Merujuk kepada SOP Pengadaan Barang dan Jasa PTPN VIII No. SOP-8.III.3-7 tanggal 4 Mei 2020, ketentuan </a:t>
            </a:r>
            <a:r>
              <a:rPr lang="id-ID" dirty="0" smtClean="0"/>
              <a:t>lelang/tender umum </a:t>
            </a:r>
            <a:r>
              <a:rPr lang="id-ID" dirty="0"/>
              <a:t>adalah sebagai berikut :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Ditawarkan </a:t>
            </a:r>
            <a:r>
              <a:rPr lang="id-ID" dirty="0"/>
              <a:t>kepada seluruh rekanan </a:t>
            </a:r>
            <a:r>
              <a:rPr lang="id-ID" dirty="0" smtClean="0"/>
              <a:t>baik DRT maupun non DRT melalui media cetak dan elektronik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Tender </a:t>
            </a:r>
            <a:r>
              <a:rPr lang="id-ID" dirty="0" smtClean="0"/>
              <a:t>dilaksanakan minimal diikuti </a:t>
            </a:r>
            <a:r>
              <a:rPr lang="id-ID" dirty="0"/>
              <a:t>oleh </a:t>
            </a:r>
            <a:r>
              <a:rPr lang="id-ID" dirty="0" smtClean="0"/>
              <a:t>2 </a:t>
            </a:r>
            <a:r>
              <a:rPr lang="id-ID" dirty="0"/>
              <a:t>peserta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5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082762"/>
            <a:ext cx="9720072" cy="1499616"/>
          </a:xfrm>
        </p:spPr>
        <p:txBody>
          <a:bodyPr/>
          <a:lstStyle/>
          <a:p>
            <a:pPr algn="ctr"/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61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Organisasi</a:t>
            </a:r>
            <a:br>
              <a:rPr lang="id-ID" dirty="0" smtClean="0"/>
            </a:br>
            <a:r>
              <a:rPr lang="id-ID" dirty="0" smtClean="0"/>
              <a:t>Bagian Pengadaan dan Umum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95676"/>
              </p:ext>
            </p:extLst>
          </p:nvPr>
        </p:nvGraphicFramePr>
        <p:xfrm>
          <a:off x="723900" y="1644650"/>
          <a:ext cx="10020300" cy="4469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3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dan Tugas Bagian Pengadaan dan Umum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014154"/>
              </p:ext>
            </p:extLst>
          </p:nvPr>
        </p:nvGraphicFramePr>
        <p:xfrm>
          <a:off x="1023938" y="1916350"/>
          <a:ext cx="9720262" cy="471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3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35014"/>
            <a:ext cx="9720072" cy="1499616"/>
          </a:xfrm>
        </p:spPr>
        <p:txBody>
          <a:bodyPr/>
          <a:lstStyle/>
          <a:p>
            <a:r>
              <a:rPr lang="id-ID" dirty="0" smtClean="0"/>
              <a:t>Business Process</a:t>
            </a:r>
            <a:br>
              <a:rPr lang="id-ID" dirty="0" smtClean="0"/>
            </a:br>
            <a:r>
              <a:rPr lang="id-ID" dirty="0" smtClean="0"/>
              <a:t>Pengadaan Barang dan Jasa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74805"/>
              </p:ext>
            </p:extLst>
          </p:nvPr>
        </p:nvGraphicFramePr>
        <p:xfrm>
          <a:off x="1158494" y="1703157"/>
          <a:ext cx="10008859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61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25293"/>
            <a:ext cx="9720072" cy="825295"/>
          </a:xfrm>
        </p:spPr>
        <p:txBody>
          <a:bodyPr>
            <a:normAutofit fontScale="90000"/>
          </a:bodyPr>
          <a:lstStyle/>
          <a:p>
            <a:r>
              <a:rPr lang="id-ID" sz="4000" dirty="0" smtClean="0"/>
              <a:t>Integrated Procurement System</a:t>
            </a:r>
            <a:r>
              <a:rPr lang="id-ID" sz="2800" dirty="0" smtClean="0"/>
              <a:t/>
            </a:r>
            <a:br>
              <a:rPr lang="id-ID" sz="2800" dirty="0" smtClean="0"/>
            </a:br>
            <a:r>
              <a:rPr lang="id-ID" sz="2800" dirty="0" smtClean="0"/>
              <a:t>https://ips.holding-perkebunan.com</a:t>
            </a:r>
            <a:br>
              <a:rPr lang="id-ID" sz="2800" dirty="0" smtClean="0"/>
            </a:br>
            <a:endParaRPr lang="id-ID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672377"/>
              </p:ext>
            </p:extLst>
          </p:nvPr>
        </p:nvGraphicFramePr>
        <p:xfrm>
          <a:off x="1023938" y="1050588"/>
          <a:ext cx="9720262" cy="5564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128" y="342025"/>
            <a:ext cx="9720072" cy="708564"/>
          </a:xfrm>
        </p:spPr>
        <p:txBody>
          <a:bodyPr>
            <a:normAutofit fontScale="90000"/>
          </a:bodyPr>
          <a:lstStyle/>
          <a:p>
            <a:r>
              <a:rPr lang="id-ID" sz="4000" dirty="0" smtClean="0"/>
              <a:t>Integrated Procurement System</a:t>
            </a:r>
            <a:r>
              <a:rPr lang="id-ID" sz="2800" dirty="0" smtClean="0"/>
              <a:t/>
            </a:r>
            <a:br>
              <a:rPr lang="id-ID" sz="2800" dirty="0" smtClean="0"/>
            </a:br>
            <a:r>
              <a:rPr lang="id-ID" sz="2800" dirty="0" smtClean="0"/>
              <a:t>https://ips.holding-perkebunan.com</a:t>
            </a:r>
            <a:br>
              <a:rPr lang="id-ID" sz="2800" dirty="0" smtClean="0"/>
            </a:br>
            <a:endParaRPr lang="id-ID" sz="2800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975615"/>
              </p:ext>
            </p:extLst>
          </p:nvPr>
        </p:nvGraphicFramePr>
        <p:xfrm>
          <a:off x="1023938" y="1167319"/>
          <a:ext cx="9720262" cy="535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6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-105448"/>
            <a:ext cx="9720072" cy="1499616"/>
          </a:xfrm>
        </p:spPr>
        <p:txBody>
          <a:bodyPr/>
          <a:lstStyle/>
          <a:p>
            <a:r>
              <a:rPr lang="id-ID" dirty="0" smtClean="0"/>
              <a:t>Sistem monitoring pengadaan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01167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Monitoring dan Evaluasi Pengadaan melalui aplikasi IPS di https://ips.holding-perkebunan.com/tendering/monitoring_pp</a:t>
            </a: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838528"/>
            <a:ext cx="8439285" cy="474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4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evaluasi pengadaan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Evaluasi </a:t>
            </a:r>
            <a:r>
              <a:rPr lang="id-ID" sz="2800" dirty="0"/>
              <a:t>Pengadaan melalui aplikasi </a:t>
            </a:r>
            <a:r>
              <a:rPr lang="id-ID" sz="2800" dirty="0" smtClean="0"/>
              <a:t>IPS </a:t>
            </a:r>
            <a:r>
              <a:rPr lang="id-ID" sz="2800" dirty="0"/>
              <a:t>dapat dilakukan dengan memperhatikan informasi pada </a:t>
            </a:r>
            <a:r>
              <a:rPr lang="id-ID" sz="2800" dirty="0" smtClean="0"/>
              <a:t>dashboard di </a:t>
            </a:r>
            <a:r>
              <a:rPr lang="id-ID" sz="2800" dirty="0" smtClean="0">
                <a:hlinkClick r:id="rId2"/>
              </a:rPr>
              <a:t>https</a:t>
            </a:r>
            <a:r>
              <a:rPr lang="id-ID" sz="2800" dirty="0">
                <a:hlinkClick r:id="rId2"/>
              </a:rPr>
              <a:t>://</a:t>
            </a:r>
            <a:r>
              <a:rPr lang="id-ID" sz="2800" dirty="0" smtClean="0">
                <a:hlinkClick r:id="rId2"/>
              </a:rPr>
              <a:t>ips.holding-perkebunan.com</a:t>
            </a:r>
            <a:r>
              <a:rPr lang="id-ID" sz="2800" dirty="0" smtClean="0"/>
              <a:t>, yaitu :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Dashboard Lead Time Pengadaan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dirty="0" smtClean="0"/>
              <a:t>Dashboard Procurement Saving</a:t>
            </a:r>
          </a:p>
          <a:p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40910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277"/>
            <a:ext cx="9720072" cy="1499616"/>
          </a:xfrm>
        </p:spPr>
        <p:txBody>
          <a:bodyPr/>
          <a:lstStyle/>
          <a:p>
            <a:r>
              <a:rPr lang="id-ID" dirty="0" smtClean="0"/>
              <a:t>Dashboard lead time pengadaan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359" y="1070041"/>
            <a:ext cx="9407730" cy="529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01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3235</TotalTime>
  <Words>506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Tw Cen MT</vt:lpstr>
      <vt:lpstr>Tw Cen MT Condensed</vt:lpstr>
      <vt:lpstr>Wingdings 3</vt:lpstr>
      <vt:lpstr>Integral</vt:lpstr>
      <vt:lpstr>Diskusi Kajian Tata Kelola Investasi dan Pemasaran</vt:lpstr>
      <vt:lpstr>Struktur Organisasi Bagian Pengadaan dan Umum</vt:lpstr>
      <vt:lpstr>Fungsi dan Tugas Bagian Pengadaan dan Umum</vt:lpstr>
      <vt:lpstr>Business Process Pengadaan Barang dan Jasa</vt:lpstr>
      <vt:lpstr>Integrated Procurement System https://ips.holding-perkebunan.com </vt:lpstr>
      <vt:lpstr>Integrated Procurement System https://ips.holding-perkebunan.com </vt:lpstr>
      <vt:lpstr>Sistem monitoring pengadaan</vt:lpstr>
      <vt:lpstr>Sistem evaluasi pengadaan</vt:lpstr>
      <vt:lpstr>Dashboard lead time pengadaan</vt:lpstr>
      <vt:lpstr>Dashboard procurement saving </vt:lpstr>
      <vt:lpstr>Evaluasi kinerja vendor</vt:lpstr>
      <vt:lpstr>Penilaian vendor</vt:lpstr>
      <vt:lpstr>PUNISHMENT VENDOR (SUSPEND dan BLACKLIST)</vt:lpstr>
      <vt:lpstr>PERSYARATAN LELANG/Tender</vt:lpstr>
      <vt:lpstr>Ketentuan lelang/TENDER TERBATas</vt:lpstr>
      <vt:lpstr>Ketentuan lelang/TENDER Umum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Diskusi Kajian Tata Kelola Investasi dan Pemasaran</dc:title>
  <dc:creator>BdHendra</dc:creator>
  <cp:lastModifiedBy>BdHendra</cp:lastModifiedBy>
  <cp:revision>35</cp:revision>
  <dcterms:created xsi:type="dcterms:W3CDTF">2021-05-06T02:52:04Z</dcterms:created>
  <dcterms:modified xsi:type="dcterms:W3CDTF">2021-05-19T04:16:21Z</dcterms:modified>
</cp:coreProperties>
</file>