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00" r:id="rId3"/>
    <p:sldId id="317" r:id="rId4"/>
    <p:sldId id="318" r:id="rId5"/>
    <p:sldId id="315" r:id="rId6"/>
    <p:sldId id="29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D583F-DBD2-4ECA-8493-B6F4B1EA03EB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4DD3B-CD61-4577-870E-77D99E48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9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7087E-5DB9-444B-BDD6-28FF03C1598F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B54E1-DFC6-4C3C-B5DE-AC7DAC50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91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B54E1-DFC6-4C3C-B5DE-AC7DAC5087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74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B54E1-DFC6-4C3C-B5DE-AC7DAC5087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5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1023009"/>
            <a:ext cx="9404605" cy="2330344"/>
          </a:xfrm>
        </p:spPr>
        <p:txBody>
          <a:bodyPr anchor="t">
            <a:normAutofit/>
          </a:bodyPr>
          <a:lstStyle/>
          <a:p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        PT Perkebunan Nusantara VIII</a:t>
            </a:r>
            <a:b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sz="28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Implementasi</a:t>
            </a:r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Aplikasi</a:t>
            </a:r>
            <a:r>
              <a:rPr lang="en-US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Perjalanan</a:t>
            </a:r>
            <a:r>
              <a:rPr lang="en-US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Dinas</a:t>
            </a:r>
            <a:r>
              <a:rPr lang="en-US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PTPN VIII</a:t>
            </a:r>
            <a:r>
              <a:rPr lang="en-US" sz="24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sz="24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sz="1800" i="1" u="sng" dirty="0" smtClean="0">
                <a:solidFill>
                  <a:schemeClr val="accent5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www.portalpn8.net</a:t>
            </a:r>
            <a:endParaRPr lang="en-US" sz="4400" i="1" u="sng" dirty="0">
              <a:solidFill>
                <a:schemeClr val="accent5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Bandung</a:t>
            </a:r>
            <a:r>
              <a:rPr lang="en-US" sz="16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, </a:t>
            </a:r>
            <a:r>
              <a:rPr lang="en-US" sz="16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4 </a:t>
            </a:r>
            <a:r>
              <a:rPr lang="en-US" sz="16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januari</a:t>
            </a:r>
            <a:r>
              <a:rPr lang="en-US" sz="16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2018</a:t>
            </a:r>
            <a:endParaRPr lang="en-US" sz="16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12904" y="6344886"/>
            <a:ext cx="6157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dirty="0"/>
              <a:t>Teknologi Informasi 2017 – </a:t>
            </a:r>
            <a:r>
              <a:rPr lang="nn-NO" dirty="0" smtClean="0"/>
              <a:t>PT </a:t>
            </a:r>
            <a:r>
              <a:rPr lang="nn-NO" dirty="0"/>
              <a:t>Perkebunan Nusantara VIII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105" y="941716"/>
            <a:ext cx="679929" cy="47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6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ALUR APLIKASI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60F7448-E52D-4EFB-B793-DD0630AC005E}"/>
              </a:ext>
            </a:extLst>
          </p:cNvPr>
          <p:cNvSpPr/>
          <p:nvPr/>
        </p:nvSpPr>
        <p:spPr>
          <a:xfrm>
            <a:off x="3412904" y="6344886"/>
            <a:ext cx="608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dirty="0"/>
              <a:t>Teknologi Informasi 2017 – Pt Perkebunan Nusantara VIII</a:t>
            </a:r>
          </a:p>
        </p:txBody>
      </p:sp>
      <p:sp>
        <p:nvSpPr>
          <p:cNvPr id="4" name="Flowchart: Terminator 3"/>
          <p:cNvSpPr/>
          <p:nvPr/>
        </p:nvSpPr>
        <p:spPr>
          <a:xfrm>
            <a:off x="3778786" y="1884544"/>
            <a:ext cx="1046603" cy="396607"/>
          </a:xfrm>
          <a:prstGeom prst="flowChartTermina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owchart: Decision 4"/>
          <p:cNvSpPr/>
          <p:nvPr/>
        </p:nvSpPr>
        <p:spPr>
          <a:xfrm>
            <a:off x="3573811" y="2513125"/>
            <a:ext cx="1456551" cy="782197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Login/ Register?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558408" y="4415879"/>
            <a:ext cx="1266940" cy="495759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Verifikasi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Akun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Display 10"/>
          <p:cNvSpPr/>
          <p:nvPr/>
        </p:nvSpPr>
        <p:spPr>
          <a:xfrm>
            <a:off x="1299990" y="2663579"/>
            <a:ext cx="1783777" cy="481290"/>
          </a:xfrm>
          <a:prstGeom prst="flowChartDisplay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Form Register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lowchart: Display 11"/>
          <p:cNvSpPr/>
          <p:nvPr/>
        </p:nvSpPr>
        <p:spPr>
          <a:xfrm>
            <a:off x="5614221" y="2663578"/>
            <a:ext cx="1797120" cy="481290"/>
          </a:xfrm>
          <a:prstGeom prst="flowChartDisplay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Perjalanan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Dinas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owchart: Manual Input 12"/>
          <p:cNvSpPr/>
          <p:nvPr/>
        </p:nvSpPr>
        <p:spPr>
          <a:xfrm>
            <a:off x="1685102" y="3328140"/>
            <a:ext cx="1013552" cy="771180"/>
          </a:xfrm>
          <a:prstGeom prst="flowChartManualInp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Input Data </a:t>
            </a:r>
            <a:r>
              <a:rPr lang="en-US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Karyawan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lowchart: Manual Input 13"/>
          <p:cNvSpPr/>
          <p:nvPr/>
        </p:nvSpPr>
        <p:spPr>
          <a:xfrm>
            <a:off x="6006005" y="3334271"/>
            <a:ext cx="1013552" cy="771180"/>
          </a:xfrm>
          <a:prstGeom prst="flowChartManualInp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en-US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Pengajuan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Perjalanan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Dinas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5879311" y="4452602"/>
            <a:ext cx="1266940" cy="495759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Verifikasi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SPD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lowchart: Document 15"/>
          <p:cNvSpPr/>
          <p:nvPr/>
        </p:nvSpPr>
        <p:spPr>
          <a:xfrm>
            <a:off x="6116174" y="5263655"/>
            <a:ext cx="793214" cy="463754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Cetak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SPD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>
            <a:stCxn id="4" idx="2"/>
            <a:endCxn id="5" idx="0"/>
          </p:cNvCxnSpPr>
          <p:nvPr/>
        </p:nvCxnSpPr>
        <p:spPr>
          <a:xfrm flipH="1">
            <a:off x="4302087" y="2281151"/>
            <a:ext cx="1" cy="23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1"/>
            <a:endCxn id="11" idx="3"/>
          </p:cNvCxnSpPr>
          <p:nvPr/>
        </p:nvCxnSpPr>
        <p:spPr>
          <a:xfrm flipH="1">
            <a:off x="3083767" y="2904224"/>
            <a:ext cx="49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2"/>
            <a:endCxn id="13" idx="0"/>
          </p:cNvCxnSpPr>
          <p:nvPr/>
        </p:nvCxnSpPr>
        <p:spPr>
          <a:xfrm flipH="1">
            <a:off x="2191878" y="3144869"/>
            <a:ext cx="1" cy="26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2"/>
            <a:endCxn id="9" idx="0"/>
          </p:cNvCxnSpPr>
          <p:nvPr/>
        </p:nvCxnSpPr>
        <p:spPr>
          <a:xfrm>
            <a:off x="2191878" y="4099320"/>
            <a:ext cx="0" cy="31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9" idx="1"/>
            <a:endCxn id="5" idx="0"/>
          </p:cNvCxnSpPr>
          <p:nvPr/>
        </p:nvCxnSpPr>
        <p:spPr>
          <a:xfrm rot="10800000" flipH="1">
            <a:off x="1558407" y="2513125"/>
            <a:ext cx="2743679" cy="2150634"/>
          </a:xfrm>
          <a:prstGeom prst="bentConnector4">
            <a:avLst>
              <a:gd name="adj1" fmla="val -15158"/>
              <a:gd name="adj2" fmla="val 106019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Flowchart: Magnetic Disk 32"/>
          <p:cNvSpPr/>
          <p:nvPr/>
        </p:nvSpPr>
        <p:spPr>
          <a:xfrm>
            <a:off x="7567182" y="3603561"/>
            <a:ext cx="1333041" cy="495759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SPD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lowchart: Display 33"/>
          <p:cNvSpPr/>
          <p:nvPr/>
        </p:nvSpPr>
        <p:spPr>
          <a:xfrm>
            <a:off x="8962847" y="2663578"/>
            <a:ext cx="1797120" cy="481290"/>
          </a:xfrm>
          <a:prstGeom prst="flowChartDisplay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Report SPD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Bulanan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Harian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lowchart: Manual Input 35"/>
          <p:cNvSpPr/>
          <p:nvPr/>
        </p:nvSpPr>
        <p:spPr>
          <a:xfrm>
            <a:off x="9354631" y="4344705"/>
            <a:ext cx="1013552" cy="771180"/>
          </a:xfrm>
          <a:prstGeom prst="flowChartManualInp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Pengajuan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Remise </a:t>
            </a:r>
            <a:r>
              <a:rPr lang="en-US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Bulan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Arrow Connector 37"/>
          <p:cNvCxnSpPr>
            <a:stCxn id="5" idx="3"/>
            <a:endCxn id="12" idx="1"/>
          </p:cNvCxnSpPr>
          <p:nvPr/>
        </p:nvCxnSpPr>
        <p:spPr>
          <a:xfrm flipV="1">
            <a:off x="5030362" y="2904223"/>
            <a:ext cx="5838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2"/>
            <a:endCxn id="14" idx="0"/>
          </p:cNvCxnSpPr>
          <p:nvPr/>
        </p:nvCxnSpPr>
        <p:spPr>
          <a:xfrm>
            <a:off x="6512781" y="3144868"/>
            <a:ext cx="0" cy="266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4" idx="2"/>
            <a:endCxn id="15" idx="0"/>
          </p:cNvCxnSpPr>
          <p:nvPr/>
        </p:nvCxnSpPr>
        <p:spPr>
          <a:xfrm>
            <a:off x="6512781" y="4105451"/>
            <a:ext cx="0" cy="347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2"/>
            <a:endCxn id="16" idx="0"/>
          </p:cNvCxnSpPr>
          <p:nvPr/>
        </p:nvCxnSpPr>
        <p:spPr>
          <a:xfrm>
            <a:off x="6512781" y="4948361"/>
            <a:ext cx="0" cy="315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5" idx="3"/>
            <a:endCxn id="33" idx="2"/>
          </p:cNvCxnSpPr>
          <p:nvPr/>
        </p:nvCxnSpPr>
        <p:spPr>
          <a:xfrm flipV="1">
            <a:off x="7146251" y="3851441"/>
            <a:ext cx="420931" cy="8490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3" idx="1"/>
            <a:endCxn id="34" idx="1"/>
          </p:cNvCxnSpPr>
          <p:nvPr/>
        </p:nvCxnSpPr>
        <p:spPr>
          <a:xfrm rot="5400000" flipH="1" flipV="1">
            <a:off x="8248606" y="2889320"/>
            <a:ext cx="699338" cy="7291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3" idx="3"/>
            <a:endCxn id="36" idx="1"/>
          </p:cNvCxnSpPr>
          <p:nvPr/>
        </p:nvCxnSpPr>
        <p:spPr>
          <a:xfrm rot="16200000" flipH="1">
            <a:off x="8478680" y="3854343"/>
            <a:ext cx="630975" cy="11209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50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IMPLEMENTASI APLIKASI SPD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 </a:t>
            </a:r>
            <a:r>
              <a:rPr lang="en-US" dirty="0" err="1" smtClean="0"/>
              <a:t>Pengajuan</a:t>
            </a:r>
            <a:r>
              <a:rPr lang="en-US" dirty="0" smtClean="0"/>
              <a:t> SPD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CETAKAN SPD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35113" y="3166303"/>
            <a:ext cx="4608512" cy="1960494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60344" y="2820988"/>
            <a:ext cx="43973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SURAT EDARAN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6211" y="128935"/>
            <a:ext cx="4415571" cy="589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0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83049" y="2015732"/>
            <a:ext cx="7223452" cy="1749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indent="0" algn="ctr">
              <a:buNone/>
            </a:pPr>
            <a:r>
              <a:rPr lang="en-US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-</a:t>
            </a:r>
            <a:r>
              <a:rPr lang="en-US" sz="9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Discussion-</a:t>
            </a:r>
            <a:endParaRPr lang="en-US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935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TERIMA KASIH</a:t>
            </a:r>
          </a:p>
        </p:txBody>
      </p:sp>
      <p:sp>
        <p:nvSpPr>
          <p:cNvPr id="4" name="Rectangle 3"/>
          <p:cNvSpPr/>
          <p:nvPr/>
        </p:nvSpPr>
        <p:spPr>
          <a:xfrm>
            <a:off x="3412904" y="6344886"/>
            <a:ext cx="608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dirty="0"/>
              <a:t>Teknologi Informasi 2017 – Pt Perkebunan Nusantara VIII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352" y="3235815"/>
            <a:ext cx="1619366" cy="11364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5566" y="3635566"/>
            <a:ext cx="2465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www.portalpn8.net</a:t>
            </a:r>
            <a:endParaRPr lang="en-US" b="1" i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85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1095</TotalTime>
  <Words>86</Words>
  <Application>Microsoft Office PowerPoint</Application>
  <PresentationFormat>Widescreen</PresentationFormat>
  <Paragraphs>27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Adobe Fan Heiti Std B</vt:lpstr>
      <vt:lpstr>Arial</vt:lpstr>
      <vt:lpstr>Calibri</vt:lpstr>
      <vt:lpstr>Palatino Linotype</vt:lpstr>
      <vt:lpstr>Gallery</vt:lpstr>
      <vt:lpstr>         PT Perkebunan Nusantara VIII  Implementasi Aplikasi Perjalanan Dinas PTPN VIII www.portalpn8.net</vt:lpstr>
      <vt:lpstr>DIAGRAM ALUR APLIKASI</vt:lpstr>
      <vt:lpstr>IMPLEMENTASI APLIKASI SPD</vt:lpstr>
      <vt:lpstr>SURAT EDARAN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Manajemen</dc:title>
  <dc:creator>Windows User</dc:creator>
  <cp:lastModifiedBy>BdHendra</cp:lastModifiedBy>
  <cp:revision>109</cp:revision>
  <cp:lastPrinted>2017-12-12T03:26:40Z</cp:lastPrinted>
  <dcterms:created xsi:type="dcterms:W3CDTF">2017-12-12T00:14:50Z</dcterms:created>
  <dcterms:modified xsi:type="dcterms:W3CDTF">2018-01-03T06:30:02Z</dcterms:modified>
</cp:coreProperties>
</file>