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BD54-4EF7-4E87-AE67-AA2F355F7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319" y="364976"/>
            <a:ext cx="9701960" cy="2920713"/>
          </a:xfrm>
        </p:spPr>
        <p:txBody>
          <a:bodyPr/>
          <a:lstStyle/>
          <a:p>
            <a:r>
              <a:rPr lang="en-US" dirty="0"/>
              <a:t>PROGRESS 2 – Flock DRAW DAN NAVIGATE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451CC-3699-4ADC-98B1-9F590F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9516428" cy="188159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</a:t>
            </a:r>
          </a:p>
          <a:p>
            <a:pPr algn="l"/>
            <a:r>
              <a:rPr lang="en-US" dirty="0" err="1"/>
              <a:t>Andrean</a:t>
            </a:r>
            <a:r>
              <a:rPr lang="en-US" dirty="0"/>
              <a:t> </a:t>
            </a:r>
            <a:r>
              <a:rPr lang="en-US" dirty="0" err="1"/>
              <a:t>januar</a:t>
            </a:r>
            <a:r>
              <a:rPr lang="en-US" dirty="0"/>
              <a:t> 		5115100029</a:t>
            </a:r>
          </a:p>
          <a:p>
            <a:pPr algn="l"/>
            <a:r>
              <a:rPr lang="en-US" dirty="0" err="1"/>
              <a:t>Renaldi</a:t>
            </a:r>
            <a:r>
              <a:rPr lang="en-US" dirty="0"/>
              <a:t> </a:t>
            </a:r>
            <a:r>
              <a:rPr lang="en-US" dirty="0" err="1"/>
              <a:t>wahyudiono</a:t>
            </a:r>
            <a:r>
              <a:rPr lang="en-US" dirty="0"/>
              <a:t>		5115100044</a:t>
            </a:r>
          </a:p>
          <a:p>
            <a:pPr algn="l"/>
            <a:r>
              <a:rPr lang="en-US" dirty="0" err="1"/>
              <a:t>naufal</a:t>
            </a:r>
            <a:r>
              <a:rPr lang="en-US" dirty="0"/>
              <a:t> Pranasetyo F		5115100057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5764-303C-4CAE-9EB4-75B7286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Hubungan</a:t>
            </a:r>
            <a:r>
              <a:rPr lang="en-US" dirty="0"/>
              <a:t> paper </a:t>
            </a:r>
            <a:r>
              <a:rPr lang="en-US" dirty="0" err="1"/>
              <a:t>dengan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7C17-2400-4DB4-94E5-48362521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control flock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flock length, flock thickness, flock color.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navigate</a:t>
            </a:r>
            <a:r>
              <a:rPr lang="en-US" dirty="0"/>
              <a:t> kami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curve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brush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draw</a:t>
            </a:r>
            <a:r>
              <a:rPr lang="en-US" dirty="0"/>
              <a:t> kami </a:t>
            </a:r>
            <a:r>
              <a:rPr lang="en-US" dirty="0" err="1"/>
              <a:t>merandom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flock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random, translate, dan juga rotate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random pada </a:t>
            </a:r>
            <a:r>
              <a:rPr lang="en-US" dirty="0" err="1"/>
              <a:t>semua</a:t>
            </a:r>
            <a:r>
              <a:rPr lang="en-US" dirty="0"/>
              <a:t> brush</a:t>
            </a:r>
          </a:p>
          <a:p>
            <a:r>
              <a:rPr lang="en-US" dirty="0" err="1"/>
              <a:t>Semua</a:t>
            </a:r>
            <a:r>
              <a:rPr lang="en-US" dirty="0"/>
              <a:t> parameter </a:t>
            </a:r>
            <a:r>
              <a:rPr lang="en-US" dirty="0" err="1"/>
              <a:t>dapat</a:t>
            </a:r>
            <a:r>
              <a:rPr lang="en-US" dirty="0"/>
              <a:t> di set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render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pula. </a:t>
            </a:r>
            <a:r>
              <a:rPr lang="en-US" dirty="0" err="1"/>
              <a:t>Tergantung</a:t>
            </a:r>
            <a:r>
              <a:rPr lang="en-US" dirty="0"/>
              <a:t> parameter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585D-1DCF-4281-82AD-1E3D758D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1049235"/>
          </a:xfrm>
        </p:spPr>
        <p:txBody>
          <a:bodyPr/>
          <a:lstStyle/>
          <a:p>
            <a:r>
              <a:rPr lang="en-US" dirty="0"/>
              <a:t>controlling flock brush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B15F40-CFDA-4503-AC04-D87758CE1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94405"/>
              </p:ext>
            </p:extLst>
          </p:nvPr>
        </p:nvGraphicFramePr>
        <p:xfrm>
          <a:off x="298174" y="2238067"/>
          <a:ext cx="11595652" cy="452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580">
                  <a:extLst>
                    <a:ext uri="{9D8B030D-6E8A-4147-A177-3AD203B41FA5}">
                      <a16:colId xmlns:a16="http://schemas.microsoft.com/office/drawing/2014/main" val="2433578253"/>
                    </a:ext>
                  </a:extLst>
                </a:gridCol>
                <a:gridCol w="1846718">
                  <a:extLst>
                    <a:ext uri="{9D8B030D-6E8A-4147-A177-3AD203B41FA5}">
                      <a16:colId xmlns:a16="http://schemas.microsoft.com/office/drawing/2014/main" val="4271248772"/>
                    </a:ext>
                  </a:extLst>
                </a:gridCol>
                <a:gridCol w="2335508">
                  <a:extLst>
                    <a:ext uri="{9D8B030D-6E8A-4147-A177-3AD203B41FA5}">
                      <a16:colId xmlns:a16="http://schemas.microsoft.com/office/drawing/2014/main" val="557351388"/>
                    </a:ext>
                  </a:extLst>
                </a:gridCol>
                <a:gridCol w="4542846">
                  <a:extLst>
                    <a:ext uri="{9D8B030D-6E8A-4147-A177-3AD203B41FA5}">
                      <a16:colId xmlns:a16="http://schemas.microsoft.com/office/drawing/2014/main" val="1407941243"/>
                    </a:ext>
                  </a:extLst>
                </a:gridCol>
              </a:tblGrid>
              <a:tr h="624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FLOCK PAINT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FUNGSI DALAM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5582"/>
                  </a:ext>
                </a:extLst>
              </a:tr>
              <a:tr h="594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[1,2,…15]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strokeWeight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strokeThickness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53810"/>
                  </a:ext>
                </a:extLst>
              </a:tr>
              <a:tr h="594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Flock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 </a:t>
                      </a:r>
                      <a:r>
                        <a:rPr lang="en-US" dirty="0" err="1"/>
                        <a:t>strokeLength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1065"/>
                  </a:ext>
                </a:extLst>
              </a:tr>
              <a:tr h="8917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Flock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curve(tangent1, -</a:t>
                      </a:r>
                      <a:r>
                        <a:rPr lang="en-US" dirty="0" err="1"/>
                        <a:t>stepLength</a:t>
                      </a:r>
                      <a:r>
                        <a:rPr lang="en-US" dirty="0"/>
                        <a:t>*2, 0, -</a:t>
                      </a:r>
                      <a:r>
                        <a:rPr lang="en-US" dirty="0" err="1"/>
                        <a:t>stepLength</a:t>
                      </a:r>
                      <a:r>
                        <a:rPr lang="en-US" dirty="0"/>
                        <a:t>, 0, </a:t>
                      </a:r>
                      <a:r>
                        <a:rPr lang="en-US" dirty="0" err="1"/>
                        <a:t>stepLength</a:t>
                      </a:r>
                      <a:r>
                        <a:rPr lang="en-US" dirty="0"/>
                        <a:t>, tangent2, </a:t>
                      </a:r>
                      <a:r>
                        <a:rPr lang="en-US" dirty="0" err="1"/>
                        <a:t>stepLength</a:t>
                      </a:r>
                      <a:r>
                        <a:rPr lang="en-US" dirty="0"/>
                        <a:t>*2);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48766"/>
                  </a:ext>
                </a:extLst>
              </a:tr>
              <a:tr h="594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[4,5,…20]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 </a:t>
                      </a:r>
                      <a:r>
                        <a:rPr lang="en-US" dirty="0" err="1"/>
                        <a:t>stepLength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482518"/>
                  </a:ext>
                </a:extLst>
              </a:tr>
              <a:tr h="594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Color(from Input 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[RGB, greyscale]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stroke(</a:t>
                      </a:r>
                      <a:r>
                        <a:rPr lang="en-US" dirty="0" err="1"/>
                        <a:t>strokeColor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65615"/>
                  </a:ext>
                </a:extLst>
              </a:tr>
              <a:tr h="594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Movement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Fill / Edge Drawing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stroke(</a:t>
                      </a:r>
                      <a:r>
                        <a:rPr lang="en-US" dirty="0" err="1"/>
                        <a:t>newColor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63147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60299717-960D-44FB-9483-BBB32D5B422F}"/>
              </a:ext>
            </a:extLst>
          </p:cNvPr>
          <p:cNvSpPr txBox="1">
            <a:spLocks/>
          </p:cNvSpPr>
          <p:nvPr/>
        </p:nvSpPr>
        <p:spPr>
          <a:xfrm>
            <a:off x="449206" y="933503"/>
            <a:ext cx="9516428" cy="1049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ketebalan</a:t>
            </a:r>
            <a:r>
              <a:rPr lang="en-US" sz="1600" dirty="0"/>
              <a:t>, </a:t>
            </a:r>
            <a:r>
              <a:rPr lang="en-US" sz="1600" dirty="0" err="1"/>
              <a:t>arah</a:t>
            </a:r>
            <a:r>
              <a:rPr lang="en-US" sz="1600" dirty="0"/>
              <a:t>, </a:t>
            </a:r>
            <a:r>
              <a:rPr lang="en-US" sz="1600" dirty="0" err="1"/>
              <a:t>ukuran</a:t>
            </a:r>
            <a:r>
              <a:rPr lang="en-US" sz="1600" dirty="0"/>
              <a:t> dan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brush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ditetapkan</a:t>
            </a:r>
            <a:r>
              <a:rPr lang="en-US" sz="1600" dirty="0"/>
              <a:t> </a:t>
            </a:r>
            <a:r>
              <a:rPr lang="en-US" sz="1600" dirty="0" err="1"/>
              <a:t>sejak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1 </a:t>
            </a:r>
            <a:r>
              <a:rPr lang="en-US" sz="1600" dirty="0" err="1"/>
              <a:t>jenis</a:t>
            </a:r>
            <a:r>
              <a:rPr lang="en-US" sz="1600" dirty="0"/>
              <a:t> flock brush</a:t>
            </a:r>
          </a:p>
          <a:p>
            <a:r>
              <a:rPr lang="en-US" sz="1600" dirty="0" err="1"/>
              <a:t>Warna</a:t>
            </a:r>
            <a:r>
              <a:rPr lang="en-US" sz="1600" dirty="0"/>
              <a:t> flock brush di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menyesuaikan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input Image</a:t>
            </a:r>
          </a:p>
        </p:txBody>
      </p:sp>
    </p:spTree>
    <p:extLst>
      <p:ext uri="{BB962C8B-B14F-4D97-AF65-F5344CB8AC3E}">
        <p14:creationId xmlns:p14="http://schemas.microsoft.com/office/powerpoint/2010/main" val="17067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25B174-E64C-4747-B072-4D0F2D620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06570" y="1116345"/>
            <a:ext cx="5706527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B89094-524C-4F63-AC43-975DFF90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Flock draw</a:t>
            </a:r>
          </a:p>
        </p:txBody>
      </p:sp>
    </p:spTree>
    <p:extLst>
      <p:ext uri="{BB962C8B-B14F-4D97-AF65-F5344CB8AC3E}">
        <p14:creationId xmlns:p14="http://schemas.microsoft.com/office/powerpoint/2010/main" val="17366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B6E3-123C-446A-AECF-1D5C761A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057" y="279502"/>
            <a:ext cx="9291215" cy="1049235"/>
          </a:xfrm>
        </p:spPr>
        <p:txBody>
          <a:bodyPr/>
          <a:lstStyle/>
          <a:p>
            <a:r>
              <a:rPr lang="en-US" dirty="0"/>
              <a:t>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975A-85B2-4CAF-A544-D5977EA3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8983E-0B42-4A77-B257-957C4632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5" y="1793174"/>
            <a:ext cx="6295652" cy="420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303F9-65E2-487A-A152-0BE651BF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83" y="1793174"/>
            <a:ext cx="43624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A203B68-D424-4D86-AB8B-576A9DF36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793001"/>
            <a:ext cx="4242437" cy="3197022"/>
          </a:xfrm>
          <a:prstGeom prst="rect">
            <a:avLst/>
          </a:prstGeom>
        </p:spPr>
      </p:pic>
      <p:pic>
        <p:nvPicPr>
          <p:cNvPr id="5" name="Picture 4" descr="A picture containing riding, tree, person, outdoor&#10;&#10;Description generated with high confidence">
            <a:extLst>
              <a:ext uri="{FF2B5EF4-FFF2-40B4-BE49-F238E27FC236}">
                <a16:creationId xmlns:a16="http://schemas.microsoft.com/office/drawing/2014/main" id="{3894B115-DFAF-4DBD-8BFF-4045EAC4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46388"/>
            <a:ext cx="5261314" cy="3143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02D09-3E90-4870-9519-C7A50A86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luminance</a:t>
            </a:r>
          </a:p>
        </p:txBody>
      </p:sp>
    </p:spTree>
    <p:extLst>
      <p:ext uri="{BB962C8B-B14F-4D97-AF65-F5344CB8AC3E}">
        <p14:creationId xmlns:p14="http://schemas.microsoft.com/office/powerpoint/2010/main" val="376437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236A05-6521-421E-B054-C8E0AABD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09" y="1657268"/>
            <a:ext cx="6974969" cy="4167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89B82E-22CA-407E-AAD6-D3DC80B3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akhir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816993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217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PROGRESS 2 – Flock DRAW DAN NAVIGATE</vt:lpstr>
      <vt:lpstr>Hubungan paper dengan program</vt:lpstr>
      <vt:lpstr>controlling flock brush</vt:lpstr>
      <vt:lpstr>Flock draw</vt:lpstr>
      <vt:lpstr>draw</vt:lpstr>
      <vt:lpstr>luminance</vt:lpstr>
      <vt:lpstr>Hasil akhir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2 – Flock DRAW DAN NAVIGATE</dc:title>
  <dc:creator>Naufal Pranasetyo Fodensi(552160)</dc:creator>
  <cp:lastModifiedBy>Andrean Januar Priatmojo(552057)</cp:lastModifiedBy>
  <cp:revision>12</cp:revision>
  <dcterms:created xsi:type="dcterms:W3CDTF">2018-05-09T01:49:21Z</dcterms:created>
  <dcterms:modified xsi:type="dcterms:W3CDTF">2018-05-09T03:30:05Z</dcterms:modified>
</cp:coreProperties>
</file>