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87" r:id="rId3"/>
    <p:sldId id="257" r:id="rId4"/>
    <p:sldId id="295" r:id="rId5"/>
    <p:sldId id="290" r:id="rId6"/>
    <p:sldId id="293" r:id="rId7"/>
    <p:sldId id="294" r:id="rId8"/>
    <p:sldId id="292" r:id="rId9"/>
    <p:sldId id="273" r:id="rId10"/>
    <p:sldId id="280" r:id="rId11"/>
    <p:sldId id="286" r:id="rId12"/>
    <p:sldId id="272" r:id="rId13"/>
    <p:sldId id="284" r:id="rId14"/>
    <p:sldId id="278" r:id="rId15"/>
    <p:sldId id="285" r:id="rId16"/>
    <p:sldId id="289" r:id="rId17"/>
    <p:sldId id="279" r:id="rId18"/>
  </p:sldIdLst>
  <p:sldSz cx="9144000" cy="5143500" type="screen16x9"/>
  <p:notesSz cx="6858000" cy="9144000"/>
  <p:embeddedFontLst>
    <p:embeddedFont>
      <p:font typeface="Lato Light" panose="020B0604020202020204" charset="0"/>
      <p:regular r:id="rId20"/>
      <p:bold r:id="rId21"/>
      <p:italic r:id="rId22"/>
      <p:boldItalic r:id="rId23"/>
    </p:embeddedFont>
    <p:embeddedFont>
      <p:font typeface="Lato Hairline" panose="020B0604020202020204" charset="0"/>
      <p:regular r:id="rId24"/>
      <p:bold r:id="rId25"/>
      <p:italic r:id="rId26"/>
      <p:boldItalic r:id="rId27"/>
    </p:embeddedFont>
    <p:embeddedFont>
      <p:font typeface="Merriweather" panose="020B0604020202020204" charset="0"/>
      <p:regular r:id="rId28"/>
      <p:bold r:id="rId29"/>
    </p:embeddedFont>
    <p:embeddedFont>
      <p:font typeface="Century Gothic" panose="020B0502020202020204" pitchFamily="34" charset="0"/>
      <p:regular r:id="rId30"/>
      <p:bold r:id="rId31"/>
      <p:italic r:id="rId32"/>
      <p:boldItalic r:id="rId33"/>
    </p:embeddedFont>
    <p:embeddedFont>
      <p:font typeface="Wingdings 3" panose="05040102010807070707" pitchFamily="18" charset="2"/>
      <p:regular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720368C3-ACAB-403E-9E95-432956F4781C}">
  <a:tblStyle styleId="{720368C3-ACAB-403E-9E95-432956F4781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88" autoAdjust="0"/>
    <p:restoredTop sz="94660"/>
  </p:normalViewPr>
  <p:slideViewPr>
    <p:cSldViewPr snapToGrid="0">
      <p:cViewPr varScale="1">
        <p:scale>
          <a:sx n="90" d="100"/>
          <a:sy n="90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9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34" Type="http://schemas.openxmlformats.org/officeDocument/2006/relationships/font" Target="fonts/font1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400"/>
              <a:buChar char="●"/>
              <a:defRPr sz="1100"/>
            </a:lvl1pPr>
            <a:lvl2pPr lvl="1">
              <a:spcBef>
                <a:spcPts val="0"/>
              </a:spcBef>
              <a:buSzPts val="1400"/>
              <a:buChar char="○"/>
              <a:defRPr sz="1100"/>
            </a:lvl2pPr>
            <a:lvl3pPr lvl="2">
              <a:spcBef>
                <a:spcPts val="0"/>
              </a:spcBef>
              <a:buSzPts val="1400"/>
              <a:buChar char="■"/>
              <a:defRPr sz="1100"/>
            </a:lvl3pPr>
            <a:lvl4pPr lvl="3">
              <a:spcBef>
                <a:spcPts val="0"/>
              </a:spcBef>
              <a:buSzPts val="1400"/>
              <a:buChar char="●"/>
              <a:defRPr sz="1100"/>
            </a:lvl4pPr>
            <a:lvl5pPr lvl="4">
              <a:spcBef>
                <a:spcPts val="0"/>
              </a:spcBef>
              <a:buSzPts val="1400"/>
              <a:buChar char="○"/>
              <a:defRPr sz="1100"/>
            </a:lvl5pPr>
            <a:lvl6pPr lvl="5">
              <a:spcBef>
                <a:spcPts val="0"/>
              </a:spcBef>
              <a:buSzPts val="1400"/>
              <a:buChar char="■"/>
              <a:defRPr sz="1100"/>
            </a:lvl6pPr>
            <a:lvl7pPr lvl="6">
              <a:spcBef>
                <a:spcPts val="0"/>
              </a:spcBef>
              <a:buSzPts val="1400"/>
              <a:buChar char="●"/>
              <a:defRPr sz="1100"/>
            </a:lvl7pPr>
            <a:lvl8pPr lvl="7">
              <a:spcBef>
                <a:spcPts val="0"/>
              </a:spcBef>
              <a:buSzPts val="1400"/>
              <a:buChar char="○"/>
              <a:defRPr sz="1100"/>
            </a:lvl8pPr>
            <a:lvl9pPr lvl="8">
              <a:spcBef>
                <a:spcPts val="0"/>
              </a:spcBef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3212824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44711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Shape 2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71980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" name="Shape 18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4" name="Shape 18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80641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197430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0" name="Shape 18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1" name="Shape 18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71921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Shape 1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913279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Shape 2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92725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63100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Shape 2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97473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0" name="Shape 18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1" name="Shape 18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4763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hape 10" descr="paint_transparent1.png"/>
          <p:cNvPicPr preferRelativeResize="0"/>
          <p:nvPr/>
        </p:nvPicPr>
        <p:blipFill rotWithShape="1">
          <a:blip r:embed="rId3">
            <a:alphaModFix/>
          </a:blip>
          <a:srcRect l="55211"/>
          <a:stretch/>
        </p:blipFill>
        <p:spPr>
          <a:xfrm>
            <a:off x="1" y="0"/>
            <a:ext cx="409567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3208125" y="3287225"/>
            <a:ext cx="5250300" cy="11598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r">
              <a:spcBef>
                <a:spcPts val="0"/>
              </a:spcBef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algn="r">
              <a:spcBef>
                <a:spcPts val="0"/>
              </a:spcBef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algn="r">
              <a:spcBef>
                <a:spcPts val="0"/>
              </a:spcBef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 algn="r">
              <a:spcBef>
                <a:spcPts val="0"/>
              </a:spcBef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 algn="r">
              <a:spcBef>
                <a:spcPts val="0"/>
              </a:spcBef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 algn="r">
              <a:spcBef>
                <a:spcPts val="0"/>
              </a:spcBef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algn="r">
              <a:spcBef>
                <a:spcPts val="0"/>
              </a:spcBef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algn="r">
              <a:spcBef>
                <a:spcPts val="0"/>
              </a:spcBef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algn="r">
              <a:spcBef>
                <a:spcPts val="0"/>
              </a:spcBef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Shape 22" descr="paint_transparent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1pPr>
            <a:lvl2pPr lvl="1">
              <a:spcBef>
                <a:spcPts val="0"/>
              </a:spcBef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2pPr>
            <a:lvl3pPr lvl="2">
              <a:spcBef>
                <a:spcPts val="0"/>
              </a:spcBef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3pPr>
            <a:lvl4pPr lvl="3">
              <a:spcBef>
                <a:spcPts val="0"/>
              </a:spcBef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4pPr>
            <a:lvl5pPr lvl="4">
              <a:spcBef>
                <a:spcPts val="0"/>
              </a:spcBef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5pPr>
            <a:lvl6pPr lvl="5">
              <a:spcBef>
                <a:spcPts val="0"/>
              </a:spcBef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6pPr>
            <a:lvl7pPr lvl="6">
              <a:spcBef>
                <a:spcPts val="0"/>
              </a:spcBef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7pPr>
            <a:lvl8pPr lvl="7">
              <a:spcBef>
                <a:spcPts val="0"/>
              </a:spcBef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8pPr>
            <a:lvl9pPr lvl="8">
              <a:spcBef>
                <a:spcPts val="0"/>
              </a:spcBef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457200" y="2244400"/>
            <a:ext cx="5511300" cy="2605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800"/>
              <a:buChar char="×"/>
              <a:defRPr/>
            </a:lvl1pPr>
            <a:lvl2pPr lvl="1">
              <a:spcBef>
                <a:spcPts val="0"/>
              </a:spcBef>
              <a:buSzPts val="1800"/>
              <a:buChar char="×"/>
              <a:defRPr/>
            </a:lvl2pPr>
            <a:lvl3pPr lvl="2">
              <a:spcBef>
                <a:spcPts val="0"/>
              </a:spcBef>
              <a:buSzPts val="1800"/>
              <a:buChar char="×"/>
              <a:defRPr/>
            </a:lvl3pPr>
            <a:lvl4pPr lvl="3">
              <a:spcBef>
                <a:spcPts val="0"/>
              </a:spcBef>
              <a:buSzPts val="1800"/>
              <a:buChar char="×"/>
              <a:defRPr/>
            </a:lvl4pPr>
            <a:lvl5pPr lvl="4">
              <a:spcBef>
                <a:spcPts val="0"/>
              </a:spcBef>
              <a:buSzPts val="1800"/>
              <a:buChar char="○"/>
              <a:defRPr/>
            </a:lvl5pPr>
            <a:lvl6pPr lvl="5">
              <a:spcBef>
                <a:spcPts val="0"/>
              </a:spcBef>
              <a:buSzPts val="1800"/>
              <a:buChar char="■"/>
              <a:defRPr/>
            </a:lvl6pPr>
            <a:lvl7pPr lvl="6">
              <a:spcBef>
                <a:spcPts val="0"/>
              </a:spcBef>
              <a:buSzPts val="1800"/>
              <a:buChar char="●"/>
              <a:defRPr/>
            </a:lvl7pPr>
            <a:lvl8pPr lvl="7">
              <a:spcBef>
                <a:spcPts val="0"/>
              </a:spcBef>
              <a:buSzPts val="1800"/>
              <a:buChar char="○"/>
              <a:defRPr/>
            </a:lvl8pPr>
            <a:lvl9pPr lvl="8">
              <a:spcBef>
                <a:spcPts val="0"/>
              </a:spcBef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Shape 27" descr="paint_transparent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ts val="4800"/>
              <a:buNone/>
              <a:defRPr/>
            </a:lvl1pPr>
            <a:lvl2pPr lvl="1">
              <a:spcBef>
                <a:spcPts val="0"/>
              </a:spcBef>
              <a:buSzPts val="4800"/>
              <a:buNone/>
              <a:defRPr/>
            </a:lvl2pPr>
            <a:lvl3pPr lvl="2">
              <a:spcBef>
                <a:spcPts val="0"/>
              </a:spcBef>
              <a:buSzPts val="4800"/>
              <a:buNone/>
              <a:defRPr/>
            </a:lvl3pPr>
            <a:lvl4pPr lvl="3">
              <a:spcBef>
                <a:spcPts val="0"/>
              </a:spcBef>
              <a:buSzPts val="4800"/>
              <a:buNone/>
              <a:defRPr/>
            </a:lvl4pPr>
            <a:lvl5pPr lvl="4">
              <a:spcBef>
                <a:spcPts val="0"/>
              </a:spcBef>
              <a:buSzPts val="4800"/>
              <a:buNone/>
              <a:defRPr/>
            </a:lvl5pPr>
            <a:lvl6pPr lvl="5">
              <a:spcBef>
                <a:spcPts val="0"/>
              </a:spcBef>
              <a:buSzPts val="4800"/>
              <a:buNone/>
              <a:defRPr/>
            </a:lvl6pPr>
            <a:lvl7pPr lvl="6">
              <a:spcBef>
                <a:spcPts val="0"/>
              </a:spcBef>
              <a:buSzPts val="4800"/>
              <a:buNone/>
              <a:defRPr/>
            </a:lvl7pPr>
            <a:lvl8pPr lvl="7">
              <a:spcBef>
                <a:spcPts val="0"/>
              </a:spcBef>
              <a:buSzPts val="4800"/>
              <a:buNone/>
              <a:defRPr/>
            </a:lvl8pPr>
            <a:lvl9pPr lvl="8">
              <a:spcBef>
                <a:spcPts val="0"/>
              </a:spcBef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457200" y="2211825"/>
            <a:ext cx="2675100" cy="2637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600"/>
              <a:buChar char="×"/>
              <a:defRPr sz="1600"/>
            </a:lvl1pPr>
            <a:lvl2pPr lvl="1">
              <a:spcBef>
                <a:spcPts val="0"/>
              </a:spcBef>
              <a:buSzPts val="1600"/>
              <a:buChar char="×"/>
              <a:defRPr sz="1600"/>
            </a:lvl2pPr>
            <a:lvl3pPr lvl="2">
              <a:spcBef>
                <a:spcPts val="0"/>
              </a:spcBef>
              <a:buSzPts val="1600"/>
              <a:buChar char="×"/>
              <a:defRPr sz="1600"/>
            </a:lvl3pPr>
            <a:lvl4pPr lvl="3">
              <a:spcBef>
                <a:spcPts val="0"/>
              </a:spcBef>
              <a:buSzPts val="1600"/>
              <a:buChar char="×"/>
              <a:defRPr sz="1600"/>
            </a:lvl4pPr>
            <a:lvl5pPr lvl="4">
              <a:spcBef>
                <a:spcPts val="0"/>
              </a:spcBef>
              <a:buSzPts val="1600"/>
              <a:buChar char="○"/>
              <a:defRPr sz="1600"/>
            </a:lvl5pPr>
            <a:lvl6pPr lvl="5">
              <a:spcBef>
                <a:spcPts val="0"/>
              </a:spcBef>
              <a:buSzPts val="1600"/>
              <a:buChar char="■"/>
              <a:defRPr sz="1600"/>
            </a:lvl6pPr>
            <a:lvl7pPr lvl="6">
              <a:spcBef>
                <a:spcPts val="0"/>
              </a:spcBef>
              <a:buSzPts val="1600"/>
              <a:buChar char="●"/>
              <a:defRPr sz="1600"/>
            </a:lvl7pPr>
            <a:lvl8pPr lvl="7">
              <a:spcBef>
                <a:spcPts val="0"/>
              </a:spcBef>
              <a:buSzPts val="1600"/>
              <a:buChar char="○"/>
              <a:defRPr sz="1600"/>
            </a:lvl8pPr>
            <a:lvl9pPr lvl="8">
              <a:spcBef>
                <a:spcPts val="0"/>
              </a:spcBef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2"/>
          </p:nvPr>
        </p:nvSpPr>
        <p:spPr>
          <a:xfrm>
            <a:off x="3293406" y="2211825"/>
            <a:ext cx="2675100" cy="2637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600"/>
              <a:buChar char="×"/>
              <a:defRPr sz="1600"/>
            </a:lvl1pPr>
            <a:lvl2pPr lvl="1">
              <a:spcBef>
                <a:spcPts val="0"/>
              </a:spcBef>
              <a:buSzPts val="1600"/>
              <a:buChar char="×"/>
              <a:defRPr sz="1600"/>
            </a:lvl2pPr>
            <a:lvl3pPr lvl="2">
              <a:spcBef>
                <a:spcPts val="0"/>
              </a:spcBef>
              <a:buSzPts val="1600"/>
              <a:buChar char="×"/>
              <a:defRPr sz="1600"/>
            </a:lvl3pPr>
            <a:lvl4pPr lvl="3">
              <a:spcBef>
                <a:spcPts val="0"/>
              </a:spcBef>
              <a:buSzPts val="1600"/>
              <a:buChar char="×"/>
              <a:defRPr sz="1600"/>
            </a:lvl4pPr>
            <a:lvl5pPr lvl="4">
              <a:spcBef>
                <a:spcPts val="0"/>
              </a:spcBef>
              <a:buSzPts val="1600"/>
              <a:buChar char="○"/>
              <a:defRPr sz="1600"/>
            </a:lvl5pPr>
            <a:lvl6pPr lvl="5">
              <a:spcBef>
                <a:spcPts val="0"/>
              </a:spcBef>
              <a:buSzPts val="1600"/>
              <a:buChar char="■"/>
              <a:defRPr sz="1600"/>
            </a:lvl6pPr>
            <a:lvl7pPr lvl="6">
              <a:spcBef>
                <a:spcPts val="0"/>
              </a:spcBef>
              <a:buSzPts val="1600"/>
              <a:buChar char="●"/>
              <a:defRPr sz="1600"/>
            </a:lvl7pPr>
            <a:lvl8pPr lvl="7">
              <a:spcBef>
                <a:spcPts val="0"/>
              </a:spcBef>
              <a:buSzPts val="1600"/>
              <a:buChar char="○"/>
              <a:defRPr sz="1600"/>
            </a:lvl8pPr>
            <a:lvl9pPr lvl="8">
              <a:spcBef>
                <a:spcPts val="0"/>
              </a:spcBef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Shape 33" descr="paint_transparent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buSzPts val="4800"/>
              <a:buNone/>
              <a:defRPr/>
            </a:lvl1pPr>
            <a:lvl2pPr lvl="1" rtl="0">
              <a:spcBef>
                <a:spcPts val="0"/>
              </a:spcBef>
              <a:buSzPts val="4800"/>
              <a:buNone/>
              <a:defRPr/>
            </a:lvl2pPr>
            <a:lvl3pPr lvl="2" rtl="0">
              <a:spcBef>
                <a:spcPts val="0"/>
              </a:spcBef>
              <a:buSzPts val="4800"/>
              <a:buNone/>
              <a:defRPr/>
            </a:lvl3pPr>
            <a:lvl4pPr lvl="3" rtl="0">
              <a:spcBef>
                <a:spcPts val="0"/>
              </a:spcBef>
              <a:buSzPts val="4800"/>
              <a:buNone/>
              <a:defRPr/>
            </a:lvl4pPr>
            <a:lvl5pPr lvl="4" rtl="0">
              <a:spcBef>
                <a:spcPts val="0"/>
              </a:spcBef>
              <a:buSzPts val="4800"/>
              <a:buNone/>
              <a:defRPr/>
            </a:lvl5pPr>
            <a:lvl6pPr lvl="5" rtl="0">
              <a:spcBef>
                <a:spcPts val="0"/>
              </a:spcBef>
              <a:buSzPts val="4800"/>
              <a:buNone/>
              <a:defRPr/>
            </a:lvl6pPr>
            <a:lvl7pPr lvl="6" rtl="0">
              <a:spcBef>
                <a:spcPts val="0"/>
              </a:spcBef>
              <a:buSzPts val="4800"/>
              <a:buNone/>
              <a:defRPr/>
            </a:lvl7pPr>
            <a:lvl8pPr lvl="7" rtl="0">
              <a:spcBef>
                <a:spcPts val="0"/>
              </a:spcBef>
              <a:buSzPts val="4800"/>
              <a:buNone/>
              <a:defRPr/>
            </a:lvl8pPr>
            <a:lvl9pPr lvl="8" rtl="0">
              <a:spcBef>
                <a:spcPts val="0"/>
              </a:spcBef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489775" y="2312475"/>
            <a:ext cx="1831500" cy="2613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ts val="1200"/>
              <a:buChar char="×"/>
              <a:defRPr sz="1200"/>
            </a:lvl1pPr>
            <a:lvl2pPr lvl="1" rtl="0">
              <a:spcBef>
                <a:spcPts val="0"/>
              </a:spcBef>
              <a:buSzPts val="1200"/>
              <a:buChar char="×"/>
              <a:defRPr sz="1200"/>
            </a:lvl2pPr>
            <a:lvl3pPr lvl="2" rtl="0">
              <a:spcBef>
                <a:spcPts val="0"/>
              </a:spcBef>
              <a:buSzPts val="1200"/>
              <a:buChar char="×"/>
              <a:defRPr sz="1200"/>
            </a:lvl3pPr>
            <a:lvl4pPr lvl="3" rtl="0">
              <a:spcBef>
                <a:spcPts val="0"/>
              </a:spcBef>
              <a:buSzPts val="1200"/>
              <a:buChar char="×"/>
              <a:defRPr sz="1200"/>
            </a:lvl4pPr>
            <a:lvl5pPr lvl="4" rtl="0">
              <a:spcBef>
                <a:spcPts val="0"/>
              </a:spcBef>
              <a:buSzPts val="1200"/>
              <a:buChar char="○"/>
              <a:defRPr sz="1200"/>
            </a:lvl5pPr>
            <a:lvl6pPr lvl="5" rtl="0">
              <a:spcBef>
                <a:spcPts val="0"/>
              </a:spcBef>
              <a:buSzPts val="1200"/>
              <a:buChar char="■"/>
              <a:defRPr sz="1200"/>
            </a:lvl6pPr>
            <a:lvl7pPr lvl="6" rtl="0">
              <a:spcBef>
                <a:spcPts val="0"/>
              </a:spcBef>
              <a:buSzPts val="1200"/>
              <a:buChar char="●"/>
              <a:defRPr sz="1200"/>
            </a:lvl7pPr>
            <a:lvl8pPr lvl="7" rtl="0">
              <a:spcBef>
                <a:spcPts val="0"/>
              </a:spcBef>
              <a:buSzPts val="1200"/>
              <a:buChar char="○"/>
              <a:defRPr sz="1200"/>
            </a:lvl8pPr>
            <a:lvl9pPr lvl="8" rtl="0">
              <a:spcBef>
                <a:spcPts val="0"/>
              </a:spcBef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2415136" y="2312475"/>
            <a:ext cx="1831500" cy="2613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ts val="1200"/>
              <a:buChar char="×"/>
              <a:defRPr sz="1200"/>
            </a:lvl1pPr>
            <a:lvl2pPr lvl="1" rtl="0">
              <a:spcBef>
                <a:spcPts val="0"/>
              </a:spcBef>
              <a:buSzPts val="1200"/>
              <a:buChar char="×"/>
              <a:defRPr sz="1200"/>
            </a:lvl2pPr>
            <a:lvl3pPr lvl="2" rtl="0">
              <a:spcBef>
                <a:spcPts val="0"/>
              </a:spcBef>
              <a:buSzPts val="1200"/>
              <a:buChar char="×"/>
              <a:defRPr sz="1200"/>
            </a:lvl3pPr>
            <a:lvl4pPr lvl="3" rtl="0">
              <a:spcBef>
                <a:spcPts val="0"/>
              </a:spcBef>
              <a:buSzPts val="1200"/>
              <a:buChar char="×"/>
              <a:defRPr sz="1200"/>
            </a:lvl4pPr>
            <a:lvl5pPr lvl="4" rtl="0">
              <a:spcBef>
                <a:spcPts val="0"/>
              </a:spcBef>
              <a:buSzPts val="1200"/>
              <a:buChar char="○"/>
              <a:defRPr sz="1200"/>
            </a:lvl5pPr>
            <a:lvl6pPr lvl="5" rtl="0">
              <a:spcBef>
                <a:spcPts val="0"/>
              </a:spcBef>
              <a:buSzPts val="1200"/>
              <a:buChar char="■"/>
              <a:defRPr sz="1200"/>
            </a:lvl6pPr>
            <a:lvl7pPr lvl="6" rtl="0">
              <a:spcBef>
                <a:spcPts val="0"/>
              </a:spcBef>
              <a:buSzPts val="1200"/>
              <a:buChar char="●"/>
              <a:defRPr sz="1200"/>
            </a:lvl7pPr>
            <a:lvl8pPr lvl="7" rtl="0">
              <a:spcBef>
                <a:spcPts val="0"/>
              </a:spcBef>
              <a:buSzPts val="1200"/>
              <a:buChar char="○"/>
              <a:defRPr sz="1200"/>
            </a:lvl8pPr>
            <a:lvl9pPr lvl="8" rtl="0">
              <a:spcBef>
                <a:spcPts val="0"/>
              </a:spcBef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3"/>
          </p:nvPr>
        </p:nvSpPr>
        <p:spPr>
          <a:xfrm>
            <a:off x="4340497" y="2312475"/>
            <a:ext cx="1831500" cy="2613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ts val="1200"/>
              <a:buChar char="×"/>
              <a:defRPr sz="1200"/>
            </a:lvl1pPr>
            <a:lvl2pPr lvl="1" rtl="0">
              <a:spcBef>
                <a:spcPts val="0"/>
              </a:spcBef>
              <a:buSzPts val="1200"/>
              <a:buChar char="×"/>
              <a:defRPr sz="1200"/>
            </a:lvl2pPr>
            <a:lvl3pPr lvl="2" rtl="0">
              <a:spcBef>
                <a:spcPts val="0"/>
              </a:spcBef>
              <a:buSzPts val="1200"/>
              <a:buChar char="×"/>
              <a:defRPr sz="1200"/>
            </a:lvl3pPr>
            <a:lvl4pPr lvl="3" rtl="0">
              <a:spcBef>
                <a:spcPts val="0"/>
              </a:spcBef>
              <a:buSzPts val="1200"/>
              <a:buChar char="×"/>
              <a:defRPr sz="1200"/>
            </a:lvl4pPr>
            <a:lvl5pPr lvl="4" rtl="0">
              <a:spcBef>
                <a:spcPts val="0"/>
              </a:spcBef>
              <a:buSzPts val="1200"/>
              <a:buChar char="○"/>
              <a:defRPr sz="1200"/>
            </a:lvl5pPr>
            <a:lvl6pPr lvl="5" rtl="0">
              <a:spcBef>
                <a:spcPts val="0"/>
              </a:spcBef>
              <a:buSzPts val="1200"/>
              <a:buChar char="■"/>
              <a:defRPr sz="1200"/>
            </a:lvl6pPr>
            <a:lvl7pPr lvl="6" rtl="0">
              <a:spcBef>
                <a:spcPts val="0"/>
              </a:spcBef>
              <a:buSzPts val="1200"/>
              <a:buChar char="●"/>
              <a:defRPr sz="1200"/>
            </a:lvl7pPr>
            <a:lvl8pPr lvl="7" rtl="0">
              <a:spcBef>
                <a:spcPts val="0"/>
              </a:spcBef>
              <a:buSzPts val="1200"/>
              <a:buChar char="○"/>
              <a:defRPr sz="1200"/>
            </a:lvl8pPr>
            <a:lvl9pPr lvl="8" rtl="0">
              <a:spcBef>
                <a:spcPts val="0"/>
              </a:spcBef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Shape 40" descr="paint_transparent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ts val="4800"/>
              <a:buNone/>
              <a:defRPr/>
            </a:lvl1pPr>
            <a:lvl2pPr lvl="1">
              <a:spcBef>
                <a:spcPts val="0"/>
              </a:spcBef>
              <a:buSzPts val="4800"/>
              <a:buNone/>
              <a:defRPr/>
            </a:lvl2pPr>
            <a:lvl3pPr lvl="2">
              <a:spcBef>
                <a:spcPts val="0"/>
              </a:spcBef>
              <a:buSzPts val="4800"/>
              <a:buNone/>
              <a:defRPr/>
            </a:lvl3pPr>
            <a:lvl4pPr lvl="3">
              <a:spcBef>
                <a:spcPts val="0"/>
              </a:spcBef>
              <a:buSzPts val="4800"/>
              <a:buNone/>
              <a:defRPr/>
            </a:lvl4pPr>
            <a:lvl5pPr lvl="4">
              <a:spcBef>
                <a:spcPts val="0"/>
              </a:spcBef>
              <a:buSzPts val="4800"/>
              <a:buNone/>
              <a:defRPr/>
            </a:lvl5pPr>
            <a:lvl6pPr lvl="5">
              <a:spcBef>
                <a:spcPts val="0"/>
              </a:spcBef>
              <a:buSzPts val="4800"/>
              <a:buNone/>
              <a:defRPr/>
            </a:lvl6pPr>
            <a:lvl7pPr lvl="6">
              <a:spcBef>
                <a:spcPts val="0"/>
              </a:spcBef>
              <a:buSzPts val="4800"/>
              <a:buNone/>
              <a:defRPr/>
            </a:lvl7pPr>
            <a:lvl8pPr lvl="7">
              <a:spcBef>
                <a:spcPts val="0"/>
              </a:spcBef>
              <a:buSzPts val="4800"/>
              <a:buNone/>
              <a:defRPr/>
            </a:lvl8pPr>
            <a:lvl9pPr lvl="8">
              <a:spcBef>
                <a:spcPts val="0"/>
              </a:spcBef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 circ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Shape 48" descr="paint_transparent4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13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half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pic>
        <p:nvPicPr>
          <p:cNvPr id="55" name="Shape 55" descr="paint_transparent1.png"/>
          <p:cNvPicPr preferRelativeResize="0"/>
          <p:nvPr/>
        </p:nvPicPr>
        <p:blipFill rotWithShape="1">
          <a:blip r:embed="rId3">
            <a:alphaModFix/>
          </a:blip>
          <a:srcRect l="27161"/>
          <a:stretch/>
        </p:blipFill>
        <p:spPr>
          <a:xfrm>
            <a:off x="0" y="0"/>
            <a:ext cx="666055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color">
    <p:bg>
      <p:bgPr>
        <a:solidFill>
          <a:srgbClr val="F55D4B"/>
        </a:solidFill>
        <a:effectLst/>
      </p:bgPr>
    </p:bg>
    <p:spTree>
      <p:nvGrpSpPr>
        <p:cNvPr id="1" name="Shape 1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9" name="Shape 1699"/>
          <p:cNvGrpSpPr/>
          <p:nvPr/>
        </p:nvGrpSpPr>
        <p:grpSpPr>
          <a:xfrm>
            <a:off x="1" y="4"/>
            <a:ext cx="9152065" cy="5148049"/>
            <a:chOff x="328725" y="238125"/>
            <a:chExt cx="3447625" cy="2585725"/>
          </a:xfrm>
        </p:grpSpPr>
        <p:sp>
          <p:nvSpPr>
            <p:cNvPr id="1700" name="Shape 1700"/>
            <p:cNvSpPr/>
            <p:nvPr/>
          </p:nvSpPr>
          <p:spPr>
            <a:xfrm>
              <a:off x="2397625" y="2721125"/>
              <a:ext cx="62300" cy="66525"/>
            </a:xfrm>
            <a:custGeom>
              <a:avLst/>
              <a:gdLst/>
              <a:ahLst/>
              <a:cxnLst/>
              <a:rect l="0" t="0" r="0" b="0"/>
              <a:pathLst>
                <a:path w="2492" h="2661" extrusionOk="0">
                  <a:moveTo>
                    <a:pt x="1885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23" y="1617"/>
                  </a:lnTo>
                  <a:lnTo>
                    <a:pt x="2289" y="2223"/>
                  </a:lnTo>
                  <a:lnTo>
                    <a:pt x="2256" y="2324"/>
                  </a:lnTo>
                  <a:lnTo>
                    <a:pt x="2256" y="2391"/>
                  </a:lnTo>
                  <a:lnTo>
                    <a:pt x="2222" y="2425"/>
                  </a:lnTo>
                  <a:lnTo>
                    <a:pt x="2121" y="2425"/>
                  </a:lnTo>
                  <a:lnTo>
                    <a:pt x="1650" y="2492"/>
                  </a:lnTo>
                  <a:lnTo>
                    <a:pt x="741" y="2492"/>
                  </a:lnTo>
                  <a:lnTo>
                    <a:pt x="505" y="2425"/>
                  </a:lnTo>
                  <a:lnTo>
                    <a:pt x="404" y="2391"/>
                  </a:lnTo>
                  <a:lnTo>
                    <a:pt x="337" y="2324"/>
                  </a:lnTo>
                  <a:lnTo>
                    <a:pt x="236" y="2156"/>
                  </a:lnTo>
                  <a:lnTo>
                    <a:pt x="202" y="1920"/>
                  </a:lnTo>
                  <a:lnTo>
                    <a:pt x="135" y="1516"/>
                  </a:lnTo>
                  <a:lnTo>
                    <a:pt x="101" y="1112"/>
                  </a:lnTo>
                  <a:lnTo>
                    <a:pt x="135" y="674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69" y="236"/>
                  </a:lnTo>
                  <a:lnTo>
                    <a:pt x="875" y="203"/>
                  </a:lnTo>
                  <a:lnTo>
                    <a:pt x="1515" y="135"/>
                  </a:lnTo>
                  <a:close/>
                  <a:moveTo>
                    <a:pt x="1279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7" y="169"/>
                  </a:lnTo>
                  <a:lnTo>
                    <a:pt x="67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7" y="472"/>
                  </a:lnTo>
                  <a:lnTo>
                    <a:pt x="34" y="708"/>
                  </a:lnTo>
                  <a:lnTo>
                    <a:pt x="0" y="1213"/>
                  </a:lnTo>
                  <a:lnTo>
                    <a:pt x="34" y="1752"/>
                  </a:lnTo>
                  <a:lnTo>
                    <a:pt x="67" y="2088"/>
                  </a:lnTo>
                  <a:lnTo>
                    <a:pt x="135" y="2223"/>
                  </a:lnTo>
                  <a:lnTo>
                    <a:pt x="202" y="2391"/>
                  </a:lnTo>
                  <a:lnTo>
                    <a:pt x="236" y="2459"/>
                  </a:lnTo>
                  <a:lnTo>
                    <a:pt x="303" y="2526"/>
                  </a:lnTo>
                  <a:lnTo>
                    <a:pt x="438" y="2593"/>
                  </a:lnTo>
                  <a:lnTo>
                    <a:pt x="606" y="2627"/>
                  </a:lnTo>
                  <a:lnTo>
                    <a:pt x="741" y="2627"/>
                  </a:lnTo>
                  <a:lnTo>
                    <a:pt x="1212" y="2661"/>
                  </a:lnTo>
                  <a:lnTo>
                    <a:pt x="1683" y="2627"/>
                  </a:lnTo>
                  <a:lnTo>
                    <a:pt x="2020" y="2627"/>
                  </a:lnTo>
                  <a:lnTo>
                    <a:pt x="2222" y="2593"/>
                  </a:lnTo>
                  <a:lnTo>
                    <a:pt x="2289" y="2560"/>
                  </a:lnTo>
                  <a:lnTo>
                    <a:pt x="2357" y="2526"/>
                  </a:lnTo>
                  <a:lnTo>
                    <a:pt x="2424" y="2358"/>
                  </a:lnTo>
                  <a:lnTo>
                    <a:pt x="2458" y="2156"/>
                  </a:lnTo>
                  <a:lnTo>
                    <a:pt x="2458" y="1785"/>
                  </a:lnTo>
                  <a:lnTo>
                    <a:pt x="2491" y="943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050"/>
            </a:p>
          </p:txBody>
        </p:sp>
        <p:sp>
          <p:nvSpPr>
            <p:cNvPr id="1701" name="Shape 1701"/>
            <p:cNvSpPr/>
            <p:nvPr/>
          </p:nvSpPr>
          <p:spPr>
            <a:xfrm>
              <a:off x="2424550" y="2739650"/>
              <a:ext cx="16850" cy="17700"/>
            </a:xfrm>
            <a:custGeom>
              <a:avLst/>
              <a:gdLst/>
              <a:ahLst/>
              <a:cxnLst/>
              <a:rect l="0" t="0" r="0" b="0"/>
              <a:pathLst>
                <a:path w="674" h="708" extrusionOk="0">
                  <a:moveTo>
                    <a:pt x="169" y="0"/>
                  </a:moveTo>
                  <a:lnTo>
                    <a:pt x="135" y="101"/>
                  </a:lnTo>
                  <a:lnTo>
                    <a:pt x="135" y="202"/>
                  </a:lnTo>
                  <a:lnTo>
                    <a:pt x="68" y="202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37"/>
                  </a:lnTo>
                  <a:lnTo>
                    <a:pt x="135" y="337"/>
                  </a:lnTo>
                  <a:lnTo>
                    <a:pt x="135" y="505"/>
                  </a:lnTo>
                  <a:lnTo>
                    <a:pt x="135" y="674"/>
                  </a:lnTo>
                  <a:lnTo>
                    <a:pt x="169" y="708"/>
                  </a:lnTo>
                  <a:lnTo>
                    <a:pt x="236" y="708"/>
                  </a:lnTo>
                  <a:lnTo>
                    <a:pt x="270" y="674"/>
                  </a:lnTo>
                  <a:lnTo>
                    <a:pt x="270" y="505"/>
                  </a:lnTo>
                  <a:lnTo>
                    <a:pt x="270" y="303"/>
                  </a:lnTo>
                  <a:lnTo>
                    <a:pt x="337" y="303"/>
                  </a:lnTo>
                  <a:lnTo>
                    <a:pt x="505" y="337"/>
                  </a:lnTo>
                  <a:lnTo>
                    <a:pt x="640" y="337"/>
                  </a:lnTo>
                  <a:lnTo>
                    <a:pt x="674" y="303"/>
                  </a:lnTo>
                  <a:lnTo>
                    <a:pt x="674" y="270"/>
                  </a:lnTo>
                  <a:lnTo>
                    <a:pt x="674" y="202"/>
                  </a:lnTo>
                  <a:lnTo>
                    <a:pt x="606" y="169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050"/>
            </a:p>
          </p:txBody>
        </p:sp>
        <p:sp>
          <p:nvSpPr>
            <p:cNvPr id="1702" name="Shape 1702"/>
            <p:cNvSpPr/>
            <p:nvPr/>
          </p:nvSpPr>
          <p:spPr>
            <a:xfrm>
              <a:off x="2276400" y="2759850"/>
              <a:ext cx="13500" cy="17700"/>
            </a:xfrm>
            <a:custGeom>
              <a:avLst/>
              <a:gdLst/>
              <a:ahLst/>
              <a:cxnLst/>
              <a:rect l="0" t="0" r="0" b="0"/>
              <a:pathLst>
                <a:path w="540" h="708" extrusionOk="0">
                  <a:moveTo>
                    <a:pt x="405" y="135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338" y="472"/>
                  </a:lnTo>
                  <a:lnTo>
                    <a:pt x="270" y="607"/>
                  </a:lnTo>
                  <a:lnTo>
                    <a:pt x="203" y="607"/>
                  </a:lnTo>
                  <a:lnTo>
                    <a:pt x="169" y="506"/>
                  </a:lnTo>
                  <a:lnTo>
                    <a:pt x="136" y="405"/>
                  </a:lnTo>
                  <a:lnTo>
                    <a:pt x="136" y="304"/>
                  </a:lnTo>
                  <a:lnTo>
                    <a:pt x="203" y="236"/>
                  </a:lnTo>
                  <a:lnTo>
                    <a:pt x="371" y="169"/>
                  </a:lnTo>
                  <a:lnTo>
                    <a:pt x="338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203" y="708"/>
                  </a:lnTo>
                  <a:lnTo>
                    <a:pt x="270" y="708"/>
                  </a:lnTo>
                  <a:lnTo>
                    <a:pt x="371" y="674"/>
                  </a:lnTo>
                  <a:lnTo>
                    <a:pt x="439" y="607"/>
                  </a:lnTo>
                  <a:lnTo>
                    <a:pt x="472" y="539"/>
                  </a:lnTo>
                  <a:lnTo>
                    <a:pt x="506" y="337"/>
                  </a:lnTo>
                  <a:lnTo>
                    <a:pt x="540" y="169"/>
                  </a:lnTo>
                  <a:lnTo>
                    <a:pt x="506" y="68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050"/>
            </a:p>
          </p:txBody>
        </p:sp>
        <p:sp>
          <p:nvSpPr>
            <p:cNvPr id="1703" name="Shape 1703"/>
            <p:cNvSpPr/>
            <p:nvPr/>
          </p:nvSpPr>
          <p:spPr>
            <a:xfrm>
              <a:off x="1523075" y="2675675"/>
              <a:ext cx="67375" cy="38750"/>
            </a:xfrm>
            <a:custGeom>
              <a:avLst/>
              <a:gdLst/>
              <a:ahLst/>
              <a:cxnLst/>
              <a:rect l="0" t="0" r="0" b="0"/>
              <a:pathLst>
                <a:path w="2695" h="1550" extrusionOk="0">
                  <a:moveTo>
                    <a:pt x="2021" y="135"/>
                  </a:moveTo>
                  <a:lnTo>
                    <a:pt x="2358" y="169"/>
                  </a:lnTo>
                  <a:lnTo>
                    <a:pt x="2492" y="236"/>
                  </a:lnTo>
                  <a:lnTo>
                    <a:pt x="2560" y="304"/>
                  </a:lnTo>
                  <a:lnTo>
                    <a:pt x="2593" y="438"/>
                  </a:lnTo>
                  <a:lnTo>
                    <a:pt x="2593" y="573"/>
                  </a:lnTo>
                  <a:lnTo>
                    <a:pt x="2560" y="876"/>
                  </a:lnTo>
                  <a:lnTo>
                    <a:pt x="2492" y="1112"/>
                  </a:lnTo>
                  <a:lnTo>
                    <a:pt x="2459" y="1246"/>
                  </a:lnTo>
                  <a:lnTo>
                    <a:pt x="2391" y="1314"/>
                  </a:lnTo>
                  <a:lnTo>
                    <a:pt x="2324" y="1347"/>
                  </a:lnTo>
                  <a:lnTo>
                    <a:pt x="2223" y="1381"/>
                  </a:lnTo>
                  <a:lnTo>
                    <a:pt x="1617" y="1448"/>
                  </a:lnTo>
                  <a:lnTo>
                    <a:pt x="1146" y="1448"/>
                  </a:lnTo>
                  <a:lnTo>
                    <a:pt x="641" y="1415"/>
                  </a:lnTo>
                  <a:lnTo>
                    <a:pt x="270" y="1381"/>
                  </a:lnTo>
                  <a:lnTo>
                    <a:pt x="203" y="1381"/>
                  </a:lnTo>
                  <a:lnTo>
                    <a:pt x="169" y="1347"/>
                  </a:lnTo>
                  <a:lnTo>
                    <a:pt x="136" y="1246"/>
                  </a:lnTo>
                  <a:lnTo>
                    <a:pt x="102" y="1044"/>
                  </a:lnTo>
                  <a:lnTo>
                    <a:pt x="136" y="607"/>
                  </a:lnTo>
                  <a:lnTo>
                    <a:pt x="169" y="169"/>
                  </a:lnTo>
                  <a:lnTo>
                    <a:pt x="540" y="203"/>
                  </a:lnTo>
                  <a:lnTo>
                    <a:pt x="910" y="169"/>
                  </a:lnTo>
                  <a:lnTo>
                    <a:pt x="1651" y="135"/>
                  </a:lnTo>
                  <a:close/>
                  <a:moveTo>
                    <a:pt x="1785" y="1"/>
                  </a:moveTo>
                  <a:lnTo>
                    <a:pt x="1247" y="34"/>
                  </a:lnTo>
                  <a:lnTo>
                    <a:pt x="674" y="68"/>
                  </a:lnTo>
                  <a:lnTo>
                    <a:pt x="405" y="68"/>
                  </a:lnTo>
                  <a:lnTo>
                    <a:pt x="169" y="34"/>
                  </a:lnTo>
                  <a:lnTo>
                    <a:pt x="68" y="34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5" y="472"/>
                  </a:lnTo>
                  <a:lnTo>
                    <a:pt x="1" y="910"/>
                  </a:lnTo>
                  <a:lnTo>
                    <a:pt x="1" y="1145"/>
                  </a:lnTo>
                  <a:lnTo>
                    <a:pt x="35" y="1314"/>
                  </a:lnTo>
                  <a:lnTo>
                    <a:pt x="68" y="1448"/>
                  </a:lnTo>
                  <a:lnTo>
                    <a:pt x="136" y="1482"/>
                  </a:lnTo>
                  <a:lnTo>
                    <a:pt x="169" y="1516"/>
                  </a:lnTo>
                  <a:lnTo>
                    <a:pt x="775" y="1549"/>
                  </a:lnTo>
                  <a:lnTo>
                    <a:pt x="1348" y="1549"/>
                  </a:lnTo>
                  <a:lnTo>
                    <a:pt x="1920" y="1516"/>
                  </a:lnTo>
                  <a:lnTo>
                    <a:pt x="2492" y="1448"/>
                  </a:lnTo>
                  <a:lnTo>
                    <a:pt x="2526" y="1415"/>
                  </a:lnTo>
                  <a:lnTo>
                    <a:pt x="2526" y="1381"/>
                  </a:lnTo>
                  <a:lnTo>
                    <a:pt x="2627" y="1011"/>
                  </a:lnTo>
                  <a:lnTo>
                    <a:pt x="2661" y="809"/>
                  </a:lnTo>
                  <a:lnTo>
                    <a:pt x="2694" y="607"/>
                  </a:lnTo>
                  <a:lnTo>
                    <a:pt x="2694" y="405"/>
                  </a:lnTo>
                  <a:lnTo>
                    <a:pt x="2627" y="270"/>
                  </a:lnTo>
                  <a:lnTo>
                    <a:pt x="2593" y="169"/>
                  </a:lnTo>
                  <a:lnTo>
                    <a:pt x="2526" y="135"/>
                  </a:lnTo>
                  <a:lnTo>
                    <a:pt x="2425" y="68"/>
                  </a:lnTo>
                  <a:lnTo>
                    <a:pt x="2324" y="34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050"/>
            </a:p>
          </p:txBody>
        </p:sp>
        <p:sp>
          <p:nvSpPr>
            <p:cNvPr id="1704" name="Shape 1704"/>
            <p:cNvSpPr/>
            <p:nvPr/>
          </p:nvSpPr>
          <p:spPr>
            <a:xfrm>
              <a:off x="2347950" y="2750600"/>
              <a:ext cx="16025" cy="4225"/>
            </a:xfrm>
            <a:custGeom>
              <a:avLst/>
              <a:gdLst/>
              <a:ahLst/>
              <a:cxnLst/>
              <a:rect l="0" t="0" r="0" b="0"/>
              <a:pathLst>
                <a:path w="641" h="169" extrusionOk="0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35" y="135"/>
                  </a:lnTo>
                  <a:lnTo>
                    <a:pt x="270" y="169"/>
                  </a:lnTo>
                  <a:lnTo>
                    <a:pt x="573" y="169"/>
                  </a:lnTo>
                  <a:lnTo>
                    <a:pt x="607" y="135"/>
                  </a:lnTo>
                  <a:lnTo>
                    <a:pt x="640" y="101"/>
                  </a:lnTo>
                  <a:lnTo>
                    <a:pt x="640" y="67"/>
                  </a:lnTo>
                  <a:lnTo>
                    <a:pt x="607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050"/>
            </a:p>
          </p:txBody>
        </p:sp>
        <p:sp>
          <p:nvSpPr>
            <p:cNvPr id="1705" name="Shape 1705"/>
            <p:cNvSpPr/>
            <p:nvPr/>
          </p:nvSpPr>
          <p:spPr>
            <a:xfrm>
              <a:off x="2319325" y="2720300"/>
              <a:ext cx="69900" cy="66500"/>
            </a:xfrm>
            <a:custGeom>
              <a:avLst/>
              <a:gdLst/>
              <a:ahLst/>
              <a:cxnLst/>
              <a:rect l="0" t="0" r="0" b="0"/>
              <a:pathLst>
                <a:path w="2796" h="2660" extrusionOk="0">
                  <a:moveTo>
                    <a:pt x="439" y="0"/>
                  </a:moveTo>
                  <a:lnTo>
                    <a:pt x="203" y="67"/>
                  </a:lnTo>
                  <a:lnTo>
                    <a:pt x="102" y="101"/>
                  </a:lnTo>
                  <a:lnTo>
                    <a:pt x="35" y="168"/>
                  </a:lnTo>
                  <a:lnTo>
                    <a:pt x="1" y="236"/>
                  </a:lnTo>
                  <a:lnTo>
                    <a:pt x="35" y="269"/>
                  </a:lnTo>
                  <a:lnTo>
                    <a:pt x="102" y="269"/>
                  </a:lnTo>
                  <a:lnTo>
                    <a:pt x="136" y="236"/>
                  </a:lnTo>
                  <a:lnTo>
                    <a:pt x="203" y="202"/>
                  </a:lnTo>
                  <a:lnTo>
                    <a:pt x="304" y="168"/>
                  </a:lnTo>
                  <a:lnTo>
                    <a:pt x="540" y="135"/>
                  </a:lnTo>
                  <a:lnTo>
                    <a:pt x="977" y="168"/>
                  </a:lnTo>
                  <a:lnTo>
                    <a:pt x="1920" y="202"/>
                  </a:lnTo>
                  <a:lnTo>
                    <a:pt x="2257" y="236"/>
                  </a:lnTo>
                  <a:lnTo>
                    <a:pt x="2391" y="269"/>
                  </a:lnTo>
                  <a:lnTo>
                    <a:pt x="2526" y="337"/>
                  </a:lnTo>
                  <a:lnTo>
                    <a:pt x="2593" y="370"/>
                  </a:lnTo>
                  <a:lnTo>
                    <a:pt x="2627" y="438"/>
                  </a:lnTo>
                  <a:lnTo>
                    <a:pt x="2661" y="606"/>
                  </a:lnTo>
                  <a:lnTo>
                    <a:pt x="2627" y="909"/>
                  </a:lnTo>
                  <a:lnTo>
                    <a:pt x="2661" y="1549"/>
                  </a:lnTo>
                  <a:lnTo>
                    <a:pt x="2627" y="2189"/>
                  </a:lnTo>
                  <a:lnTo>
                    <a:pt x="2593" y="2424"/>
                  </a:lnTo>
                  <a:lnTo>
                    <a:pt x="2593" y="2458"/>
                  </a:lnTo>
                  <a:lnTo>
                    <a:pt x="2526" y="2458"/>
                  </a:lnTo>
                  <a:lnTo>
                    <a:pt x="2425" y="2492"/>
                  </a:lnTo>
                  <a:lnTo>
                    <a:pt x="2156" y="2492"/>
                  </a:lnTo>
                  <a:lnTo>
                    <a:pt x="1449" y="2458"/>
                  </a:lnTo>
                  <a:lnTo>
                    <a:pt x="1146" y="2492"/>
                  </a:lnTo>
                  <a:lnTo>
                    <a:pt x="843" y="2525"/>
                  </a:lnTo>
                  <a:lnTo>
                    <a:pt x="708" y="2525"/>
                  </a:lnTo>
                  <a:lnTo>
                    <a:pt x="573" y="2458"/>
                  </a:lnTo>
                  <a:lnTo>
                    <a:pt x="472" y="2391"/>
                  </a:lnTo>
                  <a:lnTo>
                    <a:pt x="405" y="2256"/>
                  </a:lnTo>
                  <a:lnTo>
                    <a:pt x="338" y="2020"/>
                  </a:lnTo>
                  <a:lnTo>
                    <a:pt x="304" y="1785"/>
                  </a:lnTo>
                  <a:lnTo>
                    <a:pt x="304" y="1246"/>
                  </a:lnTo>
                  <a:lnTo>
                    <a:pt x="304" y="774"/>
                  </a:lnTo>
                  <a:lnTo>
                    <a:pt x="338" y="303"/>
                  </a:lnTo>
                  <a:lnTo>
                    <a:pt x="304" y="269"/>
                  </a:lnTo>
                  <a:lnTo>
                    <a:pt x="304" y="236"/>
                  </a:lnTo>
                  <a:lnTo>
                    <a:pt x="270" y="236"/>
                  </a:lnTo>
                  <a:lnTo>
                    <a:pt x="237" y="269"/>
                  </a:lnTo>
                  <a:lnTo>
                    <a:pt x="203" y="505"/>
                  </a:lnTo>
                  <a:lnTo>
                    <a:pt x="169" y="774"/>
                  </a:lnTo>
                  <a:lnTo>
                    <a:pt x="169" y="1246"/>
                  </a:lnTo>
                  <a:lnTo>
                    <a:pt x="203" y="1852"/>
                  </a:lnTo>
                  <a:lnTo>
                    <a:pt x="237" y="2121"/>
                  </a:lnTo>
                  <a:lnTo>
                    <a:pt x="270" y="2290"/>
                  </a:lnTo>
                  <a:lnTo>
                    <a:pt x="304" y="2391"/>
                  </a:lnTo>
                  <a:lnTo>
                    <a:pt x="371" y="2492"/>
                  </a:lnTo>
                  <a:lnTo>
                    <a:pt x="472" y="2559"/>
                  </a:lnTo>
                  <a:lnTo>
                    <a:pt x="540" y="2593"/>
                  </a:lnTo>
                  <a:lnTo>
                    <a:pt x="641" y="2626"/>
                  </a:lnTo>
                  <a:lnTo>
                    <a:pt x="843" y="2660"/>
                  </a:lnTo>
                  <a:lnTo>
                    <a:pt x="1078" y="2626"/>
                  </a:lnTo>
                  <a:lnTo>
                    <a:pt x="2290" y="2626"/>
                  </a:lnTo>
                  <a:lnTo>
                    <a:pt x="2694" y="2593"/>
                  </a:lnTo>
                  <a:lnTo>
                    <a:pt x="2728" y="2559"/>
                  </a:lnTo>
                  <a:lnTo>
                    <a:pt x="2728" y="2525"/>
                  </a:lnTo>
                  <a:lnTo>
                    <a:pt x="2762" y="2054"/>
                  </a:lnTo>
                  <a:lnTo>
                    <a:pt x="2795" y="1616"/>
                  </a:lnTo>
                  <a:lnTo>
                    <a:pt x="2762" y="707"/>
                  </a:lnTo>
                  <a:lnTo>
                    <a:pt x="2762" y="438"/>
                  </a:lnTo>
                  <a:lnTo>
                    <a:pt x="2728" y="370"/>
                  </a:lnTo>
                  <a:lnTo>
                    <a:pt x="2661" y="269"/>
                  </a:lnTo>
                  <a:lnTo>
                    <a:pt x="2593" y="236"/>
                  </a:lnTo>
                  <a:lnTo>
                    <a:pt x="2526" y="168"/>
                  </a:lnTo>
                  <a:lnTo>
                    <a:pt x="2257" y="101"/>
                  </a:lnTo>
                  <a:lnTo>
                    <a:pt x="1920" y="67"/>
                  </a:lnTo>
                  <a:lnTo>
                    <a:pt x="1583" y="67"/>
                  </a:lnTo>
                  <a:lnTo>
                    <a:pt x="910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050"/>
            </a:p>
          </p:txBody>
        </p:sp>
        <p:sp>
          <p:nvSpPr>
            <p:cNvPr id="1706" name="Shape 1706"/>
            <p:cNvSpPr/>
            <p:nvPr/>
          </p:nvSpPr>
          <p:spPr>
            <a:xfrm>
              <a:off x="2128275" y="2674000"/>
              <a:ext cx="67350" cy="42100"/>
            </a:xfrm>
            <a:custGeom>
              <a:avLst/>
              <a:gdLst/>
              <a:ahLst/>
              <a:cxnLst/>
              <a:rect l="0" t="0" r="0" b="0"/>
              <a:pathLst>
                <a:path w="2694" h="1684" extrusionOk="0">
                  <a:moveTo>
                    <a:pt x="707" y="135"/>
                  </a:moveTo>
                  <a:lnTo>
                    <a:pt x="977" y="202"/>
                  </a:lnTo>
                  <a:lnTo>
                    <a:pt x="1212" y="202"/>
                  </a:lnTo>
                  <a:lnTo>
                    <a:pt x="1886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6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70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9" y="270"/>
                  </a:lnTo>
                  <a:lnTo>
                    <a:pt x="135" y="236"/>
                  </a:lnTo>
                  <a:lnTo>
                    <a:pt x="169" y="236"/>
                  </a:lnTo>
                  <a:lnTo>
                    <a:pt x="169" y="202"/>
                  </a:lnTo>
                  <a:lnTo>
                    <a:pt x="169" y="169"/>
                  </a:lnTo>
                  <a:lnTo>
                    <a:pt x="438" y="135"/>
                  </a:lnTo>
                  <a:close/>
                  <a:moveTo>
                    <a:pt x="270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8" y="337"/>
                  </a:lnTo>
                  <a:lnTo>
                    <a:pt x="68" y="472"/>
                  </a:lnTo>
                  <a:lnTo>
                    <a:pt x="68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9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1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050"/>
            </a:p>
          </p:txBody>
        </p:sp>
        <p:sp>
          <p:nvSpPr>
            <p:cNvPr id="1707" name="Shape 1707"/>
            <p:cNvSpPr/>
            <p:nvPr/>
          </p:nvSpPr>
          <p:spPr>
            <a:xfrm>
              <a:off x="2107225" y="2721125"/>
              <a:ext cx="60625" cy="64850"/>
            </a:xfrm>
            <a:custGeom>
              <a:avLst/>
              <a:gdLst/>
              <a:ahLst/>
              <a:cxnLst/>
              <a:rect l="0" t="0" r="0" b="0"/>
              <a:pathLst>
                <a:path w="2425" h="2594" extrusionOk="0">
                  <a:moveTo>
                    <a:pt x="1044" y="1"/>
                  </a:moveTo>
                  <a:lnTo>
                    <a:pt x="640" y="34"/>
                  </a:lnTo>
                  <a:lnTo>
                    <a:pt x="371" y="68"/>
                  </a:lnTo>
                  <a:lnTo>
                    <a:pt x="270" y="102"/>
                  </a:lnTo>
                  <a:lnTo>
                    <a:pt x="135" y="169"/>
                  </a:lnTo>
                  <a:lnTo>
                    <a:pt x="102" y="270"/>
                  </a:lnTo>
                  <a:lnTo>
                    <a:pt x="68" y="371"/>
                  </a:lnTo>
                  <a:lnTo>
                    <a:pt x="68" y="607"/>
                  </a:lnTo>
                  <a:lnTo>
                    <a:pt x="34" y="1819"/>
                  </a:lnTo>
                  <a:lnTo>
                    <a:pt x="1" y="2122"/>
                  </a:lnTo>
                  <a:lnTo>
                    <a:pt x="34" y="2290"/>
                  </a:lnTo>
                  <a:lnTo>
                    <a:pt x="68" y="2358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35" y="2358"/>
                  </a:lnTo>
                  <a:lnTo>
                    <a:pt x="135" y="2257"/>
                  </a:lnTo>
                  <a:lnTo>
                    <a:pt x="135" y="2088"/>
                  </a:lnTo>
                  <a:lnTo>
                    <a:pt x="169" y="1819"/>
                  </a:lnTo>
                  <a:lnTo>
                    <a:pt x="203" y="842"/>
                  </a:lnTo>
                  <a:lnTo>
                    <a:pt x="203" y="539"/>
                  </a:lnTo>
                  <a:lnTo>
                    <a:pt x="236" y="371"/>
                  </a:lnTo>
                  <a:lnTo>
                    <a:pt x="270" y="304"/>
                  </a:lnTo>
                  <a:lnTo>
                    <a:pt x="337" y="236"/>
                  </a:lnTo>
                  <a:lnTo>
                    <a:pt x="539" y="169"/>
                  </a:lnTo>
                  <a:lnTo>
                    <a:pt x="775" y="135"/>
                  </a:lnTo>
                  <a:lnTo>
                    <a:pt x="1145" y="135"/>
                  </a:lnTo>
                  <a:lnTo>
                    <a:pt x="1549" y="169"/>
                  </a:lnTo>
                  <a:lnTo>
                    <a:pt x="1920" y="203"/>
                  </a:lnTo>
                  <a:lnTo>
                    <a:pt x="2290" y="304"/>
                  </a:lnTo>
                  <a:lnTo>
                    <a:pt x="2256" y="674"/>
                  </a:lnTo>
                  <a:lnTo>
                    <a:pt x="2290" y="1044"/>
                  </a:lnTo>
                  <a:lnTo>
                    <a:pt x="2223" y="1651"/>
                  </a:lnTo>
                  <a:lnTo>
                    <a:pt x="2189" y="2290"/>
                  </a:lnTo>
                  <a:lnTo>
                    <a:pt x="1886" y="2358"/>
                  </a:lnTo>
                  <a:lnTo>
                    <a:pt x="1549" y="2358"/>
                  </a:lnTo>
                  <a:lnTo>
                    <a:pt x="910" y="2290"/>
                  </a:lnTo>
                  <a:lnTo>
                    <a:pt x="438" y="2290"/>
                  </a:lnTo>
                  <a:lnTo>
                    <a:pt x="236" y="2358"/>
                  </a:lnTo>
                  <a:lnTo>
                    <a:pt x="135" y="2391"/>
                  </a:lnTo>
                  <a:lnTo>
                    <a:pt x="68" y="2492"/>
                  </a:lnTo>
                  <a:lnTo>
                    <a:pt x="68" y="2526"/>
                  </a:lnTo>
                  <a:lnTo>
                    <a:pt x="169" y="2526"/>
                  </a:lnTo>
                  <a:lnTo>
                    <a:pt x="304" y="2492"/>
                  </a:lnTo>
                  <a:lnTo>
                    <a:pt x="506" y="2459"/>
                  </a:lnTo>
                  <a:lnTo>
                    <a:pt x="809" y="2459"/>
                  </a:lnTo>
                  <a:lnTo>
                    <a:pt x="1112" y="2492"/>
                  </a:lnTo>
                  <a:lnTo>
                    <a:pt x="1650" y="2526"/>
                  </a:lnTo>
                  <a:lnTo>
                    <a:pt x="1920" y="2526"/>
                  </a:lnTo>
                  <a:lnTo>
                    <a:pt x="2189" y="2459"/>
                  </a:lnTo>
                  <a:lnTo>
                    <a:pt x="2189" y="2526"/>
                  </a:lnTo>
                  <a:lnTo>
                    <a:pt x="2223" y="2560"/>
                  </a:lnTo>
                  <a:lnTo>
                    <a:pt x="2256" y="2593"/>
                  </a:lnTo>
                  <a:lnTo>
                    <a:pt x="2290" y="2593"/>
                  </a:lnTo>
                  <a:lnTo>
                    <a:pt x="2324" y="2560"/>
                  </a:lnTo>
                  <a:lnTo>
                    <a:pt x="2357" y="2358"/>
                  </a:lnTo>
                  <a:lnTo>
                    <a:pt x="2357" y="2156"/>
                  </a:lnTo>
                  <a:lnTo>
                    <a:pt x="2391" y="1752"/>
                  </a:lnTo>
                  <a:lnTo>
                    <a:pt x="2391" y="1381"/>
                  </a:lnTo>
                  <a:lnTo>
                    <a:pt x="2425" y="977"/>
                  </a:lnTo>
                  <a:lnTo>
                    <a:pt x="2391" y="438"/>
                  </a:lnTo>
                  <a:lnTo>
                    <a:pt x="2391" y="304"/>
                  </a:lnTo>
                  <a:lnTo>
                    <a:pt x="2425" y="304"/>
                  </a:lnTo>
                  <a:lnTo>
                    <a:pt x="2425" y="236"/>
                  </a:lnTo>
                  <a:lnTo>
                    <a:pt x="2425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1953" y="68"/>
                  </a:lnTo>
                  <a:lnTo>
                    <a:pt x="151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050"/>
            </a:p>
          </p:txBody>
        </p:sp>
        <p:sp>
          <p:nvSpPr>
            <p:cNvPr id="1708" name="Shape 1708"/>
            <p:cNvSpPr/>
            <p:nvPr/>
          </p:nvSpPr>
          <p:spPr>
            <a:xfrm>
              <a:off x="2435500" y="2794350"/>
              <a:ext cx="61450" cy="29500"/>
            </a:xfrm>
            <a:custGeom>
              <a:avLst/>
              <a:gdLst/>
              <a:ahLst/>
              <a:cxnLst/>
              <a:rect l="0" t="0" r="0" b="0"/>
              <a:pathLst>
                <a:path w="2458" h="1180" extrusionOk="0">
                  <a:moveTo>
                    <a:pt x="1616" y="1"/>
                  </a:moveTo>
                  <a:lnTo>
                    <a:pt x="1178" y="68"/>
                  </a:lnTo>
                  <a:lnTo>
                    <a:pt x="909" y="102"/>
                  </a:lnTo>
                  <a:lnTo>
                    <a:pt x="640" y="68"/>
                  </a:lnTo>
                  <a:lnTo>
                    <a:pt x="404" y="68"/>
                  </a:lnTo>
                  <a:lnTo>
                    <a:pt x="168" y="136"/>
                  </a:lnTo>
                  <a:lnTo>
                    <a:pt x="168" y="102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34" y="371"/>
                  </a:lnTo>
                  <a:lnTo>
                    <a:pt x="34" y="641"/>
                  </a:lnTo>
                  <a:lnTo>
                    <a:pt x="0" y="1179"/>
                  </a:lnTo>
                  <a:lnTo>
                    <a:pt x="135" y="1179"/>
                  </a:lnTo>
                  <a:lnTo>
                    <a:pt x="168" y="742"/>
                  </a:lnTo>
                  <a:lnTo>
                    <a:pt x="135" y="270"/>
                  </a:lnTo>
                  <a:lnTo>
                    <a:pt x="404" y="237"/>
                  </a:lnTo>
                  <a:lnTo>
                    <a:pt x="673" y="203"/>
                  </a:lnTo>
                  <a:lnTo>
                    <a:pt x="1414" y="203"/>
                  </a:lnTo>
                  <a:lnTo>
                    <a:pt x="1616" y="169"/>
                  </a:lnTo>
                  <a:lnTo>
                    <a:pt x="1852" y="136"/>
                  </a:lnTo>
                  <a:lnTo>
                    <a:pt x="2054" y="136"/>
                  </a:lnTo>
                  <a:lnTo>
                    <a:pt x="2189" y="203"/>
                  </a:lnTo>
                  <a:lnTo>
                    <a:pt x="2256" y="304"/>
                  </a:lnTo>
                  <a:lnTo>
                    <a:pt x="2323" y="405"/>
                  </a:lnTo>
                  <a:lnTo>
                    <a:pt x="2357" y="573"/>
                  </a:lnTo>
                  <a:lnTo>
                    <a:pt x="2357" y="876"/>
                  </a:lnTo>
                  <a:lnTo>
                    <a:pt x="2357" y="1179"/>
                  </a:lnTo>
                  <a:lnTo>
                    <a:pt x="2458" y="1179"/>
                  </a:lnTo>
                  <a:lnTo>
                    <a:pt x="2458" y="843"/>
                  </a:lnTo>
                  <a:lnTo>
                    <a:pt x="2424" y="472"/>
                  </a:lnTo>
                  <a:lnTo>
                    <a:pt x="2391" y="338"/>
                  </a:lnTo>
                  <a:lnTo>
                    <a:pt x="2290" y="203"/>
                  </a:lnTo>
                  <a:lnTo>
                    <a:pt x="2189" y="68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050"/>
            </a:p>
          </p:txBody>
        </p:sp>
        <p:sp>
          <p:nvSpPr>
            <p:cNvPr id="1709" name="Shape 1709"/>
            <p:cNvSpPr/>
            <p:nvPr/>
          </p:nvSpPr>
          <p:spPr>
            <a:xfrm>
              <a:off x="2508725" y="2793525"/>
              <a:ext cx="64825" cy="30325"/>
            </a:xfrm>
            <a:custGeom>
              <a:avLst/>
              <a:gdLst/>
              <a:ahLst/>
              <a:cxnLst/>
              <a:rect l="0" t="0" r="0" b="0"/>
              <a:pathLst>
                <a:path w="2593" h="1213" extrusionOk="0">
                  <a:moveTo>
                    <a:pt x="472" y="0"/>
                  </a:moveTo>
                  <a:lnTo>
                    <a:pt x="101" y="101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0" y="674"/>
                  </a:lnTo>
                  <a:lnTo>
                    <a:pt x="0" y="1212"/>
                  </a:lnTo>
                  <a:lnTo>
                    <a:pt x="135" y="1212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2" y="169"/>
                  </a:lnTo>
                  <a:lnTo>
                    <a:pt x="2323" y="236"/>
                  </a:lnTo>
                  <a:lnTo>
                    <a:pt x="2391" y="337"/>
                  </a:lnTo>
                  <a:lnTo>
                    <a:pt x="2458" y="539"/>
                  </a:lnTo>
                  <a:lnTo>
                    <a:pt x="2458" y="741"/>
                  </a:lnTo>
                  <a:lnTo>
                    <a:pt x="2458" y="1179"/>
                  </a:lnTo>
                  <a:lnTo>
                    <a:pt x="2458" y="1212"/>
                  </a:lnTo>
                  <a:lnTo>
                    <a:pt x="2593" y="1212"/>
                  </a:lnTo>
                  <a:lnTo>
                    <a:pt x="2593" y="707"/>
                  </a:lnTo>
                  <a:lnTo>
                    <a:pt x="2593" y="438"/>
                  </a:lnTo>
                  <a:lnTo>
                    <a:pt x="2559" y="337"/>
                  </a:lnTo>
                  <a:lnTo>
                    <a:pt x="2492" y="236"/>
                  </a:lnTo>
                  <a:lnTo>
                    <a:pt x="2424" y="135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050"/>
            </a:p>
          </p:txBody>
        </p:sp>
        <p:sp>
          <p:nvSpPr>
            <p:cNvPr id="1710" name="Shape 1710"/>
            <p:cNvSpPr/>
            <p:nvPr/>
          </p:nvSpPr>
          <p:spPr>
            <a:xfrm>
              <a:off x="1546650" y="2770800"/>
              <a:ext cx="13500" cy="3375"/>
            </a:xfrm>
            <a:custGeom>
              <a:avLst/>
              <a:gdLst/>
              <a:ahLst/>
              <a:cxnLst/>
              <a:rect l="0" t="0" r="0" b="0"/>
              <a:pathLst>
                <a:path w="540" h="135" extrusionOk="0">
                  <a:moveTo>
                    <a:pt x="270" y="0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36" y="135"/>
                  </a:lnTo>
                  <a:lnTo>
                    <a:pt x="472" y="101"/>
                  </a:lnTo>
                  <a:lnTo>
                    <a:pt x="506" y="68"/>
                  </a:lnTo>
                  <a:lnTo>
                    <a:pt x="539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050"/>
            </a:p>
          </p:txBody>
        </p:sp>
        <p:sp>
          <p:nvSpPr>
            <p:cNvPr id="1711" name="Shape 1711"/>
            <p:cNvSpPr/>
            <p:nvPr/>
          </p:nvSpPr>
          <p:spPr>
            <a:xfrm>
              <a:off x="2251150" y="2724500"/>
              <a:ext cx="64850" cy="64000"/>
            </a:xfrm>
            <a:custGeom>
              <a:avLst/>
              <a:gdLst/>
              <a:ahLst/>
              <a:cxnLst/>
              <a:rect l="0" t="0" r="0" b="0"/>
              <a:pathLst>
                <a:path w="2594" h="2560" extrusionOk="0">
                  <a:moveTo>
                    <a:pt x="2290" y="101"/>
                  </a:moveTo>
                  <a:lnTo>
                    <a:pt x="2425" y="135"/>
                  </a:lnTo>
                  <a:lnTo>
                    <a:pt x="2459" y="169"/>
                  </a:lnTo>
                  <a:lnTo>
                    <a:pt x="2492" y="808"/>
                  </a:lnTo>
                  <a:lnTo>
                    <a:pt x="2492" y="1448"/>
                  </a:lnTo>
                  <a:lnTo>
                    <a:pt x="2459" y="1751"/>
                  </a:lnTo>
                  <a:lnTo>
                    <a:pt x="2425" y="2054"/>
                  </a:lnTo>
                  <a:lnTo>
                    <a:pt x="2358" y="2189"/>
                  </a:lnTo>
                  <a:lnTo>
                    <a:pt x="2290" y="2290"/>
                  </a:lnTo>
                  <a:lnTo>
                    <a:pt x="2189" y="2391"/>
                  </a:lnTo>
                  <a:lnTo>
                    <a:pt x="2055" y="2425"/>
                  </a:lnTo>
                  <a:lnTo>
                    <a:pt x="1550" y="2425"/>
                  </a:lnTo>
                  <a:lnTo>
                    <a:pt x="1045" y="2391"/>
                  </a:lnTo>
                  <a:lnTo>
                    <a:pt x="741" y="2391"/>
                  </a:lnTo>
                  <a:lnTo>
                    <a:pt x="573" y="2357"/>
                  </a:lnTo>
                  <a:lnTo>
                    <a:pt x="438" y="2324"/>
                  </a:lnTo>
                  <a:lnTo>
                    <a:pt x="337" y="2256"/>
                  </a:lnTo>
                  <a:lnTo>
                    <a:pt x="236" y="2189"/>
                  </a:lnTo>
                  <a:lnTo>
                    <a:pt x="169" y="2054"/>
                  </a:lnTo>
                  <a:lnTo>
                    <a:pt x="135" y="1886"/>
                  </a:lnTo>
                  <a:lnTo>
                    <a:pt x="135" y="1684"/>
                  </a:lnTo>
                  <a:lnTo>
                    <a:pt x="169" y="1482"/>
                  </a:lnTo>
                  <a:lnTo>
                    <a:pt x="203" y="1111"/>
                  </a:lnTo>
                  <a:lnTo>
                    <a:pt x="203" y="876"/>
                  </a:lnTo>
                  <a:lnTo>
                    <a:pt x="169" y="640"/>
                  </a:lnTo>
                  <a:lnTo>
                    <a:pt x="169" y="404"/>
                  </a:lnTo>
                  <a:lnTo>
                    <a:pt x="169" y="169"/>
                  </a:lnTo>
                  <a:lnTo>
                    <a:pt x="1314" y="135"/>
                  </a:lnTo>
                  <a:lnTo>
                    <a:pt x="1954" y="101"/>
                  </a:lnTo>
                  <a:close/>
                  <a:moveTo>
                    <a:pt x="1348" y="0"/>
                  </a:moveTo>
                  <a:lnTo>
                    <a:pt x="169" y="34"/>
                  </a:lnTo>
                  <a:lnTo>
                    <a:pt x="135" y="68"/>
                  </a:lnTo>
                  <a:lnTo>
                    <a:pt x="102" y="68"/>
                  </a:lnTo>
                  <a:lnTo>
                    <a:pt x="34" y="270"/>
                  </a:lnTo>
                  <a:lnTo>
                    <a:pt x="34" y="472"/>
                  </a:lnTo>
                  <a:lnTo>
                    <a:pt x="68" y="909"/>
                  </a:lnTo>
                  <a:lnTo>
                    <a:pt x="68" y="1145"/>
                  </a:lnTo>
                  <a:lnTo>
                    <a:pt x="68" y="1347"/>
                  </a:lnTo>
                  <a:lnTo>
                    <a:pt x="1" y="1819"/>
                  </a:lnTo>
                  <a:lnTo>
                    <a:pt x="34" y="2021"/>
                  </a:lnTo>
                  <a:lnTo>
                    <a:pt x="68" y="2189"/>
                  </a:lnTo>
                  <a:lnTo>
                    <a:pt x="169" y="2290"/>
                  </a:lnTo>
                  <a:lnTo>
                    <a:pt x="270" y="2391"/>
                  </a:lnTo>
                  <a:lnTo>
                    <a:pt x="405" y="2458"/>
                  </a:lnTo>
                  <a:lnTo>
                    <a:pt x="573" y="2492"/>
                  </a:lnTo>
                  <a:lnTo>
                    <a:pt x="944" y="2526"/>
                  </a:lnTo>
                  <a:lnTo>
                    <a:pt x="1482" y="2559"/>
                  </a:lnTo>
                  <a:lnTo>
                    <a:pt x="2055" y="2559"/>
                  </a:lnTo>
                  <a:lnTo>
                    <a:pt x="2189" y="2526"/>
                  </a:lnTo>
                  <a:lnTo>
                    <a:pt x="2324" y="2492"/>
                  </a:lnTo>
                  <a:lnTo>
                    <a:pt x="2459" y="2425"/>
                  </a:lnTo>
                  <a:lnTo>
                    <a:pt x="2492" y="2357"/>
                  </a:lnTo>
                  <a:lnTo>
                    <a:pt x="2526" y="2324"/>
                  </a:lnTo>
                  <a:lnTo>
                    <a:pt x="2560" y="2021"/>
                  </a:lnTo>
                  <a:lnTo>
                    <a:pt x="2593" y="1751"/>
                  </a:lnTo>
                  <a:lnTo>
                    <a:pt x="2593" y="1179"/>
                  </a:lnTo>
                  <a:lnTo>
                    <a:pt x="2560" y="606"/>
                  </a:lnTo>
                  <a:lnTo>
                    <a:pt x="2560" y="34"/>
                  </a:lnTo>
                  <a:lnTo>
                    <a:pt x="25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050"/>
            </a:p>
          </p:txBody>
        </p:sp>
        <p:sp>
          <p:nvSpPr>
            <p:cNvPr id="1712" name="Shape 1712"/>
            <p:cNvSpPr/>
            <p:nvPr/>
          </p:nvSpPr>
          <p:spPr>
            <a:xfrm>
              <a:off x="1522250" y="2724500"/>
              <a:ext cx="63150" cy="63150"/>
            </a:xfrm>
            <a:custGeom>
              <a:avLst/>
              <a:gdLst/>
              <a:ahLst/>
              <a:cxnLst/>
              <a:rect l="0" t="0" r="0" b="0"/>
              <a:pathLst>
                <a:path w="2526" h="2526" extrusionOk="0">
                  <a:moveTo>
                    <a:pt x="2323" y="135"/>
                  </a:moveTo>
                  <a:lnTo>
                    <a:pt x="2323" y="606"/>
                  </a:lnTo>
                  <a:lnTo>
                    <a:pt x="2290" y="1078"/>
                  </a:lnTo>
                  <a:lnTo>
                    <a:pt x="2323" y="1381"/>
                  </a:lnTo>
                  <a:lnTo>
                    <a:pt x="2357" y="1684"/>
                  </a:lnTo>
                  <a:lnTo>
                    <a:pt x="2391" y="1852"/>
                  </a:lnTo>
                  <a:lnTo>
                    <a:pt x="2391" y="2054"/>
                  </a:lnTo>
                  <a:lnTo>
                    <a:pt x="2357" y="2223"/>
                  </a:lnTo>
                  <a:lnTo>
                    <a:pt x="2290" y="2290"/>
                  </a:lnTo>
                  <a:lnTo>
                    <a:pt x="2222" y="2324"/>
                  </a:lnTo>
                  <a:lnTo>
                    <a:pt x="2054" y="2357"/>
                  </a:lnTo>
                  <a:lnTo>
                    <a:pt x="1886" y="2391"/>
                  </a:lnTo>
                  <a:lnTo>
                    <a:pt x="1010" y="2391"/>
                  </a:lnTo>
                  <a:lnTo>
                    <a:pt x="775" y="2357"/>
                  </a:lnTo>
                  <a:lnTo>
                    <a:pt x="539" y="2324"/>
                  </a:lnTo>
                  <a:lnTo>
                    <a:pt x="236" y="2324"/>
                  </a:lnTo>
                  <a:lnTo>
                    <a:pt x="202" y="2290"/>
                  </a:lnTo>
                  <a:lnTo>
                    <a:pt x="169" y="2256"/>
                  </a:lnTo>
                  <a:lnTo>
                    <a:pt x="135" y="2088"/>
                  </a:lnTo>
                  <a:lnTo>
                    <a:pt x="135" y="1617"/>
                  </a:lnTo>
                  <a:lnTo>
                    <a:pt x="202" y="1145"/>
                  </a:lnTo>
                  <a:lnTo>
                    <a:pt x="202" y="640"/>
                  </a:lnTo>
                  <a:lnTo>
                    <a:pt x="169" y="438"/>
                  </a:lnTo>
                  <a:lnTo>
                    <a:pt x="135" y="202"/>
                  </a:lnTo>
                  <a:lnTo>
                    <a:pt x="674" y="169"/>
                  </a:lnTo>
                  <a:lnTo>
                    <a:pt x="1212" y="202"/>
                  </a:lnTo>
                  <a:lnTo>
                    <a:pt x="1785" y="169"/>
                  </a:lnTo>
                  <a:lnTo>
                    <a:pt x="2323" y="135"/>
                  </a:lnTo>
                  <a:close/>
                  <a:moveTo>
                    <a:pt x="2357" y="0"/>
                  </a:moveTo>
                  <a:lnTo>
                    <a:pt x="2088" y="34"/>
                  </a:lnTo>
                  <a:lnTo>
                    <a:pt x="1785" y="68"/>
                  </a:lnTo>
                  <a:lnTo>
                    <a:pt x="1212" y="68"/>
                  </a:lnTo>
                  <a:lnTo>
                    <a:pt x="640" y="34"/>
                  </a:lnTo>
                  <a:lnTo>
                    <a:pt x="68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68" y="202"/>
                  </a:lnTo>
                  <a:lnTo>
                    <a:pt x="34" y="741"/>
                  </a:lnTo>
                  <a:lnTo>
                    <a:pt x="34" y="1280"/>
                  </a:lnTo>
                  <a:lnTo>
                    <a:pt x="0" y="1852"/>
                  </a:lnTo>
                  <a:lnTo>
                    <a:pt x="0" y="2122"/>
                  </a:lnTo>
                  <a:lnTo>
                    <a:pt x="34" y="2391"/>
                  </a:lnTo>
                  <a:lnTo>
                    <a:pt x="34" y="2458"/>
                  </a:lnTo>
                  <a:lnTo>
                    <a:pt x="438" y="2458"/>
                  </a:lnTo>
                  <a:lnTo>
                    <a:pt x="775" y="2492"/>
                  </a:lnTo>
                  <a:lnTo>
                    <a:pt x="1448" y="2526"/>
                  </a:lnTo>
                  <a:lnTo>
                    <a:pt x="1953" y="2526"/>
                  </a:lnTo>
                  <a:lnTo>
                    <a:pt x="2189" y="2492"/>
                  </a:lnTo>
                  <a:lnTo>
                    <a:pt x="2290" y="2458"/>
                  </a:lnTo>
                  <a:lnTo>
                    <a:pt x="2391" y="2391"/>
                  </a:lnTo>
                  <a:lnTo>
                    <a:pt x="2458" y="2324"/>
                  </a:lnTo>
                  <a:lnTo>
                    <a:pt x="2492" y="2223"/>
                  </a:lnTo>
                  <a:lnTo>
                    <a:pt x="2525" y="2021"/>
                  </a:lnTo>
                  <a:lnTo>
                    <a:pt x="2525" y="1819"/>
                  </a:lnTo>
                  <a:lnTo>
                    <a:pt x="2492" y="1617"/>
                  </a:lnTo>
                  <a:lnTo>
                    <a:pt x="2458" y="1347"/>
                  </a:lnTo>
                  <a:lnTo>
                    <a:pt x="2424" y="1078"/>
                  </a:lnTo>
                  <a:lnTo>
                    <a:pt x="2458" y="573"/>
                  </a:lnTo>
                  <a:lnTo>
                    <a:pt x="2458" y="337"/>
                  </a:lnTo>
                  <a:lnTo>
                    <a:pt x="2458" y="68"/>
                  </a:lnTo>
                  <a:lnTo>
                    <a:pt x="2424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050"/>
            </a:p>
          </p:txBody>
        </p:sp>
        <p:sp>
          <p:nvSpPr>
            <p:cNvPr id="1713" name="Shape 1713"/>
            <p:cNvSpPr/>
            <p:nvPr/>
          </p:nvSpPr>
          <p:spPr>
            <a:xfrm>
              <a:off x="2179625" y="2722825"/>
              <a:ext cx="64825" cy="64825"/>
            </a:xfrm>
            <a:custGeom>
              <a:avLst/>
              <a:gdLst/>
              <a:ahLst/>
              <a:cxnLst/>
              <a:rect l="0" t="0" r="0" b="0"/>
              <a:pathLst>
                <a:path w="2593" h="2593" extrusionOk="0">
                  <a:moveTo>
                    <a:pt x="606" y="101"/>
                  </a:moveTo>
                  <a:lnTo>
                    <a:pt x="1111" y="135"/>
                  </a:lnTo>
                  <a:lnTo>
                    <a:pt x="1616" y="168"/>
                  </a:lnTo>
                  <a:lnTo>
                    <a:pt x="2121" y="202"/>
                  </a:lnTo>
                  <a:lnTo>
                    <a:pt x="2256" y="236"/>
                  </a:lnTo>
                  <a:lnTo>
                    <a:pt x="2357" y="269"/>
                  </a:lnTo>
                  <a:lnTo>
                    <a:pt x="2390" y="370"/>
                  </a:lnTo>
                  <a:lnTo>
                    <a:pt x="2424" y="471"/>
                  </a:lnTo>
                  <a:lnTo>
                    <a:pt x="2458" y="707"/>
                  </a:lnTo>
                  <a:lnTo>
                    <a:pt x="2458" y="943"/>
                  </a:lnTo>
                  <a:lnTo>
                    <a:pt x="2424" y="1482"/>
                  </a:lnTo>
                  <a:lnTo>
                    <a:pt x="2390" y="2020"/>
                  </a:lnTo>
                  <a:lnTo>
                    <a:pt x="2357" y="2189"/>
                  </a:lnTo>
                  <a:lnTo>
                    <a:pt x="2289" y="2290"/>
                  </a:lnTo>
                  <a:lnTo>
                    <a:pt x="2188" y="2391"/>
                  </a:lnTo>
                  <a:lnTo>
                    <a:pt x="2087" y="2424"/>
                  </a:lnTo>
                  <a:lnTo>
                    <a:pt x="1953" y="2458"/>
                  </a:lnTo>
                  <a:lnTo>
                    <a:pt x="1818" y="2458"/>
                  </a:lnTo>
                  <a:lnTo>
                    <a:pt x="1549" y="2424"/>
                  </a:lnTo>
                  <a:lnTo>
                    <a:pt x="943" y="2391"/>
                  </a:lnTo>
                  <a:lnTo>
                    <a:pt x="539" y="2357"/>
                  </a:lnTo>
                  <a:lnTo>
                    <a:pt x="337" y="2323"/>
                  </a:lnTo>
                  <a:lnTo>
                    <a:pt x="236" y="2256"/>
                  </a:lnTo>
                  <a:lnTo>
                    <a:pt x="202" y="2189"/>
                  </a:lnTo>
                  <a:lnTo>
                    <a:pt x="135" y="1953"/>
                  </a:lnTo>
                  <a:lnTo>
                    <a:pt x="101" y="1717"/>
                  </a:lnTo>
                  <a:lnTo>
                    <a:pt x="101" y="1212"/>
                  </a:lnTo>
                  <a:lnTo>
                    <a:pt x="135" y="707"/>
                  </a:lnTo>
                  <a:lnTo>
                    <a:pt x="135" y="202"/>
                  </a:lnTo>
                  <a:lnTo>
                    <a:pt x="370" y="135"/>
                  </a:lnTo>
                  <a:lnTo>
                    <a:pt x="606" y="101"/>
                  </a:lnTo>
                  <a:close/>
                  <a:moveTo>
                    <a:pt x="438" y="0"/>
                  </a:moveTo>
                  <a:lnTo>
                    <a:pt x="67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0" y="842"/>
                  </a:lnTo>
                  <a:lnTo>
                    <a:pt x="0" y="1515"/>
                  </a:lnTo>
                  <a:lnTo>
                    <a:pt x="0" y="1717"/>
                  </a:lnTo>
                  <a:lnTo>
                    <a:pt x="0" y="1987"/>
                  </a:lnTo>
                  <a:lnTo>
                    <a:pt x="34" y="2121"/>
                  </a:lnTo>
                  <a:lnTo>
                    <a:pt x="67" y="2256"/>
                  </a:lnTo>
                  <a:lnTo>
                    <a:pt x="135" y="2357"/>
                  </a:lnTo>
                  <a:lnTo>
                    <a:pt x="236" y="2424"/>
                  </a:lnTo>
                  <a:lnTo>
                    <a:pt x="337" y="2458"/>
                  </a:lnTo>
                  <a:lnTo>
                    <a:pt x="438" y="2492"/>
                  </a:lnTo>
                  <a:lnTo>
                    <a:pt x="673" y="2492"/>
                  </a:lnTo>
                  <a:lnTo>
                    <a:pt x="1178" y="2559"/>
                  </a:lnTo>
                  <a:lnTo>
                    <a:pt x="1650" y="2559"/>
                  </a:lnTo>
                  <a:lnTo>
                    <a:pt x="1885" y="2593"/>
                  </a:lnTo>
                  <a:lnTo>
                    <a:pt x="2121" y="2559"/>
                  </a:lnTo>
                  <a:lnTo>
                    <a:pt x="2222" y="2525"/>
                  </a:lnTo>
                  <a:lnTo>
                    <a:pt x="2323" y="2492"/>
                  </a:lnTo>
                  <a:lnTo>
                    <a:pt x="2390" y="2391"/>
                  </a:lnTo>
                  <a:lnTo>
                    <a:pt x="2458" y="2290"/>
                  </a:lnTo>
                  <a:lnTo>
                    <a:pt x="2525" y="1987"/>
                  </a:lnTo>
                  <a:lnTo>
                    <a:pt x="2559" y="1684"/>
                  </a:lnTo>
                  <a:lnTo>
                    <a:pt x="2559" y="1044"/>
                  </a:lnTo>
                  <a:lnTo>
                    <a:pt x="2592" y="572"/>
                  </a:lnTo>
                  <a:lnTo>
                    <a:pt x="2559" y="370"/>
                  </a:lnTo>
                  <a:lnTo>
                    <a:pt x="2525" y="236"/>
                  </a:lnTo>
                  <a:lnTo>
                    <a:pt x="2458" y="168"/>
                  </a:lnTo>
                  <a:lnTo>
                    <a:pt x="2357" y="101"/>
                  </a:lnTo>
                  <a:lnTo>
                    <a:pt x="2256" y="67"/>
                  </a:lnTo>
                  <a:lnTo>
                    <a:pt x="1986" y="34"/>
                  </a:lnTo>
                  <a:lnTo>
                    <a:pt x="1481" y="34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050"/>
            </a:p>
          </p:txBody>
        </p:sp>
        <p:sp>
          <p:nvSpPr>
            <p:cNvPr id="1714" name="Shape 1714"/>
            <p:cNvSpPr/>
            <p:nvPr/>
          </p:nvSpPr>
          <p:spPr>
            <a:xfrm>
              <a:off x="2205700" y="2761525"/>
              <a:ext cx="12650" cy="16025"/>
            </a:xfrm>
            <a:custGeom>
              <a:avLst/>
              <a:gdLst/>
              <a:ahLst/>
              <a:cxnLst/>
              <a:rect l="0" t="0" r="0" b="0"/>
              <a:pathLst>
                <a:path w="506" h="641" extrusionOk="0">
                  <a:moveTo>
                    <a:pt x="270" y="136"/>
                  </a:moveTo>
                  <a:lnTo>
                    <a:pt x="371" y="169"/>
                  </a:lnTo>
                  <a:lnTo>
                    <a:pt x="304" y="237"/>
                  </a:lnTo>
                  <a:lnTo>
                    <a:pt x="270" y="270"/>
                  </a:lnTo>
                  <a:lnTo>
                    <a:pt x="169" y="270"/>
                  </a:lnTo>
                  <a:lnTo>
                    <a:pt x="135" y="203"/>
                  </a:lnTo>
                  <a:lnTo>
                    <a:pt x="135" y="136"/>
                  </a:lnTo>
                  <a:close/>
                  <a:moveTo>
                    <a:pt x="203" y="1"/>
                  </a:moveTo>
                  <a:lnTo>
                    <a:pt x="135" y="35"/>
                  </a:lnTo>
                  <a:lnTo>
                    <a:pt x="68" y="68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68" y="338"/>
                  </a:lnTo>
                  <a:lnTo>
                    <a:pt x="203" y="405"/>
                  </a:lnTo>
                  <a:lnTo>
                    <a:pt x="304" y="405"/>
                  </a:lnTo>
                  <a:lnTo>
                    <a:pt x="270" y="439"/>
                  </a:lnTo>
                  <a:lnTo>
                    <a:pt x="236" y="506"/>
                  </a:lnTo>
                  <a:lnTo>
                    <a:pt x="203" y="472"/>
                  </a:lnTo>
                  <a:lnTo>
                    <a:pt x="135" y="472"/>
                  </a:lnTo>
                  <a:lnTo>
                    <a:pt x="135" y="573"/>
                  </a:lnTo>
                  <a:lnTo>
                    <a:pt x="169" y="641"/>
                  </a:lnTo>
                  <a:lnTo>
                    <a:pt x="236" y="641"/>
                  </a:lnTo>
                  <a:lnTo>
                    <a:pt x="304" y="607"/>
                  </a:lnTo>
                  <a:lnTo>
                    <a:pt x="371" y="540"/>
                  </a:lnTo>
                  <a:lnTo>
                    <a:pt x="438" y="439"/>
                  </a:lnTo>
                  <a:lnTo>
                    <a:pt x="472" y="304"/>
                  </a:lnTo>
                  <a:lnTo>
                    <a:pt x="506" y="203"/>
                  </a:lnTo>
                  <a:lnTo>
                    <a:pt x="472" y="169"/>
                  </a:lnTo>
                  <a:lnTo>
                    <a:pt x="405" y="136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050"/>
            </a:p>
          </p:txBody>
        </p:sp>
        <p:sp>
          <p:nvSpPr>
            <p:cNvPr id="1715" name="Shape 1715"/>
            <p:cNvSpPr/>
            <p:nvPr/>
          </p:nvSpPr>
          <p:spPr>
            <a:xfrm>
              <a:off x="1545800" y="2757325"/>
              <a:ext cx="12650" cy="10125"/>
            </a:xfrm>
            <a:custGeom>
              <a:avLst/>
              <a:gdLst/>
              <a:ahLst/>
              <a:cxnLst/>
              <a:rect l="0" t="0" r="0" b="0"/>
              <a:pathLst>
                <a:path w="506" h="405" extrusionOk="0">
                  <a:moveTo>
                    <a:pt x="203" y="102"/>
                  </a:moveTo>
                  <a:lnTo>
                    <a:pt x="203" y="135"/>
                  </a:lnTo>
                  <a:lnTo>
                    <a:pt x="237" y="169"/>
                  </a:lnTo>
                  <a:lnTo>
                    <a:pt x="338" y="135"/>
                  </a:lnTo>
                  <a:lnTo>
                    <a:pt x="203" y="270"/>
                  </a:lnTo>
                  <a:lnTo>
                    <a:pt x="136" y="304"/>
                  </a:lnTo>
                  <a:lnTo>
                    <a:pt x="102" y="304"/>
                  </a:lnTo>
                  <a:lnTo>
                    <a:pt x="136" y="203"/>
                  </a:lnTo>
                  <a:lnTo>
                    <a:pt x="169" y="135"/>
                  </a:lnTo>
                  <a:lnTo>
                    <a:pt x="203" y="102"/>
                  </a:lnTo>
                  <a:close/>
                  <a:moveTo>
                    <a:pt x="169" y="1"/>
                  </a:moveTo>
                  <a:lnTo>
                    <a:pt x="102" y="68"/>
                  </a:lnTo>
                  <a:lnTo>
                    <a:pt x="35" y="102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68" y="405"/>
                  </a:lnTo>
                  <a:lnTo>
                    <a:pt x="237" y="405"/>
                  </a:lnTo>
                  <a:lnTo>
                    <a:pt x="371" y="304"/>
                  </a:lnTo>
                  <a:lnTo>
                    <a:pt x="439" y="236"/>
                  </a:lnTo>
                  <a:lnTo>
                    <a:pt x="506" y="169"/>
                  </a:lnTo>
                  <a:lnTo>
                    <a:pt x="506" y="102"/>
                  </a:lnTo>
                  <a:lnTo>
                    <a:pt x="472" y="34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050"/>
            </a:p>
          </p:txBody>
        </p:sp>
        <p:sp>
          <p:nvSpPr>
            <p:cNvPr id="1716" name="Shape 1716"/>
            <p:cNvSpPr/>
            <p:nvPr/>
          </p:nvSpPr>
          <p:spPr>
            <a:xfrm>
              <a:off x="2287350" y="2795200"/>
              <a:ext cx="67350" cy="28650"/>
            </a:xfrm>
            <a:custGeom>
              <a:avLst/>
              <a:gdLst/>
              <a:ahLst/>
              <a:cxnLst/>
              <a:rect l="0" t="0" r="0" b="0"/>
              <a:pathLst>
                <a:path w="2694" h="1146" extrusionOk="0">
                  <a:moveTo>
                    <a:pt x="1549" y="1"/>
                  </a:moveTo>
                  <a:lnTo>
                    <a:pt x="1112" y="34"/>
                  </a:lnTo>
                  <a:lnTo>
                    <a:pt x="337" y="34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34" y="169"/>
                  </a:lnTo>
                  <a:lnTo>
                    <a:pt x="1" y="304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35" y="741"/>
                  </a:lnTo>
                  <a:lnTo>
                    <a:pt x="135" y="337"/>
                  </a:lnTo>
                  <a:lnTo>
                    <a:pt x="135" y="203"/>
                  </a:lnTo>
                  <a:lnTo>
                    <a:pt x="506" y="169"/>
                  </a:lnTo>
                  <a:lnTo>
                    <a:pt x="876" y="135"/>
                  </a:lnTo>
                  <a:lnTo>
                    <a:pt x="1246" y="169"/>
                  </a:lnTo>
                  <a:lnTo>
                    <a:pt x="1583" y="135"/>
                  </a:lnTo>
                  <a:lnTo>
                    <a:pt x="1953" y="135"/>
                  </a:lnTo>
                  <a:lnTo>
                    <a:pt x="2155" y="169"/>
                  </a:lnTo>
                  <a:lnTo>
                    <a:pt x="2324" y="203"/>
                  </a:lnTo>
                  <a:lnTo>
                    <a:pt x="2425" y="236"/>
                  </a:lnTo>
                  <a:lnTo>
                    <a:pt x="2492" y="304"/>
                  </a:lnTo>
                  <a:lnTo>
                    <a:pt x="2526" y="405"/>
                  </a:lnTo>
                  <a:lnTo>
                    <a:pt x="2559" y="506"/>
                  </a:lnTo>
                  <a:lnTo>
                    <a:pt x="2559" y="741"/>
                  </a:lnTo>
                  <a:lnTo>
                    <a:pt x="2559" y="943"/>
                  </a:lnTo>
                  <a:lnTo>
                    <a:pt x="2526" y="1145"/>
                  </a:lnTo>
                  <a:lnTo>
                    <a:pt x="2660" y="1145"/>
                  </a:lnTo>
                  <a:lnTo>
                    <a:pt x="2694" y="876"/>
                  </a:lnTo>
                  <a:lnTo>
                    <a:pt x="2694" y="539"/>
                  </a:lnTo>
                  <a:lnTo>
                    <a:pt x="2660" y="337"/>
                  </a:lnTo>
                  <a:lnTo>
                    <a:pt x="2593" y="203"/>
                  </a:lnTo>
                  <a:lnTo>
                    <a:pt x="2458" y="102"/>
                  </a:lnTo>
                  <a:lnTo>
                    <a:pt x="2324" y="68"/>
                  </a:lnTo>
                  <a:lnTo>
                    <a:pt x="2155" y="34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050"/>
            </a:p>
          </p:txBody>
        </p:sp>
        <p:sp>
          <p:nvSpPr>
            <p:cNvPr id="1717" name="Shape 1717"/>
            <p:cNvSpPr/>
            <p:nvPr/>
          </p:nvSpPr>
          <p:spPr>
            <a:xfrm>
              <a:off x="1692275" y="2759850"/>
              <a:ext cx="14325" cy="16025"/>
            </a:xfrm>
            <a:custGeom>
              <a:avLst/>
              <a:gdLst/>
              <a:ahLst/>
              <a:cxnLst/>
              <a:rect l="0" t="0" r="0" b="0"/>
              <a:pathLst>
                <a:path w="573" h="641" extrusionOk="0">
                  <a:moveTo>
                    <a:pt x="303" y="1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270" y="135"/>
                  </a:lnTo>
                  <a:lnTo>
                    <a:pt x="371" y="102"/>
                  </a:lnTo>
                  <a:lnTo>
                    <a:pt x="438" y="135"/>
                  </a:lnTo>
                  <a:lnTo>
                    <a:pt x="202" y="337"/>
                  </a:lnTo>
                  <a:lnTo>
                    <a:pt x="34" y="506"/>
                  </a:lnTo>
                  <a:lnTo>
                    <a:pt x="0" y="539"/>
                  </a:lnTo>
                  <a:lnTo>
                    <a:pt x="0" y="607"/>
                  </a:lnTo>
                  <a:lnTo>
                    <a:pt x="34" y="607"/>
                  </a:lnTo>
                  <a:lnTo>
                    <a:pt x="101" y="640"/>
                  </a:lnTo>
                  <a:lnTo>
                    <a:pt x="404" y="573"/>
                  </a:lnTo>
                  <a:lnTo>
                    <a:pt x="539" y="573"/>
                  </a:lnTo>
                  <a:lnTo>
                    <a:pt x="573" y="539"/>
                  </a:lnTo>
                  <a:lnTo>
                    <a:pt x="573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270" y="472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050"/>
            </a:p>
          </p:txBody>
        </p:sp>
        <p:sp>
          <p:nvSpPr>
            <p:cNvPr id="1718" name="Shape 1718"/>
            <p:cNvSpPr/>
            <p:nvPr/>
          </p:nvSpPr>
          <p:spPr>
            <a:xfrm>
              <a:off x="1825250" y="2676525"/>
              <a:ext cx="66525" cy="41275"/>
            </a:xfrm>
            <a:custGeom>
              <a:avLst/>
              <a:gdLst/>
              <a:ahLst/>
              <a:cxnLst/>
              <a:rect l="0" t="0" r="0" b="0"/>
              <a:pathLst>
                <a:path w="2661" h="1651" extrusionOk="0">
                  <a:moveTo>
                    <a:pt x="943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8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5" y="1347"/>
                  </a:lnTo>
                  <a:lnTo>
                    <a:pt x="135" y="1179"/>
                  </a:lnTo>
                  <a:lnTo>
                    <a:pt x="135" y="909"/>
                  </a:lnTo>
                  <a:lnTo>
                    <a:pt x="135" y="573"/>
                  </a:lnTo>
                  <a:lnTo>
                    <a:pt x="102" y="236"/>
                  </a:lnTo>
                  <a:lnTo>
                    <a:pt x="135" y="236"/>
                  </a:lnTo>
                  <a:lnTo>
                    <a:pt x="236" y="169"/>
                  </a:lnTo>
                  <a:lnTo>
                    <a:pt x="337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4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4" y="1347"/>
                  </a:lnTo>
                  <a:lnTo>
                    <a:pt x="68" y="1448"/>
                  </a:lnTo>
                  <a:lnTo>
                    <a:pt x="135" y="1515"/>
                  </a:lnTo>
                  <a:lnTo>
                    <a:pt x="236" y="1583"/>
                  </a:lnTo>
                  <a:lnTo>
                    <a:pt x="472" y="1616"/>
                  </a:lnTo>
                  <a:lnTo>
                    <a:pt x="741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050"/>
            </a:p>
          </p:txBody>
        </p:sp>
        <p:sp>
          <p:nvSpPr>
            <p:cNvPr id="1719" name="Shape 1719"/>
            <p:cNvSpPr/>
            <p:nvPr/>
          </p:nvSpPr>
          <p:spPr>
            <a:xfrm>
              <a:off x="2143425" y="2793525"/>
              <a:ext cx="64825" cy="30325"/>
            </a:xfrm>
            <a:custGeom>
              <a:avLst/>
              <a:gdLst/>
              <a:ahLst/>
              <a:cxnLst/>
              <a:rect l="0" t="0" r="0" b="0"/>
              <a:pathLst>
                <a:path w="2593" h="1213" extrusionOk="0"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0" y="404"/>
                  </a:lnTo>
                  <a:lnTo>
                    <a:pt x="0" y="640"/>
                  </a:lnTo>
                  <a:lnTo>
                    <a:pt x="34" y="1078"/>
                  </a:lnTo>
                  <a:lnTo>
                    <a:pt x="34" y="1212"/>
                  </a:lnTo>
                  <a:lnTo>
                    <a:pt x="169" y="1212"/>
                  </a:lnTo>
                  <a:lnTo>
                    <a:pt x="169" y="741"/>
                  </a:lnTo>
                  <a:lnTo>
                    <a:pt x="135" y="472"/>
                  </a:lnTo>
                  <a:lnTo>
                    <a:pt x="135" y="236"/>
                  </a:lnTo>
                  <a:lnTo>
                    <a:pt x="909" y="202"/>
                  </a:lnTo>
                  <a:lnTo>
                    <a:pt x="1684" y="135"/>
                  </a:lnTo>
                  <a:lnTo>
                    <a:pt x="1953" y="135"/>
                  </a:lnTo>
                  <a:lnTo>
                    <a:pt x="2189" y="169"/>
                  </a:lnTo>
                  <a:lnTo>
                    <a:pt x="2323" y="202"/>
                  </a:lnTo>
                  <a:lnTo>
                    <a:pt x="2391" y="303"/>
                  </a:lnTo>
                  <a:lnTo>
                    <a:pt x="2424" y="404"/>
                  </a:lnTo>
                  <a:lnTo>
                    <a:pt x="2458" y="539"/>
                  </a:lnTo>
                  <a:lnTo>
                    <a:pt x="2458" y="876"/>
                  </a:lnTo>
                  <a:lnTo>
                    <a:pt x="2424" y="1212"/>
                  </a:lnTo>
                  <a:lnTo>
                    <a:pt x="2525" y="1212"/>
                  </a:lnTo>
                  <a:lnTo>
                    <a:pt x="2593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050"/>
            </a:p>
          </p:txBody>
        </p:sp>
        <p:sp>
          <p:nvSpPr>
            <p:cNvPr id="1720" name="Shape 1720"/>
            <p:cNvSpPr/>
            <p:nvPr/>
          </p:nvSpPr>
          <p:spPr>
            <a:xfrm>
              <a:off x="2050825" y="2675675"/>
              <a:ext cx="69050" cy="41275"/>
            </a:xfrm>
            <a:custGeom>
              <a:avLst/>
              <a:gdLst/>
              <a:ahLst/>
              <a:cxnLst/>
              <a:rect l="0" t="0" r="0" b="0"/>
              <a:pathLst>
                <a:path w="2762" h="1651" extrusionOk="0">
                  <a:moveTo>
                    <a:pt x="2593" y="135"/>
                  </a:moveTo>
                  <a:lnTo>
                    <a:pt x="2627" y="169"/>
                  </a:lnTo>
                  <a:lnTo>
                    <a:pt x="2661" y="169"/>
                  </a:lnTo>
                  <a:lnTo>
                    <a:pt x="2661" y="270"/>
                  </a:lnTo>
                  <a:lnTo>
                    <a:pt x="2627" y="573"/>
                  </a:lnTo>
                  <a:lnTo>
                    <a:pt x="2526" y="1145"/>
                  </a:lnTo>
                  <a:lnTo>
                    <a:pt x="2492" y="1314"/>
                  </a:lnTo>
                  <a:lnTo>
                    <a:pt x="2425" y="1415"/>
                  </a:lnTo>
                  <a:lnTo>
                    <a:pt x="2324" y="1448"/>
                  </a:lnTo>
                  <a:lnTo>
                    <a:pt x="2122" y="1482"/>
                  </a:lnTo>
                  <a:lnTo>
                    <a:pt x="1785" y="1516"/>
                  </a:lnTo>
                  <a:lnTo>
                    <a:pt x="1415" y="1482"/>
                  </a:lnTo>
                  <a:lnTo>
                    <a:pt x="843" y="1448"/>
                  </a:lnTo>
                  <a:lnTo>
                    <a:pt x="506" y="1448"/>
                  </a:lnTo>
                  <a:lnTo>
                    <a:pt x="337" y="1415"/>
                  </a:lnTo>
                  <a:lnTo>
                    <a:pt x="270" y="1381"/>
                  </a:lnTo>
                  <a:lnTo>
                    <a:pt x="203" y="1314"/>
                  </a:lnTo>
                  <a:lnTo>
                    <a:pt x="169" y="1246"/>
                  </a:lnTo>
                  <a:lnTo>
                    <a:pt x="135" y="1145"/>
                  </a:lnTo>
                  <a:lnTo>
                    <a:pt x="135" y="910"/>
                  </a:lnTo>
                  <a:lnTo>
                    <a:pt x="135" y="539"/>
                  </a:lnTo>
                  <a:lnTo>
                    <a:pt x="203" y="203"/>
                  </a:lnTo>
                  <a:lnTo>
                    <a:pt x="438" y="169"/>
                  </a:lnTo>
                  <a:lnTo>
                    <a:pt x="742" y="169"/>
                  </a:lnTo>
                  <a:lnTo>
                    <a:pt x="1213" y="135"/>
                  </a:lnTo>
                  <a:close/>
                  <a:moveTo>
                    <a:pt x="742" y="1"/>
                  </a:moveTo>
                  <a:lnTo>
                    <a:pt x="472" y="34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" y="708"/>
                  </a:lnTo>
                  <a:lnTo>
                    <a:pt x="1" y="1145"/>
                  </a:lnTo>
                  <a:lnTo>
                    <a:pt x="34" y="1280"/>
                  </a:lnTo>
                  <a:lnTo>
                    <a:pt x="68" y="1381"/>
                  </a:lnTo>
                  <a:lnTo>
                    <a:pt x="135" y="1448"/>
                  </a:lnTo>
                  <a:lnTo>
                    <a:pt x="203" y="1516"/>
                  </a:lnTo>
                  <a:lnTo>
                    <a:pt x="472" y="1583"/>
                  </a:lnTo>
                  <a:lnTo>
                    <a:pt x="742" y="1617"/>
                  </a:lnTo>
                  <a:lnTo>
                    <a:pt x="1314" y="1650"/>
                  </a:lnTo>
                  <a:lnTo>
                    <a:pt x="1954" y="1650"/>
                  </a:lnTo>
                  <a:lnTo>
                    <a:pt x="2257" y="1617"/>
                  </a:lnTo>
                  <a:lnTo>
                    <a:pt x="2593" y="1549"/>
                  </a:lnTo>
                  <a:lnTo>
                    <a:pt x="2627" y="1516"/>
                  </a:lnTo>
                  <a:lnTo>
                    <a:pt x="2627" y="1482"/>
                  </a:lnTo>
                  <a:lnTo>
                    <a:pt x="2661" y="1145"/>
                  </a:lnTo>
                  <a:lnTo>
                    <a:pt x="2694" y="809"/>
                  </a:lnTo>
                  <a:lnTo>
                    <a:pt x="2728" y="472"/>
                  </a:lnTo>
                  <a:lnTo>
                    <a:pt x="2762" y="102"/>
                  </a:lnTo>
                  <a:lnTo>
                    <a:pt x="2762" y="68"/>
                  </a:lnTo>
                  <a:lnTo>
                    <a:pt x="2728" y="68"/>
                  </a:lnTo>
                  <a:lnTo>
                    <a:pt x="2324" y="34"/>
                  </a:lnTo>
                  <a:lnTo>
                    <a:pt x="1954" y="1"/>
                  </a:lnTo>
                  <a:lnTo>
                    <a:pt x="1146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050"/>
            </a:p>
          </p:txBody>
        </p:sp>
        <p:sp>
          <p:nvSpPr>
            <p:cNvPr id="1721" name="Shape 1721"/>
            <p:cNvSpPr/>
            <p:nvPr/>
          </p:nvSpPr>
          <p:spPr>
            <a:xfrm>
              <a:off x="1596325" y="2674000"/>
              <a:ext cx="67350" cy="42100"/>
            </a:xfrm>
            <a:custGeom>
              <a:avLst/>
              <a:gdLst/>
              <a:ahLst/>
              <a:cxnLst/>
              <a:rect l="0" t="0" r="0" b="0"/>
              <a:pathLst>
                <a:path w="2694" h="1684" extrusionOk="0">
                  <a:moveTo>
                    <a:pt x="707" y="135"/>
                  </a:moveTo>
                  <a:lnTo>
                    <a:pt x="976" y="202"/>
                  </a:lnTo>
                  <a:lnTo>
                    <a:pt x="1212" y="202"/>
                  </a:lnTo>
                  <a:lnTo>
                    <a:pt x="1885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5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69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236"/>
                  </a:lnTo>
                  <a:lnTo>
                    <a:pt x="168" y="202"/>
                  </a:lnTo>
                  <a:lnTo>
                    <a:pt x="168" y="169"/>
                  </a:lnTo>
                  <a:lnTo>
                    <a:pt x="438" y="135"/>
                  </a:lnTo>
                  <a:close/>
                  <a:moveTo>
                    <a:pt x="269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7" y="337"/>
                  </a:lnTo>
                  <a:lnTo>
                    <a:pt x="67" y="472"/>
                  </a:lnTo>
                  <a:lnTo>
                    <a:pt x="67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8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0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6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050"/>
            </a:p>
          </p:txBody>
        </p:sp>
        <p:sp>
          <p:nvSpPr>
            <p:cNvPr id="1722" name="Shape 1722"/>
            <p:cNvSpPr/>
            <p:nvPr/>
          </p:nvSpPr>
          <p:spPr>
            <a:xfrm>
              <a:off x="2427925" y="2673150"/>
              <a:ext cx="69875" cy="43800"/>
            </a:xfrm>
            <a:custGeom>
              <a:avLst/>
              <a:gdLst/>
              <a:ahLst/>
              <a:cxnLst/>
              <a:rect l="0" t="0" r="0" b="0"/>
              <a:pathLst>
                <a:path w="2795" h="1752" extrusionOk="0">
                  <a:moveTo>
                    <a:pt x="505" y="102"/>
                  </a:moveTo>
                  <a:lnTo>
                    <a:pt x="909" y="135"/>
                  </a:lnTo>
                  <a:lnTo>
                    <a:pt x="1380" y="169"/>
                  </a:lnTo>
                  <a:lnTo>
                    <a:pt x="1818" y="203"/>
                  </a:lnTo>
                  <a:lnTo>
                    <a:pt x="2155" y="236"/>
                  </a:lnTo>
                  <a:lnTo>
                    <a:pt x="2492" y="236"/>
                  </a:lnTo>
                  <a:lnTo>
                    <a:pt x="2559" y="270"/>
                  </a:lnTo>
                  <a:lnTo>
                    <a:pt x="2593" y="337"/>
                  </a:lnTo>
                  <a:lnTo>
                    <a:pt x="2660" y="607"/>
                  </a:lnTo>
                  <a:lnTo>
                    <a:pt x="2660" y="876"/>
                  </a:lnTo>
                  <a:lnTo>
                    <a:pt x="2660" y="1078"/>
                  </a:lnTo>
                  <a:lnTo>
                    <a:pt x="2660" y="1246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59" y="1549"/>
                  </a:lnTo>
                  <a:lnTo>
                    <a:pt x="2424" y="1617"/>
                  </a:lnTo>
                  <a:lnTo>
                    <a:pt x="2155" y="1617"/>
                  </a:lnTo>
                  <a:lnTo>
                    <a:pt x="1717" y="1583"/>
                  </a:lnTo>
                  <a:lnTo>
                    <a:pt x="1481" y="1549"/>
                  </a:lnTo>
                  <a:lnTo>
                    <a:pt x="1279" y="1549"/>
                  </a:lnTo>
                  <a:lnTo>
                    <a:pt x="707" y="1617"/>
                  </a:lnTo>
                  <a:lnTo>
                    <a:pt x="471" y="1583"/>
                  </a:lnTo>
                  <a:lnTo>
                    <a:pt x="404" y="1583"/>
                  </a:lnTo>
                  <a:lnTo>
                    <a:pt x="370" y="1549"/>
                  </a:lnTo>
                  <a:lnTo>
                    <a:pt x="337" y="1482"/>
                  </a:lnTo>
                  <a:lnTo>
                    <a:pt x="303" y="1280"/>
                  </a:lnTo>
                  <a:lnTo>
                    <a:pt x="303" y="741"/>
                  </a:lnTo>
                  <a:lnTo>
                    <a:pt x="303" y="203"/>
                  </a:lnTo>
                  <a:lnTo>
                    <a:pt x="303" y="169"/>
                  </a:lnTo>
                  <a:lnTo>
                    <a:pt x="269" y="135"/>
                  </a:lnTo>
                  <a:lnTo>
                    <a:pt x="505" y="102"/>
                  </a:lnTo>
                  <a:close/>
                  <a:moveTo>
                    <a:pt x="337" y="1"/>
                  </a:moveTo>
                  <a:lnTo>
                    <a:pt x="168" y="34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67" y="236"/>
                  </a:lnTo>
                  <a:lnTo>
                    <a:pt x="101" y="203"/>
                  </a:lnTo>
                  <a:lnTo>
                    <a:pt x="202" y="169"/>
                  </a:lnTo>
                  <a:lnTo>
                    <a:pt x="236" y="152"/>
                  </a:lnTo>
                  <a:lnTo>
                    <a:pt x="236" y="169"/>
                  </a:lnTo>
                  <a:lnTo>
                    <a:pt x="168" y="506"/>
                  </a:lnTo>
                  <a:lnTo>
                    <a:pt x="135" y="809"/>
                  </a:lnTo>
                  <a:lnTo>
                    <a:pt x="135" y="1011"/>
                  </a:lnTo>
                  <a:lnTo>
                    <a:pt x="168" y="1213"/>
                  </a:lnTo>
                  <a:lnTo>
                    <a:pt x="168" y="1415"/>
                  </a:lnTo>
                  <a:lnTo>
                    <a:pt x="168" y="1617"/>
                  </a:lnTo>
                  <a:lnTo>
                    <a:pt x="202" y="1684"/>
                  </a:lnTo>
                  <a:lnTo>
                    <a:pt x="236" y="1684"/>
                  </a:lnTo>
                  <a:lnTo>
                    <a:pt x="539" y="1718"/>
                  </a:lnTo>
                  <a:lnTo>
                    <a:pt x="842" y="1718"/>
                  </a:lnTo>
                  <a:lnTo>
                    <a:pt x="1481" y="1684"/>
                  </a:lnTo>
                  <a:lnTo>
                    <a:pt x="1717" y="1718"/>
                  </a:lnTo>
                  <a:lnTo>
                    <a:pt x="1953" y="1751"/>
                  </a:lnTo>
                  <a:lnTo>
                    <a:pt x="2458" y="1751"/>
                  </a:lnTo>
                  <a:lnTo>
                    <a:pt x="2593" y="1684"/>
                  </a:lnTo>
                  <a:lnTo>
                    <a:pt x="2727" y="1583"/>
                  </a:lnTo>
                  <a:lnTo>
                    <a:pt x="2761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1" y="506"/>
                  </a:lnTo>
                  <a:lnTo>
                    <a:pt x="2694" y="304"/>
                  </a:lnTo>
                  <a:lnTo>
                    <a:pt x="2626" y="203"/>
                  </a:lnTo>
                  <a:lnTo>
                    <a:pt x="2559" y="135"/>
                  </a:lnTo>
                  <a:lnTo>
                    <a:pt x="2391" y="102"/>
                  </a:lnTo>
                  <a:lnTo>
                    <a:pt x="2222" y="135"/>
                  </a:lnTo>
                  <a:lnTo>
                    <a:pt x="2088" y="135"/>
                  </a:lnTo>
                  <a:lnTo>
                    <a:pt x="1919" y="102"/>
                  </a:lnTo>
                  <a:lnTo>
                    <a:pt x="1616" y="68"/>
                  </a:lnTo>
                  <a:lnTo>
                    <a:pt x="1145" y="34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050"/>
            </a:p>
          </p:txBody>
        </p:sp>
        <p:sp>
          <p:nvSpPr>
            <p:cNvPr id="1723" name="Shape 1723"/>
            <p:cNvSpPr/>
            <p:nvPr/>
          </p:nvSpPr>
          <p:spPr>
            <a:xfrm>
              <a:off x="2201500" y="2675675"/>
              <a:ext cx="69875" cy="40425"/>
            </a:xfrm>
            <a:custGeom>
              <a:avLst/>
              <a:gdLst/>
              <a:ahLst/>
              <a:cxnLst/>
              <a:rect l="0" t="0" r="0" b="0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050"/>
            </a:p>
          </p:txBody>
        </p:sp>
        <p:sp>
          <p:nvSpPr>
            <p:cNvPr id="1724" name="Shape 1724"/>
            <p:cNvSpPr/>
            <p:nvPr/>
          </p:nvSpPr>
          <p:spPr>
            <a:xfrm>
              <a:off x="1668700" y="2721975"/>
              <a:ext cx="64825" cy="65675"/>
            </a:xfrm>
            <a:custGeom>
              <a:avLst/>
              <a:gdLst/>
              <a:ahLst/>
              <a:cxnLst/>
              <a:rect l="0" t="0" r="0" b="0"/>
              <a:pathLst>
                <a:path w="2593" h="2627" extrusionOk="0">
                  <a:moveTo>
                    <a:pt x="1953" y="135"/>
                  </a:moveTo>
                  <a:lnTo>
                    <a:pt x="2189" y="169"/>
                  </a:lnTo>
                  <a:lnTo>
                    <a:pt x="2324" y="202"/>
                  </a:lnTo>
                  <a:lnTo>
                    <a:pt x="2391" y="270"/>
                  </a:lnTo>
                  <a:lnTo>
                    <a:pt x="2425" y="404"/>
                  </a:lnTo>
                  <a:lnTo>
                    <a:pt x="2458" y="539"/>
                  </a:lnTo>
                  <a:lnTo>
                    <a:pt x="2458" y="775"/>
                  </a:lnTo>
                  <a:lnTo>
                    <a:pt x="2425" y="1010"/>
                  </a:lnTo>
                  <a:lnTo>
                    <a:pt x="2357" y="1516"/>
                  </a:lnTo>
                  <a:lnTo>
                    <a:pt x="2357" y="1751"/>
                  </a:lnTo>
                  <a:lnTo>
                    <a:pt x="2357" y="2088"/>
                  </a:lnTo>
                  <a:lnTo>
                    <a:pt x="2357" y="2223"/>
                  </a:lnTo>
                  <a:lnTo>
                    <a:pt x="2324" y="2357"/>
                  </a:lnTo>
                  <a:lnTo>
                    <a:pt x="2223" y="2425"/>
                  </a:lnTo>
                  <a:lnTo>
                    <a:pt x="2122" y="2458"/>
                  </a:lnTo>
                  <a:lnTo>
                    <a:pt x="1987" y="2458"/>
                  </a:lnTo>
                  <a:lnTo>
                    <a:pt x="1852" y="2425"/>
                  </a:lnTo>
                  <a:lnTo>
                    <a:pt x="1617" y="2357"/>
                  </a:lnTo>
                  <a:lnTo>
                    <a:pt x="1246" y="2357"/>
                  </a:lnTo>
                  <a:lnTo>
                    <a:pt x="910" y="2391"/>
                  </a:lnTo>
                  <a:lnTo>
                    <a:pt x="708" y="2425"/>
                  </a:lnTo>
                  <a:lnTo>
                    <a:pt x="472" y="2425"/>
                  </a:lnTo>
                  <a:lnTo>
                    <a:pt x="337" y="2391"/>
                  </a:lnTo>
                  <a:lnTo>
                    <a:pt x="270" y="2357"/>
                  </a:lnTo>
                  <a:lnTo>
                    <a:pt x="169" y="2290"/>
                  </a:lnTo>
                  <a:lnTo>
                    <a:pt x="135" y="2189"/>
                  </a:lnTo>
                  <a:lnTo>
                    <a:pt x="135" y="1819"/>
                  </a:lnTo>
                  <a:lnTo>
                    <a:pt x="135" y="1415"/>
                  </a:lnTo>
                  <a:lnTo>
                    <a:pt x="169" y="1078"/>
                  </a:lnTo>
                  <a:lnTo>
                    <a:pt x="135" y="741"/>
                  </a:lnTo>
                  <a:lnTo>
                    <a:pt x="135" y="472"/>
                  </a:lnTo>
                  <a:lnTo>
                    <a:pt x="135" y="202"/>
                  </a:lnTo>
                  <a:lnTo>
                    <a:pt x="910" y="202"/>
                  </a:lnTo>
                  <a:lnTo>
                    <a:pt x="1684" y="135"/>
                  </a:lnTo>
                  <a:close/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2"/>
                  </a:lnTo>
                  <a:lnTo>
                    <a:pt x="1" y="404"/>
                  </a:lnTo>
                  <a:lnTo>
                    <a:pt x="1" y="640"/>
                  </a:lnTo>
                  <a:lnTo>
                    <a:pt x="34" y="1078"/>
                  </a:lnTo>
                  <a:lnTo>
                    <a:pt x="1" y="1751"/>
                  </a:lnTo>
                  <a:lnTo>
                    <a:pt x="1" y="2088"/>
                  </a:lnTo>
                  <a:lnTo>
                    <a:pt x="34" y="2425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438" y="2526"/>
                  </a:lnTo>
                  <a:lnTo>
                    <a:pt x="775" y="2559"/>
                  </a:lnTo>
                  <a:lnTo>
                    <a:pt x="1482" y="2492"/>
                  </a:lnTo>
                  <a:lnTo>
                    <a:pt x="1684" y="2526"/>
                  </a:lnTo>
                  <a:lnTo>
                    <a:pt x="1920" y="2593"/>
                  </a:lnTo>
                  <a:lnTo>
                    <a:pt x="2189" y="2627"/>
                  </a:lnTo>
                  <a:lnTo>
                    <a:pt x="2290" y="2593"/>
                  </a:lnTo>
                  <a:lnTo>
                    <a:pt x="2357" y="2559"/>
                  </a:lnTo>
                  <a:lnTo>
                    <a:pt x="2425" y="2458"/>
                  </a:lnTo>
                  <a:lnTo>
                    <a:pt x="2458" y="2391"/>
                  </a:lnTo>
                  <a:lnTo>
                    <a:pt x="2492" y="2189"/>
                  </a:lnTo>
                  <a:lnTo>
                    <a:pt x="2492" y="1785"/>
                  </a:lnTo>
                  <a:lnTo>
                    <a:pt x="2492" y="1549"/>
                  </a:lnTo>
                  <a:lnTo>
                    <a:pt x="2526" y="1314"/>
                  </a:lnTo>
                  <a:lnTo>
                    <a:pt x="2559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050"/>
            </a:p>
          </p:txBody>
        </p:sp>
        <p:sp>
          <p:nvSpPr>
            <p:cNvPr id="1725" name="Shape 1725"/>
            <p:cNvSpPr/>
            <p:nvPr/>
          </p:nvSpPr>
          <p:spPr>
            <a:xfrm>
              <a:off x="1669550" y="2675675"/>
              <a:ext cx="69875" cy="40425"/>
            </a:xfrm>
            <a:custGeom>
              <a:avLst/>
              <a:gdLst/>
              <a:ahLst/>
              <a:cxnLst/>
              <a:rect l="0" t="0" r="0" b="0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050"/>
            </a:p>
          </p:txBody>
        </p:sp>
        <p:sp>
          <p:nvSpPr>
            <p:cNvPr id="1726" name="Shape 1726"/>
            <p:cNvSpPr/>
            <p:nvPr/>
          </p:nvSpPr>
          <p:spPr>
            <a:xfrm>
              <a:off x="1704050" y="2795200"/>
              <a:ext cx="59775" cy="28650"/>
            </a:xfrm>
            <a:custGeom>
              <a:avLst/>
              <a:gdLst/>
              <a:ahLst/>
              <a:cxnLst/>
              <a:rect l="0" t="0" r="0" b="0"/>
              <a:pathLst>
                <a:path w="2391" h="1146" extrusionOk="0">
                  <a:moveTo>
                    <a:pt x="1011" y="1"/>
                  </a:moveTo>
                  <a:lnTo>
                    <a:pt x="607" y="34"/>
                  </a:lnTo>
                  <a:lnTo>
                    <a:pt x="337" y="68"/>
                  </a:lnTo>
                  <a:lnTo>
                    <a:pt x="236" y="102"/>
                  </a:lnTo>
                  <a:lnTo>
                    <a:pt x="102" y="169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34" y="607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69" y="842"/>
                  </a:lnTo>
                  <a:lnTo>
                    <a:pt x="169" y="539"/>
                  </a:lnTo>
                  <a:lnTo>
                    <a:pt x="203" y="371"/>
                  </a:lnTo>
                  <a:lnTo>
                    <a:pt x="236" y="304"/>
                  </a:lnTo>
                  <a:lnTo>
                    <a:pt x="304" y="236"/>
                  </a:lnTo>
                  <a:lnTo>
                    <a:pt x="506" y="169"/>
                  </a:lnTo>
                  <a:lnTo>
                    <a:pt x="741" y="135"/>
                  </a:lnTo>
                  <a:lnTo>
                    <a:pt x="1112" y="135"/>
                  </a:lnTo>
                  <a:lnTo>
                    <a:pt x="1516" y="169"/>
                  </a:lnTo>
                  <a:lnTo>
                    <a:pt x="1886" y="203"/>
                  </a:lnTo>
                  <a:lnTo>
                    <a:pt x="2256" y="304"/>
                  </a:lnTo>
                  <a:lnTo>
                    <a:pt x="2223" y="674"/>
                  </a:lnTo>
                  <a:lnTo>
                    <a:pt x="2256" y="1044"/>
                  </a:lnTo>
                  <a:lnTo>
                    <a:pt x="2223" y="1145"/>
                  </a:lnTo>
                  <a:lnTo>
                    <a:pt x="2391" y="1145"/>
                  </a:lnTo>
                  <a:lnTo>
                    <a:pt x="2391" y="977"/>
                  </a:lnTo>
                  <a:lnTo>
                    <a:pt x="2357" y="438"/>
                  </a:lnTo>
                  <a:lnTo>
                    <a:pt x="2357" y="304"/>
                  </a:lnTo>
                  <a:lnTo>
                    <a:pt x="2391" y="304"/>
                  </a:lnTo>
                  <a:lnTo>
                    <a:pt x="2391" y="236"/>
                  </a:lnTo>
                  <a:lnTo>
                    <a:pt x="2391" y="203"/>
                  </a:lnTo>
                  <a:lnTo>
                    <a:pt x="2357" y="169"/>
                  </a:lnTo>
                  <a:lnTo>
                    <a:pt x="2324" y="169"/>
                  </a:lnTo>
                  <a:lnTo>
                    <a:pt x="1920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050"/>
            </a:p>
          </p:txBody>
        </p:sp>
        <p:sp>
          <p:nvSpPr>
            <p:cNvPr id="1727" name="Shape 1727"/>
            <p:cNvSpPr/>
            <p:nvPr/>
          </p:nvSpPr>
          <p:spPr>
            <a:xfrm>
              <a:off x="2215800" y="2793525"/>
              <a:ext cx="61475" cy="30325"/>
            </a:xfrm>
            <a:custGeom>
              <a:avLst/>
              <a:gdLst/>
              <a:ahLst/>
              <a:cxnLst/>
              <a:rect l="0" t="0" r="0" b="0"/>
              <a:pathLst>
                <a:path w="2459" h="1213" extrusionOk="0">
                  <a:moveTo>
                    <a:pt x="2391" y="0"/>
                  </a:moveTo>
                  <a:lnTo>
                    <a:pt x="2021" y="34"/>
                  </a:lnTo>
                  <a:lnTo>
                    <a:pt x="1650" y="68"/>
                  </a:lnTo>
                  <a:lnTo>
                    <a:pt x="128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4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34" y="404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68" y="1212"/>
                  </a:lnTo>
                  <a:lnTo>
                    <a:pt x="203" y="1212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5" y="404"/>
                  </a:lnTo>
                  <a:lnTo>
                    <a:pt x="169" y="202"/>
                  </a:lnTo>
                  <a:lnTo>
                    <a:pt x="270" y="236"/>
                  </a:lnTo>
                  <a:lnTo>
                    <a:pt x="506" y="270"/>
                  </a:lnTo>
                  <a:lnTo>
                    <a:pt x="1145" y="236"/>
                  </a:lnTo>
                  <a:lnTo>
                    <a:pt x="2324" y="169"/>
                  </a:lnTo>
                  <a:lnTo>
                    <a:pt x="2324" y="674"/>
                  </a:lnTo>
                  <a:lnTo>
                    <a:pt x="2290" y="1212"/>
                  </a:lnTo>
                  <a:lnTo>
                    <a:pt x="2459" y="1212"/>
                  </a:lnTo>
                  <a:lnTo>
                    <a:pt x="2459" y="640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050"/>
            </a:p>
          </p:txBody>
        </p:sp>
        <p:sp>
          <p:nvSpPr>
            <p:cNvPr id="1728" name="Shape 1728"/>
            <p:cNvSpPr/>
            <p:nvPr/>
          </p:nvSpPr>
          <p:spPr>
            <a:xfrm>
              <a:off x="1746125" y="2674000"/>
              <a:ext cx="68225" cy="42100"/>
            </a:xfrm>
            <a:custGeom>
              <a:avLst/>
              <a:gdLst/>
              <a:ahLst/>
              <a:cxnLst/>
              <a:rect l="0" t="0" r="0" b="0"/>
              <a:pathLst>
                <a:path w="2729" h="1684" extrusionOk="0">
                  <a:moveTo>
                    <a:pt x="1853" y="101"/>
                  </a:moveTo>
                  <a:lnTo>
                    <a:pt x="2324" y="135"/>
                  </a:lnTo>
                  <a:lnTo>
                    <a:pt x="2391" y="169"/>
                  </a:lnTo>
                  <a:lnTo>
                    <a:pt x="2459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6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6" y="1246"/>
                  </a:lnTo>
                  <a:lnTo>
                    <a:pt x="2560" y="1448"/>
                  </a:lnTo>
                  <a:lnTo>
                    <a:pt x="1449" y="1515"/>
                  </a:lnTo>
                  <a:lnTo>
                    <a:pt x="304" y="1515"/>
                  </a:lnTo>
                  <a:lnTo>
                    <a:pt x="237" y="707"/>
                  </a:lnTo>
                  <a:lnTo>
                    <a:pt x="237" y="303"/>
                  </a:lnTo>
                  <a:lnTo>
                    <a:pt x="237" y="236"/>
                  </a:lnTo>
                  <a:lnTo>
                    <a:pt x="641" y="202"/>
                  </a:lnTo>
                  <a:lnTo>
                    <a:pt x="1045" y="169"/>
                  </a:lnTo>
                  <a:lnTo>
                    <a:pt x="1449" y="135"/>
                  </a:lnTo>
                  <a:lnTo>
                    <a:pt x="1853" y="101"/>
                  </a:lnTo>
                  <a:close/>
                  <a:moveTo>
                    <a:pt x="1146" y="0"/>
                  </a:moveTo>
                  <a:lnTo>
                    <a:pt x="708" y="68"/>
                  </a:lnTo>
                  <a:lnTo>
                    <a:pt x="237" y="101"/>
                  </a:lnTo>
                  <a:lnTo>
                    <a:pt x="237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136" y="236"/>
                  </a:lnTo>
                  <a:lnTo>
                    <a:pt x="102" y="573"/>
                  </a:lnTo>
                  <a:lnTo>
                    <a:pt x="102" y="90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1449" y="1684"/>
                  </a:lnTo>
                  <a:lnTo>
                    <a:pt x="2661" y="1583"/>
                  </a:lnTo>
                  <a:lnTo>
                    <a:pt x="2694" y="1583"/>
                  </a:lnTo>
                  <a:lnTo>
                    <a:pt x="2728" y="1515"/>
                  </a:lnTo>
                  <a:lnTo>
                    <a:pt x="2661" y="1145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627" y="101"/>
                  </a:lnTo>
                  <a:lnTo>
                    <a:pt x="2593" y="34"/>
                  </a:lnTo>
                  <a:lnTo>
                    <a:pt x="2560" y="34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050"/>
            </a:p>
          </p:txBody>
        </p:sp>
        <p:sp>
          <p:nvSpPr>
            <p:cNvPr id="1729" name="Shape 1729"/>
            <p:cNvSpPr/>
            <p:nvPr/>
          </p:nvSpPr>
          <p:spPr>
            <a:xfrm>
              <a:off x="2278100" y="2674000"/>
              <a:ext cx="68200" cy="42100"/>
            </a:xfrm>
            <a:custGeom>
              <a:avLst/>
              <a:gdLst/>
              <a:ahLst/>
              <a:cxnLst/>
              <a:rect l="0" t="0" r="0" b="0"/>
              <a:pathLst>
                <a:path w="2728" h="1684" extrusionOk="0">
                  <a:moveTo>
                    <a:pt x="1852" y="101"/>
                  </a:moveTo>
                  <a:lnTo>
                    <a:pt x="2323" y="135"/>
                  </a:lnTo>
                  <a:lnTo>
                    <a:pt x="2391" y="169"/>
                  </a:lnTo>
                  <a:lnTo>
                    <a:pt x="2458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5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5" y="1246"/>
                  </a:lnTo>
                  <a:lnTo>
                    <a:pt x="2559" y="1448"/>
                  </a:lnTo>
                  <a:lnTo>
                    <a:pt x="1448" y="1515"/>
                  </a:lnTo>
                  <a:lnTo>
                    <a:pt x="303" y="1515"/>
                  </a:lnTo>
                  <a:lnTo>
                    <a:pt x="236" y="707"/>
                  </a:lnTo>
                  <a:lnTo>
                    <a:pt x="236" y="303"/>
                  </a:lnTo>
                  <a:lnTo>
                    <a:pt x="236" y="236"/>
                  </a:lnTo>
                  <a:lnTo>
                    <a:pt x="640" y="202"/>
                  </a:lnTo>
                  <a:lnTo>
                    <a:pt x="1044" y="169"/>
                  </a:lnTo>
                  <a:lnTo>
                    <a:pt x="1448" y="135"/>
                  </a:lnTo>
                  <a:lnTo>
                    <a:pt x="1852" y="101"/>
                  </a:lnTo>
                  <a:close/>
                  <a:moveTo>
                    <a:pt x="1145" y="0"/>
                  </a:moveTo>
                  <a:lnTo>
                    <a:pt x="707" y="68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4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101" y="573"/>
                  </a:lnTo>
                  <a:lnTo>
                    <a:pt x="101" y="909"/>
                  </a:lnTo>
                  <a:lnTo>
                    <a:pt x="169" y="1583"/>
                  </a:lnTo>
                  <a:lnTo>
                    <a:pt x="202" y="1650"/>
                  </a:lnTo>
                  <a:lnTo>
                    <a:pt x="236" y="1684"/>
                  </a:lnTo>
                  <a:lnTo>
                    <a:pt x="1448" y="1684"/>
                  </a:lnTo>
                  <a:lnTo>
                    <a:pt x="2660" y="1583"/>
                  </a:lnTo>
                  <a:lnTo>
                    <a:pt x="2694" y="1583"/>
                  </a:lnTo>
                  <a:lnTo>
                    <a:pt x="2727" y="1515"/>
                  </a:lnTo>
                  <a:lnTo>
                    <a:pt x="2660" y="1145"/>
                  </a:lnTo>
                  <a:lnTo>
                    <a:pt x="2626" y="808"/>
                  </a:lnTo>
                  <a:lnTo>
                    <a:pt x="2626" y="438"/>
                  </a:lnTo>
                  <a:lnTo>
                    <a:pt x="2626" y="101"/>
                  </a:lnTo>
                  <a:lnTo>
                    <a:pt x="2593" y="34"/>
                  </a:lnTo>
                  <a:lnTo>
                    <a:pt x="255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050"/>
            </a:p>
          </p:txBody>
        </p:sp>
        <p:sp>
          <p:nvSpPr>
            <p:cNvPr id="1730" name="Shape 1730"/>
            <p:cNvSpPr/>
            <p:nvPr/>
          </p:nvSpPr>
          <p:spPr>
            <a:xfrm>
              <a:off x="2538175" y="2765750"/>
              <a:ext cx="24425" cy="11800"/>
            </a:xfrm>
            <a:custGeom>
              <a:avLst/>
              <a:gdLst/>
              <a:ahLst/>
              <a:cxnLst/>
              <a:rect l="0" t="0" r="0" b="0"/>
              <a:pathLst>
                <a:path w="977" h="472" extrusionOk="0">
                  <a:moveTo>
                    <a:pt x="371" y="0"/>
                  </a:moveTo>
                  <a:lnTo>
                    <a:pt x="270" y="34"/>
                  </a:lnTo>
                  <a:lnTo>
                    <a:pt x="169" y="101"/>
                  </a:lnTo>
                  <a:lnTo>
                    <a:pt x="68" y="135"/>
                  </a:lnTo>
                  <a:lnTo>
                    <a:pt x="1" y="202"/>
                  </a:lnTo>
                  <a:lnTo>
                    <a:pt x="1" y="236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102" y="404"/>
                  </a:lnTo>
                  <a:lnTo>
                    <a:pt x="270" y="472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337" y="371"/>
                  </a:lnTo>
                  <a:lnTo>
                    <a:pt x="304" y="337"/>
                  </a:lnTo>
                  <a:lnTo>
                    <a:pt x="708" y="337"/>
                  </a:lnTo>
                  <a:lnTo>
                    <a:pt x="910" y="303"/>
                  </a:lnTo>
                  <a:lnTo>
                    <a:pt x="943" y="270"/>
                  </a:lnTo>
                  <a:lnTo>
                    <a:pt x="977" y="236"/>
                  </a:lnTo>
                  <a:lnTo>
                    <a:pt x="943" y="202"/>
                  </a:lnTo>
                  <a:lnTo>
                    <a:pt x="910" y="169"/>
                  </a:lnTo>
                  <a:lnTo>
                    <a:pt x="506" y="202"/>
                  </a:lnTo>
                  <a:lnTo>
                    <a:pt x="236" y="202"/>
                  </a:lnTo>
                  <a:lnTo>
                    <a:pt x="304" y="169"/>
                  </a:lnTo>
                  <a:lnTo>
                    <a:pt x="405" y="101"/>
                  </a:lnTo>
                  <a:lnTo>
                    <a:pt x="438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050"/>
            </a:p>
          </p:txBody>
        </p:sp>
        <p:sp>
          <p:nvSpPr>
            <p:cNvPr id="1731" name="Shape 1731"/>
            <p:cNvSpPr/>
            <p:nvPr/>
          </p:nvSpPr>
          <p:spPr>
            <a:xfrm>
              <a:off x="2505350" y="2674850"/>
              <a:ext cx="68200" cy="42100"/>
            </a:xfrm>
            <a:custGeom>
              <a:avLst/>
              <a:gdLst/>
              <a:ahLst/>
              <a:cxnLst/>
              <a:rect l="0" t="0" r="0" b="0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7" y="1549"/>
                  </a:lnTo>
                  <a:lnTo>
                    <a:pt x="910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4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3" y="707"/>
                  </a:lnTo>
                  <a:lnTo>
                    <a:pt x="203" y="438"/>
                  </a:lnTo>
                  <a:lnTo>
                    <a:pt x="236" y="303"/>
                  </a:lnTo>
                  <a:lnTo>
                    <a:pt x="203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8"/>
                  </a:lnTo>
                  <a:lnTo>
                    <a:pt x="102" y="168"/>
                  </a:lnTo>
                  <a:lnTo>
                    <a:pt x="102" y="202"/>
                  </a:lnTo>
                  <a:lnTo>
                    <a:pt x="102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2" y="1111"/>
                  </a:lnTo>
                  <a:lnTo>
                    <a:pt x="203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8" y="1549"/>
                  </a:lnTo>
                  <a:lnTo>
                    <a:pt x="2728" y="909"/>
                  </a:lnTo>
                  <a:lnTo>
                    <a:pt x="2728" y="572"/>
                  </a:lnTo>
                  <a:lnTo>
                    <a:pt x="2660" y="269"/>
                  </a:lnTo>
                  <a:lnTo>
                    <a:pt x="2627" y="168"/>
                  </a:lnTo>
                  <a:lnTo>
                    <a:pt x="2526" y="135"/>
                  </a:lnTo>
                  <a:lnTo>
                    <a:pt x="2425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050"/>
            </a:p>
          </p:txBody>
        </p:sp>
        <p:sp>
          <p:nvSpPr>
            <p:cNvPr id="1732" name="Shape 1732"/>
            <p:cNvSpPr/>
            <p:nvPr/>
          </p:nvSpPr>
          <p:spPr>
            <a:xfrm>
              <a:off x="2469150" y="2722825"/>
              <a:ext cx="103550" cy="64825"/>
            </a:xfrm>
            <a:custGeom>
              <a:avLst/>
              <a:gdLst/>
              <a:ahLst/>
              <a:cxnLst/>
              <a:rect l="0" t="0" r="0" b="0"/>
              <a:pathLst>
                <a:path w="4142" h="2593" extrusionOk="0">
                  <a:moveTo>
                    <a:pt x="2661" y="135"/>
                  </a:moveTo>
                  <a:lnTo>
                    <a:pt x="3772" y="168"/>
                  </a:lnTo>
                  <a:lnTo>
                    <a:pt x="3873" y="168"/>
                  </a:lnTo>
                  <a:lnTo>
                    <a:pt x="3940" y="269"/>
                  </a:lnTo>
                  <a:lnTo>
                    <a:pt x="3974" y="404"/>
                  </a:lnTo>
                  <a:lnTo>
                    <a:pt x="4007" y="539"/>
                  </a:lnTo>
                  <a:lnTo>
                    <a:pt x="4007" y="842"/>
                  </a:lnTo>
                  <a:lnTo>
                    <a:pt x="4007" y="1044"/>
                  </a:lnTo>
                  <a:lnTo>
                    <a:pt x="4007" y="1751"/>
                  </a:lnTo>
                  <a:lnTo>
                    <a:pt x="3974" y="2189"/>
                  </a:lnTo>
                  <a:lnTo>
                    <a:pt x="3940" y="2323"/>
                  </a:lnTo>
                  <a:lnTo>
                    <a:pt x="3873" y="2357"/>
                  </a:lnTo>
                  <a:lnTo>
                    <a:pt x="3267" y="2424"/>
                  </a:lnTo>
                  <a:lnTo>
                    <a:pt x="2021" y="2424"/>
                  </a:lnTo>
                  <a:lnTo>
                    <a:pt x="1415" y="2357"/>
                  </a:lnTo>
                  <a:lnTo>
                    <a:pt x="809" y="2323"/>
                  </a:lnTo>
                  <a:lnTo>
                    <a:pt x="506" y="2323"/>
                  </a:lnTo>
                  <a:lnTo>
                    <a:pt x="203" y="2357"/>
                  </a:lnTo>
                  <a:lnTo>
                    <a:pt x="169" y="1616"/>
                  </a:lnTo>
                  <a:lnTo>
                    <a:pt x="135" y="875"/>
                  </a:lnTo>
                  <a:lnTo>
                    <a:pt x="203" y="539"/>
                  </a:lnTo>
                  <a:lnTo>
                    <a:pt x="203" y="370"/>
                  </a:lnTo>
                  <a:lnTo>
                    <a:pt x="203" y="202"/>
                  </a:lnTo>
                  <a:lnTo>
                    <a:pt x="270" y="202"/>
                  </a:lnTo>
                  <a:lnTo>
                    <a:pt x="371" y="168"/>
                  </a:lnTo>
                  <a:lnTo>
                    <a:pt x="775" y="168"/>
                  </a:lnTo>
                  <a:lnTo>
                    <a:pt x="1415" y="135"/>
                  </a:lnTo>
                  <a:close/>
                  <a:moveTo>
                    <a:pt x="540" y="0"/>
                  </a:moveTo>
                  <a:lnTo>
                    <a:pt x="371" y="34"/>
                  </a:lnTo>
                  <a:lnTo>
                    <a:pt x="203" y="67"/>
                  </a:lnTo>
                  <a:lnTo>
                    <a:pt x="169" y="101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102" y="269"/>
                  </a:lnTo>
                  <a:lnTo>
                    <a:pt x="68" y="337"/>
                  </a:lnTo>
                  <a:lnTo>
                    <a:pt x="34" y="572"/>
                  </a:lnTo>
                  <a:lnTo>
                    <a:pt x="1" y="1010"/>
                  </a:lnTo>
                  <a:lnTo>
                    <a:pt x="1" y="1717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169" y="2525"/>
                  </a:lnTo>
                  <a:lnTo>
                    <a:pt x="641" y="2492"/>
                  </a:lnTo>
                  <a:lnTo>
                    <a:pt x="1146" y="2492"/>
                  </a:lnTo>
                  <a:lnTo>
                    <a:pt x="2122" y="2559"/>
                  </a:lnTo>
                  <a:lnTo>
                    <a:pt x="2593" y="2593"/>
                  </a:lnTo>
                  <a:lnTo>
                    <a:pt x="3065" y="2559"/>
                  </a:lnTo>
                  <a:lnTo>
                    <a:pt x="4007" y="2492"/>
                  </a:lnTo>
                  <a:lnTo>
                    <a:pt x="4041" y="2458"/>
                  </a:lnTo>
                  <a:lnTo>
                    <a:pt x="4075" y="2424"/>
                  </a:lnTo>
                  <a:lnTo>
                    <a:pt x="4108" y="1987"/>
                  </a:lnTo>
                  <a:lnTo>
                    <a:pt x="4142" y="1515"/>
                  </a:lnTo>
                  <a:lnTo>
                    <a:pt x="4142" y="606"/>
                  </a:lnTo>
                  <a:lnTo>
                    <a:pt x="4108" y="404"/>
                  </a:lnTo>
                  <a:lnTo>
                    <a:pt x="4041" y="236"/>
                  </a:lnTo>
                  <a:lnTo>
                    <a:pt x="4007" y="135"/>
                  </a:lnTo>
                  <a:lnTo>
                    <a:pt x="3940" y="101"/>
                  </a:lnTo>
                  <a:lnTo>
                    <a:pt x="3873" y="34"/>
                  </a:lnTo>
                  <a:lnTo>
                    <a:pt x="3772" y="34"/>
                  </a:lnTo>
                  <a:lnTo>
                    <a:pt x="2863" y="0"/>
                  </a:lnTo>
                  <a:lnTo>
                    <a:pt x="1920" y="0"/>
                  </a:lnTo>
                  <a:lnTo>
                    <a:pt x="910" y="34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050"/>
            </a:p>
          </p:txBody>
        </p:sp>
        <p:sp>
          <p:nvSpPr>
            <p:cNvPr id="1733" name="Shape 1733"/>
            <p:cNvSpPr/>
            <p:nvPr/>
          </p:nvSpPr>
          <p:spPr>
            <a:xfrm>
              <a:off x="1623250" y="2758175"/>
              <a:ext cx="9275" cy="17700"/>
            </a:xfrm>
            <a:custGeom>
              <a:avLst/>
              <a:gdLst/>
              <a:ahLst/>
              <a:cxnLst/>
              <a:rect l="0" t="0" r="0" b="0"/>
              <a:pathLst>
                <a:path w="371" h="708" extrusionOk="0">
                  <a:moveTo>
                    <a:pt x="303" y="0"/>
                  </a:moveTo>
                  <a:lnTo>
                    <a:pt x="270" y="34"/>
                  </a:lnTo>
                  <a:lnTo>
                    <a:pt x="135" y="135"/>
                  </a:lnTo>
                  <a:lnTo>
                    <a:pt x="0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169" y="640"/>
                  </a:lnTo>
                  <a:lnTo>
                    <a:pt x="202" y="674"/>
                  </a:lnTo>
                  <a:lnTo>
                    <a:pt x="236" y="707"/>
                  </a:lnTo>
                  <a:lnTo>
                    <a:pt x="303" y="674"/>
                  </a:lnTo>
                  <a:lnTo>
                    <a:pt x="303" y="640"/>
                  </a:lnTo>
                  <a:lnTo>
                    <a:pt x="337" y="371"/>
                  </a:lnTo>
                  <a:lnTo>
                    <a:pt x="371" y="101"/>
                  </a:lnTo>
                  <a:lnTo>
                    <a:pt x="3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050"/>
            </a:p>
          </p:txBody>
        </p:sp>
        <p:sp>
          <p:nvSpPr>
            <p:cNvPr id="1734" name="Shape 1734"/>
            <p:cNvSpPr/>
            <p:nvPr/>
          </p:nvSpPr>
          <p:spPr>
            <a:xfrm>
              <a:off x="2357200" y="2676525"/>
              <a:ext cx="66525" cy="41275"/>
            </a:xfrm>
            <a:custGeom>
              <a:avLst/>
              <a:gdLst/>
              <a:ahLst/>
              <a:cxnLst/>
              <a:rect l="0" t="0" r="0" b="0"/>
              <a:pathLst>
                <a:path w="2661" h="1651" extrusionOk="0">
                  <a:moveTo>
                    <a:pt x="944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9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6" y="1347"/>
                  </a:lnTo>
                  <a:lnTo>
                    <a:pt x="136" y="1179"/>
                  </a:lnTo>
                  <a:lnTo>
                    <a:pt x="136" y="909"/>
                  </a:lnTo>
                  <a:lnTo>
                    <a:pt x="136" y="573"/>
                  </a:lnTo>
                  <a:lnTo>
                    <a:pt x="102" y="236"/>
                  </a:lnTo>
                  <a:lnTo>
                    <a:pt x="136" y="236"/>
                  </a:lnTo>
                  <a:lnTo>
                    <a:pt x="237" y="169"/>
                  </a:lnTo>
                  <a:lnTo>
                    <a:pt x="338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5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5" y="1347"/>
                  </a:lnTo>
                  <a:lnTo>
                    <a:pt x="68" y="1448"/>
                  </a:lnTo>
                  <a:lnTo>
                    <a:pt x="136" y="1515"/>
                  </a:lnTo>
                  <a:lnTo>
                    <a:pt x="237" y="1583"/>
                  </a:lnTo>
                  <a:lnTo>
                    <a:pt x="472" y="1616"/>
                  </a:lnTo>
                  <a:lnTo>
                    <a:pt x="742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050"/>
            </a:p>
          </p:txBody>
        </p:sp>
        <p:sp>
          <p:nvSpPr>
            <p:cNvPr id="1735" name="Shape 1735"/>
            <p:cNvSpPr/>
            <p:nvPr/>
          </p:nvSpPr>
          <p:spPr>
            <a:xfrm>
              <a:off x="1629975" y="2796050"/>
              <a:ext cx="64850" cy="27800"/>
            </a:xfrm>
            <a:custGeom>
              <a:avLst/>
              <a:gdLst/>
              <a:ahLst/>
              <a:cxnLst/>
              <a:rect l="0" t="0" r="0" b="0"/>
              <a:pathLst>
                <a:path w="2594" h="1112" extrusionOk="0">
                  <a:moveTo>
                    <a:pt x="472" y="0"/>
                  </a:moveTo>
                  <a:lnTo>
                    <a:pt x="102" y="68"/>
                  </a:lnTo>
                  <a:lnTo>
                    <a:pt x="102" y="101"/>
                  </a:lnTo>
                  <a:lnTo>
                    <a:pt x="68" y="101"/>
                  </a:lnTo>
                  <a:lnTo>
                    <a:pt x="34" y="135"/>
                  </a:lnTo>
                  <a:lnTo>
                    <a:pt x="1" y="640"/>
                  </a:lnTo>
                  <a:lnTo>
                    <a:pt x="1" y="1111"/>
                  </a:lnTo>
                  <a:lnTo>
                    <a:pt x="135" y="1111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35" y="337"/>
                  </a:lnTo>
                  <a:lnTo>
                    <a:pt x="102" y="202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3" y="169"/>
                  </a:lnTo>
                  <a:lnTo>
                    <a:pt x="2324" y="236"/>
                  </a:lnTo>
                  <a:lnTo>
                    <a:pt x="2391" y="337"/>
                  </a:lnTo>
                  <a:lnTo>
                    <a:pt x="2459" y="505"/>
                  </a:lnTo>
                  <a:lnTo>
                    <a:pt x="2459" y="707"/>
                  </a:lnTo>
                  <a:lnTo>
                    <a:pt x="2459" y="1111"/>
                  </a:lnTo>
                  <a:lnTo>
                    <a:pt x="2593" y="1111"/>
                  </a:lnTo>
                  <a:lnTo>
                    <a:pt x="2593" y="640"/>
                  </a:lnTo>
                  <a:lnTo>
                    <a:pt x="2560" y="404"/>
                  </a:lnTo>
                  <a:lnTo>
                    <a:pt x="2492" y="202"/>
                  </a:lnTo>
                  <a:lnTo>
                    <a:pt x="2425" y="135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050"/>
            </a:p>
          </p:txBody>
        </p:sp>
        <p:sp>
          <p:nvSpPr>
            <p:cNvPr id="1736" name="Shape 1736"/>
            <p:cNvSpPr/>
            <p:nvPr/>
          </p:nvSpPr>
          <p:spPr>
            <a:xfrm>
              <a:off x="1593800" y="2723650"/>
              <a:ext cx="62300" cy="64850"/>
            </a:xfrm>
            <a:custGeom>
              <a:avLst/>
              <a:gdLst/>
              <a:ahLst/>
              <a:cxnLst/>
              <a:rect l="0" t="0" r="0" b="0"/>
              <a:pathLst>
                <a:path w="2492" h="2594" extrusionOk="0">
                  <a:moveTo>
                    <a:pt x="2222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36"/>
                  </a:lnTo>
                  <a:lnTo>
                    <a:pt x="2357" y="337"/>
                  </a:lnTo>
                  <a:lnTo>
                    <a:pt x="2357" y="842"/>
                  </a:lnTo>
                  <a:lnTo>
                    <a:pt x="2323" y="1348"/>
                  </a:lnTo>
                  <a:lnTo>
                    <a:pt x="2323" y="1853"/>
                  </a:lnTo>
                  <a:lnTo>
                    <a:pt x="2357" y="2358"/>
                  </a:lnTo>
                  <a:lnTo>
                    <a:pt x="2087" y="2425"/>
                  </a:lnTo>
                  <a:lnTo>
                    <a:pt x="1818" y="2459"/>
                  </a:lnTo>
                  <a:lnTo>
                    <a:pt x="1246" y="2425"/>
                  </a:lnTo>
                  <a:lnTo>
                    <a:pt x="707" y="2391"/>
                  </a:lnTo>
                  <a:lnTo>
                    <a:pt x="438" y="2358"/>
                  </a:lnTo>
                  <a:lnTo>
                    <a:pt x="269" y="2324"/>
                  </a:lnTo>
                  <a:lnTo>
                    <a:pt x="202" y="2257"/>
                  </a:lnTo>
                  <a:lnTo>
                    <a:pt x="135" y="2021"/>
                  </a:lnTo>
                  <a:lnTo>
                    <a:pt x="135" y="1752"/>
                  </a:lnTo>
                  <a:lnTo>
                    <a:pt x="135" y="1247"/>
                  </a:lnTo>
                  <a:lnTo>
                    <a:pt x="168" y="708"/>
                  </a:lnTo>
                  <a:lnTo>
                    <a:pt x="202" y="169"/>
                  </a:lnTo>
                  <a:lnTo>
                    <a:pt x="1279" y="169"/>
                  </a:lnTo>
                  <a:lnTo>
                    <a:pt x="1919" y="135"/>
                  </a:lnTo>
                  <a:close/>
                  <a:moveTo>
                    <a:pt x="135" y="1"/>
                  </a:moveTo>
                  <a:lnTo>
                    <a:pt x="101" y="34"/>
                  </a:lnTo>
                  <a:lnTo>
                    <a:pt x="67" y="68"/>
                  </a:lnTo>
                  <a:lnTo>
                    <a:pt x="67" y="102"/>
                  </a:lnTo>
                  <a:lnTo>
                    <a:pt x="101" y="135"/>
                  </a:lnTo>
                  <a:lnTo>
                    <a:pt x="34" y="438"/>
                  </a:lnTo>
                  <a:lnTo>
                    <a:pt x="0" y="741"/>
                  </a:lnTo>
                  <a:lnTo>
                    <a:pt x="0" y="1348"/>
                  </a:lnTo>
                  <a:lnTo>
                    <a:pt x="34" y="2021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8" y="2425"/>
                  </a:lnTo>
                  <a:lnTo>
                    <a:pt x="303" y="2459"/>
                  </a:lnTo>
                  <a:lnTo>
                    <a:pt x="673" y="2492"/>
                  </a:lnTo>
                  <a:lnTo>
                    <a:pt x="1044" y="2560"/>
                  </a:lnTo>
                  <a:lnTo>
                    <a:pt x="1751" y="2593"/>
                  </a:lnTo>
                  <a:lnTo>
                    <a:pt x="2121" y="2560"/>
                  </a:lnTo>
                  <a:lnTo>
                    <a:pt x="2289" y="2526"/>
                  </a:lnTo>
                  <a:lnTo>
                    <a:pt x="2458" y="2492"/>
                  </a:lnTo>
                  <a:lnTo>
                    <a:pt x="2491" y="2459"/>
                  </a:lnTo>
                  <a:lnTo>
                    <a:pt x="2491" y="2391"/>
                  </a:lnTo>
                  <a:lnTo>
                    <a:pt x="2458" y="2122"/>
                  </a:lnTo>
                  <a:lnTo>
                    <a:pt x="2458" y="1819"/>
                  </a:lnTo>
                  <a:lnTo>
                    <a:pt x="2458" y="1247"/>
                  </a:lnTo>
                  <a:lnTo>
                    <a:pt x="2491" y="674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24" y="34"/>
                  </a:lnTo>
                  <a:lnTo>
                    <a:pt x="1852" y="1"/>
                  </a:lnTo>
                  <a:lnTo>
                    <a:pt x="1279" y="1"/>
                  </a:lnTo>
                  <a:lnTo>
                    <a:pt x="707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050"/>
            </a:p>
          </p:txBody>
        </p:sp>
        <p:sp>
          <p:nvSpPr>
            <p:cNvPr id="1737" name="Shape 1737"/>
            <p:cNvSpPr/>
            <p:nvPr/>
          </p:nvSpPr>
          <p:spPr>
            <a:xfrm>
              <a:off x="2068500" y="2795200"/>
              <a:ext cx="62325" cy="28650"/>
            </a:xfrm>
            <a:custGeom>
              <a:avLst/>
              <a:gdLst/>
              <a:ahLst/>
              <a:cxnLst/>
              <a:rect l="0" t="0" r="0" b="0"/>
              <a:pathLst>
                <a:path w="2493" h="1146" extrusionOk="0">
                  <a:moveTo>
                    <a:pt x="169" y="1"/>
                  </a:moveTo>
                  <a:lnTo>
                    <a:pt x="102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68" y="371"/>
                  </a:lnTo>
                  <a:lnTo>
                    <a:pt x="35" y="640"/>
                  </a:lnTo>
                  <a:lnTo>
                    <a:pt x="1" y="1145"/>
                  </a:lnTo>
                  <a:lnTo>
                    <a:pt x="136" y="1145"/>
                  </a:lnTo>
                  <a:lnTo>
                    <a:pt x="203" y="169"/>
                  </a:lnTo>
                  <a:lnTo>
                    <a:pt x="1314" y="169"/>
                  </a:lnTo>
                  <a:lnTo>
                    <a:pt x="1920" y="135"/>
                  </a:lnTo>
                  <a:lnTo>
                    <a:pt x="2223" y="135"/>
                  </a:lnTo>
                  <a:lnTo>
                    <a:pt x="2290" y="169"/>
                  </a:lnTo>
                  <a:lnTo>
                    <a:pt x="2324" y="203"/>
                  </a:lnTo>
                  <a:lnTo>
                    <a:pt x="2358" y="236"/>
                  </a:lnTo>
                  <a:lnTo>
                    <a:pt x="2391" y="337"/>
                  </a:lnTo>
                  <a:lnTo>
                    <a:pt x="2358" y="1145"/>
                  </a:lnTo>
                  <a:lnTo>
                    <a:pt x="2459" y="1145"/>
                  </a:lnTo>
                  <a:lnTo>
                    <a:pt x="2492" y="640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9" y="34"/>
                  </a:lnTo>
                  <a:lnTo>
                    <a:pt x="1886" y="1"/>
                  </a:lnTo>
                  <a:lnTo>
                    <a:pt x="1314" y="34"/>
                  </a:lnTo>
                  <a:lnTo>
                    <a:pt x="74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050"/>
            </a:p>
          </p:txBody>
        </p:sp>
        <p:sp>
          <p:nvSpPr>
            <p:cNvPr id="1738" name="Shape 1738"/>
            <p:cNvSpPr/>
            <p:nvPr/>
          </p:nvSpPr>
          <p:spPr>
            <a:xfrm>
              <a:off x="1519725" y="2792675"/>
              <a:ext cx="106075" cy="31175"/>
            </a:xfrm>
            <a:custGeom>
              <a:avLst/>
              <a:gdLst/>
              <a:ahLst/>
              <a:cxnLst/>
              <a:rect l="0" t="0" r="0" b="0"/>
              <a:pathLst>
                <a:path w="4243" h="1247" extrusionOk="0">
                  <a:moveTo>
                    <a:pt x="3333" y="1"/>
                  </a:moveTo>
                  <a:lnTo>
                    <a:pt x="3098" y="34"/>
                  </a:lnTo>
                  <a:lnTo>
                    <a:pt x="2727" y="68"/>
                  </a:lnTo>
                  <a:lnTo>
                    <a:pt x="2155" y="102"/>
                  </a:lnTo>
                  <a:lnTo>
                    <a:pt x="1044" y="102"/>
                  </a:lnTo>
                  <a:lnTo>
                    <a:pt x="505" y="135"/>
                  </a:lnTo>
                  <a:lnTo>
                    <a:pt x="303" y="169"/>
                  </a:lnTo>
                  <a:lnTo>
                    <a:pt x="202" y="236"/>
                  </a:lnTo>
                  <a:lnTo>
                    <a:pt x="101" y="371"/>
                  </a:lnTo>
                  <a:lnTo>
                    <a:pt x="34" y="506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0" y="1246"/>
                  </a:lnTo>
                  <a:lnTo>
                    <a:pt x="169" y="1246"/>
                  </a:lnTo>
                  <a:lnTo>
                    <a:pt x="169" y="842"/>
                  </a:lnTo>
                  <a:lnTo>
                    <a:pt x="202" y="573"/>
                  </a:lnTo>
                  <a:lnTo>
                    <a:pt x="236" y="438"/>
                  </a:lnTo>
                  <a:lnTo>
                    <a:pt x="303" y="337"/>
                  </a:lnTo>
                  <a:lnTo>
                    <a:pt x="371" y="304"/>
                  </a:lnTo>
                  <a:lnTo>
                    <a:pt x="505" y="270"/>
                  </a:lnTo>
                  <a:lnTo>
                    <a:pt x="1650" y="270"/>
                  </a:lnTo>
                  <a:lnTo>
                    <a:pt x="2593" y="236"/>
                  </a:lnTo>
                  <a:lnTo>
                    <a:pt x="2963" y="203"/>
                  </a:lnTo>
                  <a:lnTo>
                    <a:pt x="3434" y="169"/>
                  </a:lnTo>
                  <a:lnTo>
                    <a:pt x="3636" y="203"/>
                  </a:lnTo>
                  <a:lnTo>
                    <a:pt x="3838" y="270"/>
                  </a:lnTo>
                  <a:lnTo>
                    <a:pt x="3973" y="371"/>
                  </a:lnTo>
                  <a:lnTo>
                    <a:pt x="4007" y="438"/>
                  </a:lnTo>
                  <a:lnTo>
                    <a:pt x="4040" y="539"/>
                  </a:lnTo>
                  <a:lnTo>
                    <a:pt x="4074" y="876"/>
                  </a:lnTo>
                  <a:lnTo>
                    <a:pt x="4040" y="1246"/>
                  </a:lnTo>
                  <a:lnTo>
                    <a:pt x="4242" y="1246"/>
                  </a:lnTo>
                  <a:lnTo>
                    <a:pt x="4242" y="842"/>
                  </a:lnTo>
                  <a:lnTo>
                    <a:pt x="4175" y="438"/>
                  </a:lnTo>
                  <a:lnTo>
                    <a:pt x="4175" y="337"/>
                  </a:lnTo>
                  <a:lnTo>
                    <a:pt x="4108" y="270"/>
                  </a:lnTo>
                  <a:lnTo>
                    <a:pt x="3973" y="135"/>
                  </a:lnTo>
                  <a:lnTo>
                    <a:pt x="3771" y="68"/>
                  </a:lnTo>
                  <a:lnTo>
                    <a:pt x="3569" y="34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050"/>
            </a:p>
          </p:txBody>
        </p:sp>
        <p:sp>
          <p:nvSpPr>
            <p:cNvPr id="1739" name="Shape 1739"/>
            <p:cNvSpPr/>
            <p:nvPr/>
          </p:nvSpPr>
          <p:spPr>
            <a:xfrm>
              <a:off x="2130800" y="2762375"/>
              <a:ext cx="11800" cy="13500"/>
            </a:xfrm>
            <a:custGeom>
              <a:avLst/>
              <a:gdLst/>
              <a:ahLst/>
              <a:cxnLst/>
              <a:rect l="0" t="0" r="0" b="0"/>
              <a:pathLst>
                <a:path w="472" h="540" extrusionOk="0">
                  <a:moveTo>
                    <a:pt x="303" y="102"/>
                  </a:moveTo>
                  <a:lnTo>
                    <a:pt x="337" y="169"/>
                  </a:lnTo>
                  <a:lnTo>
                    <a:pt x="303" y="203"/>
                  </a:lnTo>
                  <a:lnTo>
                    <a:pt x="169" y="135"/>
                  </a:lnTo>
                  <a:lnTo>
                    <a:pt x="236" y="102"/>
                  </a:lnTo>
                  <a:close/>
                  <a:moveTo>
                    <a:pt x="169" y="1"/>
                  </a:moveTo>
                  <a:lnTo>
                    <a:pt x="68" y="34"/>
                  </a:lnTo>
                  <a:lnTo>
                    <a:pt x="0" y="135"/>
                  </a:lnTo>
                  <a:lnTo>
                    <a:pt x="0" y="203"/>
                  </a:lnTo>
                  <a:lnTo>
                    <a:pt x="34" y="236"/>
                  </a:lnTo>
                  <a:lnTo>
                    <a:pt x="202" y="270"/>
                  </a:lnTo>
                  <a:lnTo>
                    <a:pt x="202" y="304"/>
                  </a:lnTo>
                  <a:lnTo>
                    <a:pt x="270" y="304"/>
                  </a:lnTo>
                  <a:lnTo>
                    <a:pt x="169" y="337"/>
                  </a:lnTo>
                  <a:lnTo>
                    <a:pt x="101" y="405"/>
                  </a:lnTo>
                  <a:lnTo>
                    <a:pt x="68" y="438"/>
                  </a:lnTo>
                  <a:lnTo>
                    <a:pt x="101" y="506"/>
                  </a:lnTo>
                  <a:lnTo>
                    <a:pt x="270" y="539"/>
                  </a:lnTo>
                  <a:lnTo>
                    <a:pt x="404" y="506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38" y="337"/>
                  </a:lnTo>
                  <a:lnTo>
                    <a:pt x="371" y="236"/>
                  </a:lnTo>
                  <a:lnTo>
                    <a:pt x="438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050"/>
            </a:p>
          </p:txBody>
        </p:sp>
        <p:sp>
          <p:nvSpPr>
            <p:cNvPr id="1740" name="Shape 1740"/>
            <p:cNvSpPr/>
            <p:nvPr/>
          </p:nvSpPr>
          <p:spPr>
            <a:xfrm>
              <a:off x="1993600" y="2795200"/>
              <a:ext cx="62300" cy="28650"/>
            </a:xfrm>
            <a:custGeom>
              <a:avLst/>
              <a:gdLst/>
              <a:ahLst/>
              <a:cxnLst/>
              <a:rect l="0" t="0" r="0" b="0"/>
              <a:pathLst>
                <a:path w="2492" h="1146" extrusionOk="0">
                  <a:moveTo>
                    <a:pt x="1280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8" y="472"/>
                  </a:lnTo>
                  <a:lnTo>
                    <a:pt x="34" y="708"/>
                  </a:lnTo>
                  <a:lnTo>
                    <a:pt x="0" y="1145"/>
                  </a:lnTo>
                  <a:lnTo>
                    <a:pt x="135" y="1145"/>
                  </a:lnTo>
                  <a:lnTo>
                    <a:pt x="135" y="708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70" y="236"/>
                  </a:lnTo>
                  <a:lnTo>
                    <a:pt x="876" y="203"/>
                  </a:lnTo>
                  <a:lnTo>
                    <a:pt x="1515" y="135"/>
                  </a:lnTo>
                  <a:lnTo>
                    <a:pt x="1886" y="135"/>
                  </a:lnTo>
                  <a:lnTo>
                    <a:pt x="2290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57" y="1145"/>
                  </a:lnTo>
                  <a:lnTo>
                    <a:pt x="2492" y="1145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050"/>
            </a:p>
          </p:txBody>
        </p:sp>
        <p:sp>
          <p:nvSpPr>
            <p:cNvPr id="1741" name="Shape 1741"/>
            <p:cNvSpPr/>
            <p:nvPr/>
          </p:nvSpPr>
          <p:spPr>
            <a:xfrm>
              <a:off x="3731700" y="1357575"/>
              <a:ext cx="44650" cy="18550"/>
            </a:xfrm>
            <a:custGeom>
              <a:avLst/>
              <a:gdLst/>
              <a:ahLst/>
              <a:cxnLst/>
              <a:rect l="0" t="0" r="0" b="0"/>
              <a:pathLst>
                <a:path w="1786" h="742" extrusionOk="0">
                  <a:moveTo>
                    <a:pt x="1752" y="1"/>
                  </a:moveTo>
                  <a:lnTo>
                    <a:pt x="1314" y="102"/>
                  </a:lnTo>
                  <a:lnTo>
                    <a:pt x="876" y="236"/>
                  </a:lnTo>
                  <a:lnTo>
                    <a:pt x="439" y="405"/>
                  </a:lnTo>
                  <a:lnTo>
                    <a:pt x="35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08"/>
                  </a:lnTo>
                  <a:lnTo>
                    <a:pt x="68" y="741"/>
                  </a:lnTo>
                  <a:lnTo>
                    <a:pt x="371" y="708"/>
                  </a:lnTo>
                  <a:lnTo>
                    <a:pt x="641" y="640"/>
                  </a:lnTo>
                  <a:lnTo>
                    <a:pt x="1213" y="438"/>
                  </a:lnTo>
                  <a:lnTo>
                    <a:pt x="1785" y="270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050"/>
            </a:p>
          </p:txBody>
        </p:sp>
        <p:sp>
          <p:nvSpPr>
            <p:cNvPr id="1742" name="Shape 1742"/>
            <p:cNvSpPr/>
            <p:nvPr/>
          </p:nvSpPr>
          <p:spPr>
            <a:xfrm>
              <a:off x="3708150" y="1295300"/>
              <a:ext cx="68200" cy="24425"/>
            </a:xfrm>
            <a:custGeom>
              <a:avLst/>
              <a:gdLst/>
              <a:ahLst/>
              <a:cxnLst/>
              <a:rect l="0" t="0" r="0" b="0"/>
              <a:pathLst>
                <a:path w="2728" h="977" extrusionOk="0">
                  <a:moveTo>
                    <a:pt x="2727" y="0"/>
                  </a:moveTo>
                  <a:lnTo>
                    <a:pt x="2492" y="67"/>
                  </a:lnTo>
                  <a:lnTo>
                    <a:pt x="1886" y="236"/>
                  </a:lnTo>
                  <a:lnTo>
                    <a:pt x="1246" y="438"/>
                  </a:lnTo>
                  <a:lnTo>
                    <a:pt x="34" y="909"/>
                  </a:lnTo>
                  <a:lnTo>
                    <a:pt x="0" y="943"/>
                  </a:lnTo>
                  <a:lnTo>
                    <a:pt x="34" y="976"/>
                  </a:lnTo>
                  <a:lnTo>
                    <a:pt x="371" y="976"/>
                  </a:lnTo>
                  <a:lnTo>
                    <a:pt x="707" y="943"/>
                  </a:lnTo>
                  <a:lnTo>
                    <a:pt x="1044" y="842"/>
                  </a:lnTo>
                  <a:lnTo>
                    <a:pt x="1381" y="741"/>
                  </a:lnTo>
                  <a:lnTo>
                    <a:pt x="2054" y="505"/>
                  </a:lnTo>
                  <a:lnTo>
                    <a:pt x="2391" y="404"/>
                  </a:lnTo>
                  <a:lnTo>
                    <a:pt x="2727" y="303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050"/>
            </a:p>
          </p:txBody>
        </p:sp>
        <p:sp>
          <p:nvSpPr>
            <p:cNvPr id="1743" name="Shape 1743"/>
            <p:cNvSpPr/>
            <p:nvPr/>
          </p:nvSpPr>
          <p:spPr>
            <a:xfrm>
              <a:off x="3718250" y="1315500"/>
              <a:ext cx="58100" cy="21900"/>
            </a:xfrm>
            <a:custGeom>
              <a:avLst/>
              <a:gdLst/>
              <a:ahLst/>
              <a:cxnLst/>
              <a:rect l="0" t="0" r="0" b="0"/>
              <a:pathLst>
                <a:path w="2324" h="876" extrusionOk="0">
                  <a:moveTo>
                    <a:pt x="2323" y="0"/>
                  </a:moveTo>
                  <a:lnTo>
                    <a:pt x="1953" y="135"/>
                  </a:lnTo>
                  <a:lnTo>
                    <a:pt x="1448" y="303"/>
                  </a:lnTo>
                  <a:lnTo>
                    <a:pt x="977" y="471"/>
                  </a:lnTo>
                  <a:lnTo>
                    <a:pt x="472" y="640"/>
                  </a:lnTo>
                  <a:lnTo>
                    <a:pt x="34" y="842"/>
                  </a:lnTo>
                  <a:lnTo>
                    <a:pt x="0" y="875"/>
                  </a:lnTo>
                  <a:lnTo>
                    <a:pt x="303" y="875"/>
                  </a:lnTo>
                  <a:lnTo>
                    <a:pt x="539" y="842"/>
                  </a:lnTo>
                  <a:lnTo>
                    <a:pt x="1044" y="741"/>
                  </a:lnTo>
                  <a:lnTo>
                    <a:pt x="1549" y="606"/>
                  </a:lnTo>
                  <a:lnTo>
                    <a:pt x="2020" y="438"/>
                  </a:lnTo>
                  <a:lnTo>
                    <a:pt x="2323" y="303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050"/>
            </a:p>
          </p:txBody>
        </p:sp>
        <p:sp>
          <p:nvSpPr>
            <p:cNvPr id="1744" name="Shape 1744"/>
            <p:cNvSpPr/>
            <p:nvPr/>
          </p:nvSpPr>
          <p:spPr>
            <a:xfrm>
              <a:off x="3741800" y="1396300"/>
              <a:ext cx="34550" cy="16000"/>
            </a:xfrm>
            <a:custGeom>
              <a:avLst/>
              <a:gdLst/>
              <a:ahLst/>
              <a:cxnLst/>
              <a:rect l="0" t="0" r="0" b="0"/>
              <a:pathLst>
                <a:path w="1382" h="640" extrusionOk="0">
                  <a:moveTo>
                    <a:pt x="1381" y="0"/>
                  </a:moveTo>
                  <a:lnTo>
                    <a:pt x="1045" y="101"/>
                  </a:lnTo>
                  <a:lnTo>
                    <a:pt x="775" y="169"/>
                  </a:lnTo>
                  <a:lnTo>
                    <a:pt x="439" y="236"/>
                  </a:lnTo>
                  <a:lnTo>
                    <a:pt x="270" y="303"/>
                  </a:lnTo>
                  <a:lnTo>
                    <a:pt x="136" y="404"/>
                  </a:lnTo>
                  <a:lnTo>
                    <a:pt x="68" y="505"/>
                  </a:lnTo>
                  <a:lnTo>
                    <a:pt x="1" y="640"/>
                  </a:lnTo>
                  <a:lnTo>
                    <a:pt x="35" y="640"/>
                  </a:lnTo>
                  <a:lnTo>
                    <a:pt x="371" y="573"/>
                  </a:lnTo>
                  <a:lnTo>
                    <a:pt x="708" y="472"/>
                  </a:lnTo>
                  <a:lnTo>
                    <a:pt x="1381" y="303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050"/>
            </a:p>
          </p:txBody>
        </p:sp>
        <p:sp>
          <p:nvSpPr>
            <p:cNvPr id="1745" name="Shape 1745"/>
            <p:cNvSpPr/>
            <p:nvPr/>
          </p:nvSpPr>
          <p:spPr>
            <a:xfrm>
              <a:off x="3708150" y="1270875"/>
              <a:ext cx="68200" cy="25275"/>
            </a:xfrm>
            <a:custGeom>
              <a:avLst/>
              <a:gdLst/>
              <a:ahLst/>
              <a:cxnLst/>
              <a:rect l="0" t="0" r="0" b="0"/>
              <a:pathLst>
                <a:path w="2728" h="1011" extrusionOk="0">
                  <a:moveTo>
                    <a:pt x="2727" y="1"/>
                  </a:moveTo>
                  <a:lnTo>
                    <a:pt x="1347" y="438"/>
                  </a:lnTo>
                  <a:lnTo>
                    <a:pt x="674" y="674"/>
                  </a:lnTo>
                  <a:lnTo>
                    <a:pt x="34" y="943"/>
                  </a:lnTo>
                  <a:lnTo>
                    <a:pt x="0" y="977"/>
                  </a:lnTo>
                  <a:lnTo>
                    <a:pt x="34" y="1011"/>
                  </a:lnTo>
                  <a:lnTo>
                    <a:pt x="404" y="1011"/>
                  </a:lnTo>
                  <a:lnTo>
                    <a:pt x="775" y="943"/>
                  </a:lnTo>
                  <a:lnTo>
                    <a:pt x="1145" y="809"/>
                  </a:lnTo>
                  <a:lnTo>
                    <a:pt x="1515" y="674"/>
                  </a:lnTo>
                  <a:lnTo>
                    <a:pt x="2121" y="438"/>
                  </a:lnTo>
                  <a:lnTo>
                    <a:pt x="2727" y="236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050"/>
            </a:p>
          </p:txBody>
        </p:sp>
        <p:sp>
          <p:nvSpPr>
            <p:cNvPr id="1746" name="Shape 1746"/>
            <p:cNvSpPr/>
            <p:nvPr/>
          </p:nvSpPr>
          <p:spPr>
            <a:xfrm>
              <a:off x="3733400" y="1377775"/>
              <a:ext cx="42950" cy="19375"/>
            </a:xfrm>
            <a:custGeom>
              <a:avLst/>
              <a:gdLst/>
              <a:ahLst/>
              <a:cxnLst/>
              <a:rect l="0" t="0" r="0" b="0"/>
              <a:pathLst>
                <a:path w="1718" h="775" extrusionOk="0">
                  <a:moveTo>
                    <a:pt x="1717" y="1"/>
                  </a:moveTo>
                  <a:lnTo>
                    <a:pt x="842" y="337"/>
                  </a:lnTo>
                  <a:lnTo>
                    <a:pt x="34" y="708"/>
                  </a:lnTo>
                  <a:lnTo>
                    <a:pt x="0" y="741"/>
                  </a:lnTo>
                  <a:lnTo>
                    <a:pt x="68" y="775"/>
                  </a:lnTo>
                  <a:lnTo>
                    <a:pt x="472" y="741"/>
                  </a:lnTo>
                  <a:lnTo>
                    <a:pt x="876" y="640"/>
                  </a:lnTo>
                  <a:lnTo>
                    <a:pt x="1313" y="506"/>
                  </a:lnTo>
                  <a:lnTo>
                    <a:pt x="1717" y="371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050"/>
            </a:p>
          </p:txBody>
        </p:sp>
        <p:sp>
          <p:nvSpPr>
            <p:cNvPr id="1747" name="Shape 1747"/>
            <p:cNvSpPr/>
            <p:nvPr/>
          </p:nvSpPr>
          <p:spPr>
            <a:xfrm>
              <a:off x="3340325" y="1364300"/>
              <a:ext cx="161625" cy="55575"/>
            </a:xfrm>
            <a:custGeom>
              <a:avLst/>
              <a:gdLst/>
              <a:ahLst/>
              <a:cxnLst/>
              <a:rect l="0" t="0" r="0" b="0"/>
              <a:pathLst>
                <a:path w="6465" h="2223" extrusionOk="0">
                  <a:moveTo>
                    <a:pt x="6364" y="1"/>
                  </a:moveTo>
                  <a:lnTo>
                    <a:pt x="6128" y="102"/>
                  </a:lnTo>
                  <a:lnTo>
                    <a:pt x="5825" y="237"/>
                  </a:lnTo>
                  <a:lnTo>
                    <a:pt x="5252" y="540"/>
                  </a:lnTo>
                  <a:lnTo>
                    <a:pt x="4949" y="641"/>
                  </a:lnTo>
                  <a:lnTo>
                    <a:pt x="4646" y="708"/>
                  </a:lnTo>
                  <a:lnTo>
                    <a:pt x="4512" y="742"/>
                  </a:lnTo>
                  <a:lnTo>
                    <a:pt x="4343" y="742"/>
                  </a:lnTo>
                  <a:lnTo>
                    <a:pt x="4209" y="708"/>
                  </a:lnTo>
                  <a:lnTo>
                    <a:pt x="4074" y="641"/>
                  </a:lnTo>
                  <a:lnTo>
                    <a:pt x="4007" y="641"/>
                  </a:lnTo>
                  <a:lnTo>
                    <a:pt x="3939" y="674"/>
                  </a:lnTo>
                  <a:lnTo>
                    <a:pt x="3872" y="775"/>
                  </a:lnTo>
                  <a:lnTo>
                    <a:pt x="3805" y="876"/>
                  </a:lnTo>
                  <a:lnTo>
                    <a:pt x="3704" y="910"/>
                  </a:lnTo>
                  <a:lnTo>
                    <a:pt x="3636" y="944"/>
                  </a:lnTo>
                  <a:lnTo>
                    <a:pt x="3569" y="910"/>
                  </a:lnTo>
                  <a:lnTo>
                    <a:pt x="3502" y="843"/>
                  </a:lnTo>
                  <a:lnTo>
                    <a:pt x="3333" y="641"/>
                  </a:lnTo>
                  <a:lnTo>
                    <a:pt x="3367" y="472"/>
                  </a:lnTo>
                  <a:lnTo>
                    <a:pt x="3333" y="405"/>
                  </a:lnTo>
                  <a:lnTo>
                    <a:pt x="3300" y="371"/>
                  </a:lnTo>
                  <a:lnTo>
                    <a:pt x="3199" y="371"/>
                  </a:lnTo>
                  <a:lnTo>
                    <a:pt x="3030" y="506"/>
                  </a:lnTo>
                  <a:lnTo>
                    <a:pt x="2963" y="641"/>
                  </a:lnTo>
                  <a:lnTo>
                    <a:pt x="2929" y="775"/>
                  </a:lnTo>
                  <a:lnTo>
                    <a:pt x="2963" y="876"/>
                  </a:lnTo>
                  <a:lnTo>
                    <a:pt x="2828" y="1011"/>
                  </a:lnTo>
                  <a:lnTo>
                    <a:pt x="2727" y="1045"/>
                  </a:lnTo>
                  <a:lnTo>
                    <a:pt x="2593" y="1112"/>
                  </a:lnTo>
                  <a:lnTo>
                    <a:pt x="2458" y="1112"/>
                  </a:lnTo>
                  <a:lnTo>
                    <a:pt x="2391" y="1045"/>
                  </a:lnTo>
                  <a:lnTo>
                    <a:pt x="2391" y="977"/>
                  </a:lnTo>
                  <a:lnTo>
                    <a:pt x="2424" y="876"/>
                  </a:lnTo>
                  <a:lnTo>
                    <a:pt x="2424" y="843"/>
                  </a:lnTo>
                  <a:lnTo>
                    <a:pt x="2391" y="775"/>
                  </a:lnTo>
                  <a:lnTo>
                    <a:pt x="2323" y="742"/>
                  </a:lnTo>
                  <a:lnTo>
                    <a:pt x="2256" y="742"/>
                  </a:lnTo>
                  <a:lnTo>
                    <a:pt x="2222" y="809"/>
                  </a:lnTo>
                  <a:lnTo>
                    <a:pt x="2189" y="977"/>
                  </a:lnTo>
                  <a:lnTo>
                    <a:pt x="2088" y="1179"/>
                  </a:lnTo>
                  <a:lnTo>
                    <a:pt x="1919" y="1348"/>
                  </a:lnTo>
                  <a:lnTo>
                    <a:pt x="1751" y="1449"/>
                  </a:lnTo>
                  <a:lnTo>
                    <a:pt x="1515" y="1482"/>
                  </a:lnTo>
                  <a:lnTo>
                    <a:pt x="1313" y="1482"/>
                  </a:lnTo>
                  <a:lnTo>
                    <a:pt x="1179" y="1449"/>
                  </a:lnTo>
                  <a:lnTo>
                    <a:pt x="1347" y="1078"/>
                  </a:lnTo>
                  <a:lnTo>
                    <a:pt x="1414" y="809"/>
                  </a:lnTo>
                  <a:lnTo>
                    <a:pt x="1414" y="742"/>
                  </a:lnTo>
                  <a:lnTo>
                    <a:pt x="1381" y="708"/>
                  </a:lnTo>
                  <a:lnTo>
                    <a:pt x="1347" y="674"/>
                  </a:lnTo>
                  <a:lnTo>
                    <a:pt x="1280" y="708"/>
                  </a:lnTo>
                  <a:lnTo>
                    <a:pt x="1044" y="843"/>
                  </a:lnTo>
                  <a:lnTo>
                    <a:pt x="876" y="1078"/>
                  </a:lnTo>
                  <a:lnTo>
                    <a:pt x="842" y="1179"/>
                  </a:lnTo>
                  <a:lnTo>
                    <a:pt x="808" y="1280"/>
                  </a:lnTo>
                  <a:lnTo>
                    <a:pt x="808" y="1415"/>
                  </a:lnTo>
                  <a:lnTo>
                    <a:pt x="876" y="1516"/>
                  </a:lnTo>
                  <a:lnTo>
                    <a:pt x="606" y="1819"/>
                  </a:lnTo>
                  <a:lnTo>
                    <a:pt x="539" y="1886"/>
                  </a:lnTo>
                  <a:lnTo>
                    <a:pt x="472" y="1920"/>
                  </a:lnTo>
                  <a:lnTo>
                    <a:pt x="404" y="1920"/>
                  </a:lnTo>
                  <a:lnTo>
                    <a:pt x="371" y="1886"/>
                  </a:lnTo>
                  <a:lnTo>
                    <a:pt x="270" y="1819"/>
                  </a:lnTo>
                  <a:lnTo>
                    <a:pt x="202" y="1651"/>
                  </a:lnTo>
                  <a:lnTo>
                    <a:pt x="202" y="1482"/>
                  </a:lnTo>
                  <a:lnTo>
                    <a:pt x="236" y="1280"/>
                  </a:lnTo>
                  <a:lnTo>
                    <a:pt x="337" y="1112"/>
                  </a:lnTo>
                  <a:lnTo>
                    <a:pt x="404" y="1045"/>
                  </a:lnTo>
                  <a:lnTo>
                    <a:pt x="505" y="977"/>
                  </a:lnTo>
                  <a:lnTo>
                    <a:pt x="539" y="944"/>
                  </a:lnTo>
                  <a:lnTo>
                    <a:pt x="539" y="910"/>
                  </a:lnTo>
                  <a:lnTo>
                    <a:pt x="505" y="876"/>
                  </a:lnTo>
                  <a:lnTo>
                    <a:pt x="472" y="876"/>
                  </a:lnTo>
                  <a:lnTo>
                    <a:pt x="371" y="910"/>
                  </a:lnTo>
                  <a:lnTo>
                    <a:pt x="303" y="944"/>
                  </a:lnTo>
                  <a:lnTo>
                    <a:pt x="169" y="1078"/>
                  </a:lnTo>
                  <a:lnTo>
                    <a:pt x="68" y="1280"/>
                  </a:lnTo>
                  <a:lnTo>
                    <a:pt x="0" y="1516"/>
                  </a:lnTo>
                  <a:lnTo>
                    <a:pt x="0" y="1752"/>
                  </a:lnTo>
                  <a:lnTo>
                    <a:pt x="34" y="1954"/>
                  </a:lnTo>
                  <a:lnTo>
                    <a:pt x="68" y="2021"/>
                  </a:lnTo>
                  <a:lnTo>
                    <a:pt x="135" y="2122"/>
                  </a:lnTo>
                  <a:lnTo>
                    <a:pt x="202" y="2156"/>
                  </a:lnTo>
                  <a:lnTo>
                    <a:pt x="303" y="2189"/>
                  </a:lnTo>
                  <a:lnTo>
                    <a:pt x="404" y="2223"/>
                  </a:lnTo>
                  <a:lnTo>
                    <a:pt x="505" y="2189"/>
                  </a:lnTo>
                  <a:lnTo>
                    <a:pt x="606" y="2156"/>
                  </a:lnTo>
                  <a:lnTo>
                    <a:pt x="707" y="2088"/>
                  </a:lnTo>
                  <a:lnTo>
                    <a:pt x="909" y="1886"/>
                  </a:lnTo>
                  <a:lnTo>
                    <a:pt x="1078" y="1617"/>
                  </a:lnTo>
                  <a:lnTo>
                    <a:pt x="1145" y="1651"/>
                  </a:lnTo>
                  <a:lnTo>
                    <a:pt x="1313" y="1684"/>
                  </a:lnTo>
                  <a:lnTo>
                    <a:pt x="1482" y="1718"/>
                  </a:lnTo>
                  <a:lnTo>
                    <a:pt x="1650" y="1684"/>
                  </a:lnTo>
                  <a:lnTo>
                    <a:pt x="1818" y="1651"/>
                  </a:lnTo>
                  <a:lnTo>
                    <a:pt x="1953" y="1583"/>
                  </a:lnTo>
                  <a:lnTo>
                    <a:pt x="2088" y="1482"/>
                  </a:lnTo>
                  <a:lnTo>
                    <a:pt x="2189" y="1381"/>
                  </a:lnTo>
                  <a:lnTo>
                    <a:pt x="2290" y="1247"/>
                  </a:lnTo>
                  <a:lnTo>
                    <a:pt x="2357" y="1280"/>
                  </a:lnTo>
                  <a:lnTo>
                    <a:pt x="2458" y="1314"/>
                  </a:lnTo>
                  <a:lnTo>
                    <a:pt x="2660" y="1280"/>
                  </a:lnTo>
                  <a:lnTo>
                    <a:pt x="2896" y="1179"/>
                  </a:lnTo>
                  <a:lnTo>
                    <a:pt x="3098" y="1045"/>
                  </a:lnTo>
                  <a:lnTo>
                    <a:pt x="3232" y="1112"/>
                  </a:lnTo>
                  <a:lnTo>
                    <a:pt x="3401" y="1146"/>
                  </a:lnTo>
                  <a:lnTo>
                    <a:pt x="3603" y="1179"/>
                  </a:lnTo>
                  <a:lnTo>
                    <a:pt x="3771" y="1112"/>
                  </a:lnTo>
                  <a:lnTo>
                    <a:pt x="3906" y="1045"/>
                  </a:lnTo>
                  <a:lnTo>
                    <a:pt x="4007" y="977"/>
                  </a:lnTo>
                  <a:lnTo>
                    <a:pt x="4074" y="944"/>
                  </a:lnTo>
                  <a:lnTo>
                    <a:pt x="4209" y="910"/>
                  </a:lnTo>
                  <a:lnTo>
                    <a:pt x="4613" y="910"/>
                  </a:lnTo>
                  <a:lnTo>
                    <a:pt x="4983" y="809"/>
                  </a:lnTo>
                  <a:lnTo>
                    <a:pt x="5353" y="708"/>
                  </a:lnTo>
                  <a:lnTo>
                    <a:pt x="5757" y="540"/>
                  </a:lnTo>
                  <a:lnTo>
                    <a:pt x="6128" y="371"/>
                  </a:lnTo>
                  <a:lnTo>
                    <a:pt x="6296" y="237"/>
                  </a:lnTo>
                  <a:lnTo>
                    <a:pt x="6465" y="136"/>
                  </a:lnTo>
                  <a:lnTo>
                    <a:pt x="6465" y="68"/>
                  </a:lnTo>
                  <a:lnTo>
                    <a:pt x="6465" y="35"/>
                  </a:lnTo>
                  <a:lnTo>
                    <a:pt x="64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050"/>
            </a:p>
          </p:txBody>
        </p:sp>
        <p:sp>
          <p:nvSpPr>
            <p:cNvPr id="1748" name="Shape 1748"/>
            <p:cNvSpPr/>
            <p:nvPr/>
          </p:nvSpPr>
          <p:spPr>
            <a:xfrm>
              <a:off x="3405125" y="1533500"/>
              <a:ext cx="238225" cy="68200"/>
            </a:xfrm>
            <a:custGeom>
              <a:avLst/>
              <a:gdLst/>
              <a:ahLst/>
              <a:cxnLst/>
              <a:rect l="0" t="0" r="0" b="0"/>
              <a:pathLst>
                <a:path w="9529" h="2728" extrusionOk="0">
                  <a:moveTo>
                    <a:pt x="9360" y="0"/>
                  </a:moveTo>
                  <a:lnTo>
                    <a:pt x="8855" y="67"/>
                  </a:lnTo>
                  <a:lnTo>
                    <a:pt x="8350" y="168"/>
                  </a:lnTo>
                  <a:lnTo>
                    <a:pt x="7845" y="303"/>
                  </a:lnTo>
                  <a:lnTo>
                    <a:pt x="7340" y="471"/>
                  </a:lnTo>
                  <a:lnTo>
                    <a:pt x="6330" y="842"/>
                  </a:lnTo>
                  <a:lnTo>
                    <a:pt x="5825" y="1010"/>
                  </a:lnTo>
                  <a:lnTo>
                    <a:pt x="5320" y="1145"/>
                  </a:lnTo>
                  <a:lnTo>
                    <a:pt x="2694" y="1886"/>
                  </a:lnTo>
                  <a:lnTo>
                    <a:pt x="1516" y="2189"/>
                  </a:lnTo>
                  <a:lnTo>
                    <a:pt x="775" y="2357"/>
                  </a:lnTo>
                  <a:lnTo>
                    <a:pt x="539" y="2424"/>
                  </a:lnTo>
                  <a:lnTo>
                    <a:pt x="438" y="2424"/>
                  </a:lnTo>
                  <a:lnTo>
                    <a:pt x="337" y="2458"/>
                  </a:lnTo>
                  <a:lnTo>
                    <a:pt x="270" y="2525"/>
                  </a:lnTo>
                  <a:lnTo>
                    <a:pt x="203" y="2593"/>
                  </a:lnTo>
                  <a:lnTo>
                    <a:pt x="169" y="2559"/>
                  </a:lnTo>
                  <a:lnTo>
                    <a:pt x="1" y="2559"/>
                  </a:lnTo>
                  <a:lnTo>
                    <a:pt x="1" y="2593"/>
                  </a:lnTo>
                  <a:lnTo>
                    <a:pt x="1" y="2626"/>
                  </a:lnTo>
                  <a:lnTo>
                    <a:pt x="34" y="2694"/>
                  </a:lnTo>
                  <a:lnTo>
                    <a:pt x="68" y="2727"/>
                  </a:lnTo>
                  <a:lnTo>
                    <a:pt x="708" y="2660"/>
                  </a:lnTo>
                  <a:lnTo>
                    <a:pt x="1314" y="2559"/>
                  </a:lnTo>
                  <a:lnTo>
                    <a:pt x="1920" y="2424"/>
                  </a:lnTo>
                  <a:lnTo>
                    <a:pt x="2526" y="2290"/>
                  </a:lnTo>
                  <a:lnTo>
                    <a:pt x="3738" y="1919"/>
                  </a:lnTo>
                  <a:lnTo>
                    <a:pt x="4950" y="1549"/>
                  </a:lnTo>
                  <a:lnTo>
                    <a:pt x="5489" y="1414"/>
                  </a:lnTo>
                  <a:lnTo>
                    <a:pt x="6027" y="1212"/>
                  </a:lnTo>
                  <a:lnTo>
                    <a:pt x="7138" y="808"/>
                  </a:lnTo>
                  <a:lnTo>
                    <a:pt x="7677" y="640"/>
                  </a:lnTo>
                  <a:lnTo>
                    <a:pt x="8249" y="471"/>
                  </a:lnTo>
                  <a:lnTo>
                    <a:pt x="8822" y="370"/>
                  </a:lnTo>
                  <a:lnTo>
                    <a:pt x="9360" y="337"/>
                  </a:lnTo>
                  <a:lnTo>
                    <a:pt x="9428" y="303"/>
                  </a:lnTo>
                  <a:lnTo>
                    <a:pt x="9495" y="269"/>
                  </a:lnTo>
                  <a:lnTo>
                    <a:pt x="9495" y="236"/>
                  </a:lnTo>
                  <a:lnTo>
                    <a:pt x="9529" y="168"/>
                  </a:lnTo>
                  <a:lnTo>
                    <a:pt x="9495" y="101"/>
                  </a:lnTo>
                  <a:lnTo>
                    <a:pt x="9495" y="67"/>
                  </a:lnTo>
                  <a:lnTo>
                    <a:pt x="9428" y="34"/>
                  </a:lnTo>
                  <a:lnTo>
                    <a:pt x="93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050"/>
            </a:p>
          </p:txBody>
        </p:sp>
        <p:sp>
          <p:nvSpPr>
            <p:cNvPr id="1749" name="Shape 1749"/>
            <p:cNvSpPr/>
            <p:nvPr/>
          </p:nvSpPr>
          <p:spPr>
            <a:xfrm>
              <a:off x="396900" y="2062925"/>
              <a:ext cx="184350" cy="760925"/>
            </a:xfrm>
            <a:custGeom>
              <a:avLst/>
              <a:gdLst/>
              <a:ahLst/>
              <a:cxnLst/>
              <a:rect l="0" t="0" r="0" b="0"/>
              <a:pathLst>
                <a:path w="7374" h="30437" extrusionOk="0">
                  <a:moveTo>
                    <a:pt x="2660" y="236"/>
                  </a:moveTo>
                  <a:lnTo>
                    <a:pt x="2862" y="270"/>
                  </a:lnTo>
                  <a:lnTo>
                    <a:pt x="2997" y="337"/>
                  </a:lnTo>
                  <a:lnTo>
                    <a:pt x="3131" y="404"/>
                  </a:lnTo>
                  <a:lnTo>
                    <a:pt x="3199" y="539"/>
                  </a:lnTo>
                  <a:lnTo>
                    <a:pt x="3266" y="674"/>
                  </a:lnTo>
                  <a:lnTo>
                    <a:pt x="3333" y="842"/>
                  </a:lnTo>
                  <a:lnTo>
                    <a:pt x="3401" y="1179"/>
                  </a:lnTo>
                  <a:lnTo>
                    <a:pt x="3468" y="1650"/>
                  </a:lnTo>
                  <a:lnTo>
                    <a:pt x="3535" y="2155"/>
                  </a:lnTo>
                  <a:lnTo>
                    <a:pt x="3569" y="3165"/>
                  </a:lnTo>
                  <a:lnTo>
                    <a:pt x="3603" y="3502"/>
                  </a:lnTo>
                  <a:lnTo>
                    <a:pt x="3670" y="3805"/>
                  </a:lnTo>
                  <a:lnTo>
                    <a:pt x="3535" y="3872"/>
                  </a:lnTo>
                  <a:lnTo>
                    <a:pt x="3502" y="3805"/>
                  </a:lnTo>
                  <a:lnTo>
                    <a:pt x="3468" y="3771"/>
                  </a:lnTo>
                  <a:lnTo>
                    <a:pt x="3367" y="3771"/>
                  </a:lnTo>
                  <a:lnTo>
                    <a:pt x="3367" y="3839"/>
                  </a:lnTo>
                  <a:lnTo>
                    <a:pt x="3367" y="3940"/>
                  </a:lnTo>
                  <a:lnTo>
                    <a:pt x="3030" y="4074"/>
                  </a:lnTo>
                  <a:lnTo>
                    <a:pt x="2727" y="4142"/>
                  </a:lnTo>
                  <a:lnTo>
                    <a:pt x="2357" y="4175"/>
                  </a:lnTo>
                  <a:lnTo>
                    <a:pt x="1987" y="4142"/>
                  </a:lnTo>
                  <a:lnTo>
                    <a:pt x="1583" y="4175"/>
                  </a:lnTo>
                  <a:lnTo>
                    <a:pt x="1381" y="4175"/>
                  </a:lnTo>
                  <a:lnTo>
                    <a:pt x="1145" y="4142"/>
                  </a:lnTo>
                  <a:lnTo>
                    <a:pt x="976" y="4108"/>
                  </a:lnTo>
                  <a:lnTo>
                    <a:pt x="808" y="4041"/>
                  </a:lnTo>
                  <a:lnTo>
                    <a:pt x="707" y="3872"/>
                  </a:lnTo>
                  <a:lnTo>
                    <a:pt x="640" y="3670"/>
                  </a:lnTo>
                  <a:lnTo>
                    <a:pt x="471" y="2896"/>
                  </a:lnTo>
                  <a:lnTo>
                    <a:pt x="337" y="2121"/>
                  </a:lnTo>
                  <a:lnTo>
                    <a:pt x="269" y="1751"/>
                  </a:lnTo>
                  <a:lnTo>
                    <a:pt x="236" y="1381"/>
                  </a:lnTo>
                  <a:lnTo>
                    <a:pt x="236" y="977"/>
                  </a:lnTo>
                  <a:lnTo>
                    <a:pt x="269" y="573"/>
                  </a:lnTo>
                  <a:lnTo>
                    <a:pt x="640" y="472"/>
                  </a:lnTo>
                  <a:lnTo>
                    <a:pt x="1044" y="371"/>
                  </a:lnTo>
                  <a:lnTo>
                    <a:pt x="1448" y="303"/>
                  </a:lnTo>
                  <a:lnTo>
                    <a:pt x="1886" y="236"/>
                  </a:lnTo>
                  <a:close/>
                  <a:moveTo>
                    <a:pt x="3401" y="4175"/>
                  </a:moveTo>
                  <a:lnTo>
                    <a:pt x="3502" y="4579"/>
                  </a:lnTo>
                  <a:lnTo>
                    <a:pt x="3603" y="5118"/>
                  </a:lnTo>
                  <a:lnTo>
                    <a:pt x="3603" y="5320"/>
                  </a:lnTo>
                  <a:lnTo>
                    <a:pt x="3636" y="5488"/>
                  </a:lnTo>
                  <a:lnTo>
                    <a:pt x="2997" y="5556"/>
                  </a:lnTo>
                  <a:lnTo>
                    <a:pt x="2357" y="5623"/>
                  </a:lnTo>
                  <a:lnTo>
                    <a:pt x="1818" y="5690"/>
                  </a:lnTo>
                  <a:lnTo>
                    <a:pt x="1549" y="5724"/>
                  </a:lnTo>
                  <a:lnTo>
                    <a:pt x="1313" y="5825"/>
                  </a:lnTo>
                  <a:lnTo>
                    <a:pt x="1313" y="5657"/>
                  </a:lnTo>
                  <a:lnTo>
                    <a:pt x="1279" y="5488"/>
                  </a:lnTo>
                  <a:lnTo>
                    <a:pt x="1212" y="5152"/>
                  </a:lnTo>
                  <a:lnTo>
                    <a:pt x="1178" y="4748"/>
                  </a:lnTo>
                  <a:lnTo>
                    <a:pt x="1145" y="4377"/>
                  </a:lnTo>
                  <a:lnTo>
                    <a:pt x="1482" y="4377"/>
                  </a:lnTo>
                  <a:lnTo>
                    <a:pt x="1785" y="4344"/>
                  </a:lnTo>
                  <a:lnTo>
                    <a:pt x="2222" y="4377"/>
                  </a:lnTo>
                  <a:lnTo>
                    <a:pt x="2626" y="4344"/>
                  </a:lnTo>
                  <a:lnTo>
                    <a:pt x="3030" y="4310"/>
                  </a:lnTo>
                  <a:lnTo>
                    <a:pt x="3199" y="4243"/>
                  </a:lnTo>
                  <a:lnTo>
                    <a:pt x="3401" y="4175"/>
                  </a:lnTo>
                  <a:close/>
                  <a:moveTo>
                    <a:pt x="3737" y="5724"/>
                  </a:moveTo>
                  <a:lnTo>
                    <a:pt x="3838" y="5758"/>
                  </a:lnTo>
                  <a:lnTo>
                    <a:pt x="3906" y="5791"/>
                  </a:lnTo>
                  <a:lnTo>
                    <a:pt x="3939" y="5892"/>
                  </a:lnTo>
                  <a:lnTo>
                    <a:pt x="3973" y="5993"/>
                  </a:lnTo>
                  <a:lnTo>
                    <a:pt x="4007" y="6263"/>
                  </a:lnTo>
                  <a:lnTo>
                    <a:pt x="3973" y="6532"/>
                  </a:lnTo>
                  <a:lnTo>
                    <a:pt x="2593" y="6700"/>
                  </a:lnTo>
                  <a:lnTo>
                    <a:pt x="2020" y="6768"/>
                  </a:lnTo>
                  <a:lnTo>
                    <a:pt x="1751" y="6835"/>
                  </a:lnTo>
                  <a:lnTo>
                    <a:pt x="1448" y="6936"/>
                  </a:lnTo>
                  <a:lnTo>
                    <a:pt x="1279" y="6667"/>
                  </a:lnTo>
                  <a:lnTo>
                    <a:pt x="1212" y="6532"/>
                  </a:lnTo>
                  <a:lnTo>
                    <a:pt x="1145" y="6397"/>
                  </a:lnTo>
                  <a:lnTo>
                    <a:pt x="1111" y="6229"/>
                  </a:lnTo>
                  <a:lnTo>
                    <a:pt x="1111" y="6061"/>
                  </a:lnTo>
                  <a:lnTo>
                    <a:pt x="1246" y="6061"/>
                  </a:lnTo>
                  <a:lnTo>
                    <a:pt x="1414" y="6027"/>
                  </a:lnTo>
                  <a:lnTo>
                    <a:pt x="1684" y="5960"/>
                  </a:lnTo>
                  <a:lnTo>
                    <a:pt x="2290" y="5859"/>
                  </a:lnTo>
                  <a:lnTo>
                    <a:pt x="2896" y="5791"/>
                  </a:lnTo>
                  <a:lnTo>
                    <a:pt x="3737" y="5724"/>
                  </a:lnTo>
                  <a:close/>
                  <a:moveTo>
                    <a:pt x="3771" y="6801"/>
                  </a:moveTo>
                  <a:lnTo>
                    <a:pt x="3771" y="6835"/>
                  </a:lnTo>
                  <a:lnTo>
                    <a:pt x="3771" y="7374"/>
                  </a:lnTo>
                  <a:lnTo>
                    <a:pt x="3838" y="7946"/>
                  </a:lnTo>
                  <a:lnTo>
                    <a:pt x="3906" y="8518"/>
                  </a:lnTo>
                  <a:lnTo>
                    <a:pt x="3973" y="9057"/>
                  </a:lnTo>
                  <a:lnTo>
                    <a:pt x="4040" y="9798"/>
                  </a:lnTo>
                  <a:lnTo>
                    <a:pt x="4175" y="10505"/>
                  </a:lnTo>
                  <a:lnTo>
                    <a:pt x="4276" y="10942"/>
                  </a:lnTo>
                  <a:lnTo>
                    <a:pt x="4444" y="11380"/>
                  </a:lnTo>
                  <a:lnTo>
                    <a:pt x="4815" y="12188"/>
                  </a:lnTo>
                  <a:lnTo>
                    <a:pt x="4411" y="12323"/>
                  </a:lnTo>
                  <a:lnTo>
                    <a:pt x="3973" y="12424"/>
                  </a:lnTo>
                  <a:lnTo>
                    <a:pt x="3131" y="12525"/>
                  </a:lnTo>
                  <a:lnTo>
                    <a:pt x="2694" y="12559"/>
                  </a:lnTo>
                  <a:lnTo>
                    <a:pt x="2458" y="12592"/>
                  </a:lnTo>
                  <a:lnTo>
                    <a:pt x="2256" y="12660"/>
                  </a:lnTo>
                  <a:lnTo>
                    <a:pt x="2222" y="11919"/>
                  </a:lnTo>
                  <a:lnTo>
                    <a:pt x="2155" y="11178"/>
                  </a:lnTo>
                  <a:lnTo>
                    <a:pt x="1987" y="9697"/>
                  </a:lnTo>
                  <a:lnTo>
                    <a:pt x="1953" y="9057"/>
                  </a:lnTo>
                  <a:lnTo>
                    <a:pt x="1886" y="8384"/>
                  </a:lnTo>
                  <a:lnTo>
                    <a:pt x="1785" y="7744"/>
                  </a:lnTo>
                  <a:lnTo>
                    <a:pt x="1684" y="7407"/>
                  </a:lnTo>
                  <a:lnTo>
                    <a:pt x="1583" y="7104"/>
                  </a:lnTo>
                  <a:lnTo>
                    <a:pt x="1886" y="7071"/>
                  </a:lnTo>
                  <a:lnTo>
                    <a:pt x="2222" y="7037"/>
                  </a:lnTo>
                  <a:lnTo>
                    <a:pt x="2862" y="6936"/>
                  </a:lnTo>
                  <a:lnTo>
                    <a:pt x="3771" y="6801"/>
                  </a:lnTo>
                  <a:close/>
                  <a:moveTo>
                    <a:pt x="5185" y="12256"/>
                  </a:moveTo>
                  <a:lnTo>
                    <a:pt x="5185" y="12424"/>
                  </a:lnTo>
                  <a:lnTo>
                    <a:pt x="5252" y="12592"/>
                  </a:lnTo>
                  <a:lnTo>
                    <a:pt x="5320" y="12761"/>
                  </a:lnTo>
                  <a:lnTo>
                    <a:pt x="5421" y="12929"/>
                  </a:lnTo>
                  <a:lnTo>
                    <a:pt x="5623" y="13232"/>
                  </a:lnTo>
                  <a:lnTo>
                    <a:pt x="5892" y="13535"/>
                  </a:lnTo>
                  <a:lnTo>
                    <a:pt x="6161" y="13804"/>
                  </a:lnTo>
                  <a:lnTo>
                    <a:pt x="6431" y="14107"/>
                  </a:lnTo>
                  <a:lnTo>
                    <a:pt x="6666" y="14410"/>
                  </a:lnTo>
                  <a:lnTo>
                    <a:pt x="6734" y="14579"/>
                  </a:lnTo>
                  <a:lnTo>
                    <a:pt x="6801" y="14747"/>
                  </a:lnTo>
                  <a:lnTo>
                    <a:pt x="6868" y="14983"/>
                  </a:lnTo>
                  <a:lnTo>
                    <a:pt x="6868" y="15252"/>
                  </a:lnTo>
                  <a:lnTo>
                    <a:pt x="6868" y="15488"/>
                  </a:lnTo>
                  <a:lnTo>
                    <a:pt x="6835" y="15723"/>
                  </a:lnTo>
                  <a:lnTo>
                    <a:pt x="6700" y="16228"/>
                  </a:lnTo>
                  <a:lnTo>
                    <a:pt x="6532" y="16700"/>
                  </a:lnTo>
                  <a:lnTo>
                    <a:pt x="6363" y="17171"/>
                  </a:lnTo>
                  <a:lnTo>
                    <a:pt x="6229" y="17676"/>
                  </a:lnTo>
                  <a:lnTo>
                    <a:pt x="6161" y="17912"/>
                  </a:lnTo>
                  <a:lnTo>
                    <a:pt x="6128" y="18147"/>
                  </a:lnTo>
                  <a:lnTo>
                    <a:pt x="6128" y="18383"/>
                  </a:lnTo>
                  <a:lnTo>
                    <a:pt x="6161" y="18652"/>
                  </a:lnTo>
                  <a:lnTo>
                    <a:pt x="5320" y="18821"/>
                  </a:lnTo>
                  <a:lnTo>
                    <a:pt x="4882" y="18888"/>
                  </a:lnTo>
                  <a:lnTo>
                    <a:pt x="4444" y="18955"/>
                  </a:lnTo>
                  <a:lnTo>
                    <a:pt x="3636" y="19023"/>
                  </a:lnTo>
                  <a:lnTo>
                    <a:pt x="3232" y="19090"/>
                  </a:lnTo>
                  <a:lnTo>
                    <a:pt x="2862" y="19191"/>
                  </a:lnTo>
                  <a:lnTo>
                    <a:pt x="2727" y="18888"/>
                  </a:lnTo>
                  <a:lnTo>
                    <a:pt x="2559" y="18619"/>
                  </a:lnTo>
                  <a:lnTo>
                    <a:pt x="2323" y="18383"/>
                  </a:lnTo>
                  <a:lnTo>
                    <a:pt x="2088" y="18147"/>
                  </a:lnTo>
                  <a:lnTo>
                    <a:pt x="1852" y="17945"/>
                  </a:lnTo>
                  <a:lnTo>
                    <a:pt x="1650" y="17710"/>
                  </a:lnTo>
                  <a:lnTo>
                    <a:pt x="1515" y="17508"/>
                  </a:lnTo>
                  <a:lnTo>
                    <a:pt x="1381" y="17272"/>
                  </a:lnTo>
                  <a:lnTo>
                    <a:pt x="1279" y="17003"/>
                  </a:lnTo>
                  <a:lnTo>
                    <a:pt x="1212" y="16733"/>
                  </a:lnTo>
                  <a:lnTo>
                    <a:pt x="1145" y="16464"/>
                  </a:lnTo>
                  <a:lnTo>
                    <a:pt x="1111" y="16161"/>
                  </a:lnTo>
                  <a:lnTo>
                    <a:pt x="1111" y="15757"/>
                  </a:lnTo>
                  <a:lnTo>
                    <a:pt x="1178" y="15319"/>
                  </a:lnTo>
                  <a:lnTo>
                    <a:pt x="1279" y="14915"/>
                  </a:lnTo>
                  <a:lnTo>
                    <a:pt x="1414" y="14511"/>
                  </a:lnTo>
                  <a:lnTo>
                    <a:pt x="1684" y="13703"/>
                  </a:lnTo>
                  <a:lnTo>
                    <a:pt x="1818" y="13299"/>
                  </a:lnTo>
                  <a:lnTo>
                    <a:pt x="1919" y="12929"/>
                  </a:lnTo>
                  <a:lnTo>
                    <a:pt x="2357" y="12862"/>
                  </a:lnTo>
                  <a:lnTo>
                    <a:pt x="2795" y="12828"/>
                  </a:lnTo>
                  <a:lnTo>
                    <a:pt x="3704" y="12660"/>
                  </a:lnTo>
                  <a:lnTo>
                    <a:pt x="4007" y="12626"/>
                  </a:lnTo>
                  <a:lnTo>
                    <a:pt x="4343" y="12559"/>
                  </a:lnTo>
                  <a:lnTo>
                    <a:pt x="4646" y="12491"/>
                  </a:lnTo>
                  <a:lnTo>
                    <a:pt x="4916" y="12390"/>
                  </a:lnTo>
                  <a:lnTo>
                    <a:pt x="4983" y="12357"/>
                  </a:lnTo>
                  <a:lnTo>
                    <a:pt x="5050" y="12323"/>
                  </a:lnTo>
                  <a:lnTo>
                    <a:pt x="5185" y="12256"/>
                  </a:lnTo>
                  <a:close/>
                  <a:moveTo>
                    <a:pt x="2054" y="0"/>
                  </a:moveTo>
                  <a:lnTo>
                    <a:pt x="1549" y="34"/>
                  </a:lnTo>
                  <a:lnTo>
                    <a:pt x="1044" y="135"/>
                  </a:lnTo>
                  <a:lnTo>
                    <a:pt x="539" y="270"/>
                  </a:lnTo>
                  <a:lnTo>
                    <a:pt x="303" y="337"/>
                  </a:lnTo>
                  <a:lnTo>
                    <a:pt x="101" y="472"/>
                  </a:lnTo>
                  <a:lnTo>
                    <a:pt x="67" y="505"/>
                  </a:lnTo>
                  <a:lnTo>
                    <a:pt x="67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34" y="808"/>
                  </a:lnTo>
                  <a:lnTo>
                    <a:pt x="0" y="1010"/>
                  </a:lnTo>
                  <a:lnTo>
                    <a:pt x="0" y="1414"/>
                  </a:lnTo>
                  <a:lnTo>
                    <a:pt x="67" y="1852"/>
                  </a:lnTo>
                  <a:lnTo>
                    <a:pt x="135" y="2256"/>
                  </a:lnTo>
                  <a:lnTo>
                    <a:pt x="236" y="2828"/>
                  </a:lnTo>
                  <a:lnTo>
                    <a:pt x="370" y="3401"/>
                  </a:lnTo>
                  <a:lnTo>
                    <a:pt x="404" y="3738"/>
                  </a:lnTo>
                  <a:lnTo>
                    <a:pt x="438" y="3940"/>
                  </a:lnTo>
                  <a:lnTo>
                    <a:pt x="505" y="4108"/>
                  </a:lnTo>
                  <a:lnTo>
                    <a:pt x="606" y="4209"/>
                  </a:lnTo>
                  <a:lnTo>
                    <a:pt x="673" y="4276"/>
                  </a:lnTo>
                  <a:lnTo>
                    <a:pt x="808" y="4344"/>
                  </a:lnTo>
                  <a:lnTo>
                    <a:pt x="909" y="4377"/>
                  </a:lnTo>
                  <a:lnTo>
                    <a:pt x="943" y="4815"/>
                  </a:lnTo>
                  <a:lnTo>
                    <a:pt x="976" y="5253"/>
                  </a:lnTo>
                  <a:lnTo>
                    <a:pt x="1010" y="5589"/>
                  </a:lnTo>
                  <a:lnTo>
                    <a:pt x="1044" y="5791"/>
                  </a:lnTo>
                  <a:lnTo>
                    <a:pt x="1145" y="5926"/>
                  </a:lnTo>
                  <a:lnTo>
                    <a:pt x="1111" y="5960"/>
                  </a:lnTo>
                  <a:lnTo>
                    <a:pt x="1077" y="5892"/>
                  </a:lnTo>
                  <a:lnTo>
                    <a:pt x="1010" y="5892"/>
                  </a:lnTo>
                  <a:lnTo>
                    <a:pt x="943" y="6027"/>
                  </a:lnTo>
                  <a:lnTo>
                    <a:pt x="943" y="6162"/>
                  </a:lnTo>
                  <a:lnTo>
                    <a:pt x="943" y="6296"/>
                  </a:lnTo>
                  <a:lnTo>
                    <a:pt x="976" y="6465"/>
                  </a:lnTo>
                  <a:lnTo>
                    <a:pt x="1111" y="6768"/>
                  </a:lnTo>
                  <a:lnTo>
                    <a:pt x="1279" y="7003"/>
                  </a:lnTo>
                  <a:lnTo>
                    <a:pt x="1212" y="7037"/>
                  </a:lnTo>
                  <a:lnTo>
                    <a:pt x="1178" y="7071"/>
                  </a:lnTo>
                  <a:lnTo>
                    <a:pt x="1212" y="7104"/>
                  </a:lnTo>
                  <a:lnTo>
                    <a:pt x="1381" y="7104"/>
                  </a:lnTo>
                  <a:lnTo>
                    <a:pt x="1482" y="7744"/>
                  </a:lnTo>
                  <a:lnTo>
                    <a:pt x="1583" y="8417"/>
                  </a:lnTo>
                  <a:lnTo>
                    <a:pt x="1684" y="9057"/>
                  </a:lnTo>
                  <a:lnTo>
                    <a:pt x="1751" y="9697"/>
                  </a:lnTo>
                  <a:lnTo>
                    <a:pt x="1886" y="11212"/>
                  </a:lnTo>
                  <a:lnTo>
                    <a:pt x="1953" y="11986"/>
                  </a:lnTo>
                  <a:lnTo>
                    <a:pt x="1987" y="12727"/>
                  </a:lnTo>
                  <a:lnTo>
                    <a:pt x="1987" y="12761"/>
                  </a:lnTo>
                  <a:lnTo>
                    <a:pt x="1919" y="12828"/>
                  </a:lnTo>
                  <a:lnTo>
                    <a:pt x="1919" y="12794"/>
                  </a:lnTo>
                  <a:lnTo>
                    <a:pt x="1852" y="12828"/>
                  </a:lnTo>
                  <a:lnTo>
                    <a:pt x="1785" y="12929"/>
                  </a:lnTo>
                  <a:lnTo>
                    <a:pt x="1684" y="13165"/>
                  </a:lnTo>
                  <a:lnTo>
                    <a:pt x="1549" y="13636"/>
                  </a:lnTo>
                  <a:lnTo>
                    <a:pt x="1313" y="14141"/>
                  </a:lnTo>
                  <a:lnTo>
                    <a:pt x="1145" y="14680"/>
                  </a:lnTo>
                  <a:lnTo>
                    <a:pt x="1010" y="15218"/>
                  </a:lnTo>
                  <a:lnTo>
                    <a:pt x="909" y="15791"/>
                  </a:lnTo>
                  <a:lnTo>
                    <a:pt x="909" y="16296"/>
                  </a:lnTo>
                  <a:lnTo>
                    <a:pt x="943" y="16767"/>
                  </a:lnTo>
                  <a:lnTo>
                    <a:pt x="1077" y="17238"/>
                  </a:lnTo>
                  <a:lnTo>
                    <a:pt x="1145" y="17440"/>
                  </a:lnTo>
                  <a:lnTo>
                    <a:pt x="1279" y="17676"/>
                  </a:lnTo>
                  <a:lnTo>
                    <a:pt x="1414" y="17912"/>
                  </a:lnTo>
                  <a:lnTo>
                    <a:pt x="1616" y="18114"/>
                  </a:lnTo>
                  <a:lnTo>
                    <a:pt x="2020" y="18484"/>
                  </a:lnTo>
                  <a:lnTo>
                    <a:pt x="2189" y="18652"/>
                  </a:lnTo>
                  <a:lnTo>
                    <a:pt x="2391" y="18854"/>
                  </a:lnTo>
                  <a:lnTo>
                    <a:pt x="2525" y="19090"/>
                  </a:lnTo>
                  <a:lnTo>
                    <a:pt x="2626" y="19359"/>
                  </a:lnTo>
                  <a:lnTo>
                    <a:pt x="2660" y="19427"/>
                  </a:lnTo>
                  <a:lnTo>
                    <a:pt x="2727" y="19460"/>
                  </a:lnTo>
                  <a:lnTo>
                    <a:pt x="2761" y="19460"/>
                  </a:lnTo>
                  <a:lnTo>
                    <a:pt x="2828" y="19427"/>
                  </a:lnTo>
                  <a:lnTo>
                    <a:pt x="2963" y="19764"/>
                  </a:lnTo>
                  <a:lnTo>
                    <a:pt x="3098" y="20134"/>
                  </a:lnTo>
                  <a:lnTo>
                    <a:pt x="3199" y="20471"/>
                  </a:lnTo>
                  <a:lnTo>
                    <a:pt x="3266" y="20841"/>
                  </a:lnTo>
                  <a:lnTo>
                    <a:pt x="3333" y="21582"/>
                  </a:lnTo>
                  <a:lnTo>
                    <a:pt x="3434" y="22322"/>
                  </a:lnTo>
                  <a:lnTo>
                    <a:pt x="3704" y="24107"/>
                  </a:lnTo>
                  <a:lnTo>
                    <a:pt x="3838" y="24982"/>
                  </a:lnTo>
                  <a:lnTo>
                    <a:pt x="3939" y="25891"/>
                  </a:lnTo>
                  <a:lnTo>
                    <a:pt x="4074" y="27036"/>
                  </a:lnTo>
                  <a:lnTo>
                    <a:pt x="4209" y="28181"/>
                  </a:lnTo>
                  <a:lnTo>
                    <a:pt x="4411" y="29325"/>
                  </a:lnTo>
                  <a:lnTo>
                    <a:pt x="4680" y="30436"/>
                  </a:lnTo>
                  <a:lnTo>
                    <a:pt x="4983" y="30436"/>
                  </a:lnTo>
                  <a:lnTo>
                    <a:pt x="4781" y="29797"/>
                  </a:lnTo>
                  <a:lnTo>
                    <a:pt x="4613" y="29123"/>
                  </a:lnTo>
                  <a:lnTo>
                    <a:pt x="4444" y="28181"/>
                  </a:lnTo>
                  <a:lnTo>
                    <a:pt x="4343" y="27271"/>
                  </a:lnTo>
                  <a:lnTo>
                    <a:pt x="4141" y="25386"/>
                  </a:lnTo>
                  <a:lnTo>
                    <a:pt x="3872" y="23669"/>
                  </a:lnTo>
                  <a:lnTo>
                    <a:pt x="3603" y="21986"/>
                  </a:lnTo>
                  <a:lnTo>
                    <a:pt x="3535" y="21312"/>
                  </a:lnTo>
                  <a:lnTo>
                    <a:pt x="3434" y="20639"/>
                  </a:lnTo>
                  <a:lnTo>
                    <a:pt x="3367" y="20302"/>
                  </a:lnTo>
                  <a:lnTo>
                    <a:pt x="3266" y="19966"/>
                  </a:lnTo>
                  <a:lnTo>
                    <a:pt x="3165" y="19663"/>
                  </a:lnTo>
                  <a:lnTo>
                    <a:pt x="2997" y="19393"/>
                  </a:lnTo>
                  <a:lnTo>
                    <a:pt x="3939" y="19225"/>
                  </a:lnTo>
                  <a:lnTo>
                    <a:pt x="4882" y="19124"/>
                  </a:lnTo>
                  <a:lnTo>
                    <a:pt x="5488" y="19056"/>
                  </a:lnTo>
                  <a:lnTo>
                    <a:pt x="5757" y="18989"/>
                  </a:lnTo>
                  <a:lnTo>
                    <a:pt x="6060" y="18888"/>
                  </a:lnTo>
                  <a:lnTo>
                    <a:pt x="6060" y="18888"/>
                  </a:lnTo>
                  <a:lnTo>
                    <a:pt x="6027" y="19663"/>
                  </a:lnTo>
                  <a:lnTo>
                    <a:pt x="6027" y="20437"/>
                  </a:lnTo>
                  <a:lnTo>
                    <a:pt x="6094" y="21211"/>
                  </a:lnTo>
                  <a:lnTo>
                    <a:pt x="6161" y="21986"/>
                  </a:lnTo>
                  <a:lnTo>
                    <a:pt x="6363" y="23568"/>
                  </a:lnTo>
                  <a:lnTo>
                    <a:pt x="6532" y="25083"/>
                  </a:lnTo>
                  <a:lnTo>
                    <a:pt x="7070" y="30436"/>
                  </a:lnTo>
                  <a:lnTo>
                    <a:pt x="7373" y="30436"/>
                  </a:lnTo>
                  <a:lnTo>
                    <a:pt x="7104" y="27777"/>
                  </a:lnTo>
                  <a:lnTo>
                    <a:pt x="6801" y="25083"/>
                  </a:lnTo>
                  <a:lnTo>
                    <a:pt x="6498" y="21952"/>
                  </a:lnTo>
                  <a:lnTo>
                    <a:pt x="6195" y="18821"/>
                  </a:lnTo>
                  <a:lnTo>
                    <a:pt x="6262" y="19023"/>
                  </a:lnTo>
                  <a:lnTo>
                    <a:pt x="6296" y="19056"/>
                  </a:lnTo>
                  <a:lnTo>
                    <a:pt x="6330" y="19090"/>
                  </a:lnTo>
                  <a:lnTo>
                    <a:pt x="6431" y="19124"/>
                  </a:lnTo>
                  <a:lnTo>
                    <a:pt x="6498" y="19056"/>
                  </a:lnTo>
                  <a:lnTo>
                    <a:pt x="6532" y="19023"/>
                  </a:lnTo>
                  <a:lnTo>
                    <a:pt x="6532" y="18955"/>
                  </a:lnTo>
                  <a:lnTo>
                    <a:pt x="6464" y="18686"/>
                  </a:lnTo>
                  <a:lnTo>
                    <a:pt x="6431" y="18450"/>
                  </a:lnTo>
                  <a:lnTo>
                    <a:pt x="6431" y="18181"/>
                  </a:lnTo>
                  <a:lnTo>
                    <a:pt x="6464" y="17945"/>
                  </a:lnTo>
                  <a:lnTo>
                    <a:pt x="6565" y="17440"/>
                  </a:lnTo>
                  <a:lnTo>
                    <a:pt x="6734" y="16935"/>
                  </a:lnTo>
                  <a:lnTo>
                    <a:pt x="6868" y="16430"/>
                  </a:lnTo>
                  <a:lnTo>
                    <a:pt x="7037" y="15925"/>
                  </a:lnTo>
                  <a:lnTo>
                    <a:pt x="7104" y="15420"/>
                  </a:lnTo>
                  <a:lnTo>
                    <a:pt x="7104" y="15185"/>
                  </a:lnTo>
                  <a:lnTo>
                    <a:pt x="7104" y="14915"/>
                  </a:lnTo>
                  <a:lnTo>
                    <a:pt x="7070" y="14713"/>
                  </a:lnTo>
                  <a:lnTo>
                    <a:pt x="7037" y="14545"/>
                  </a:lnTo>
                  <a:lnTo>
                    <a:pt x="6868" y="14208"/>
                  </a:lnTo>
                  <a:lnTo>
                    <a:pt x="6666" y="13905"/>
                  </a:lnTo>
                  <a:lnTo>
                    <a:pt x="6397" y="13636"/>
                  </a:lnTo>
                  <a:lnTo>
                    <a:pt x="6060" y="13266"/>
                  </a:lnTo>
                  <a:lnTo>
                    <a:pt x="5757" y="12862"/>
                  </a:lnTo>
                  <a:lnTo>
                    <a:pt x="5623" y="12660"/>
                  </a:lnTo>
                  <a:lnTo>
                    <a:pt x="5488" y="12458"/>
                  </a:lnTo>
                  <a:lnTo>
                    <a:pt x="5387" y="12222"/>
                  </a:lnTo>
                  <a:lnTo>
                    <a:pt x="5320" y="11953"/>
                  </a:lnTo>
                  <a:lnTo>
                    <a:pt x="5286" y="11919"/>
                  </a:lnTo>
                  <a:lnTo>
                    <a:pt x="5219" y="11919"/>
                  </a:lnTo>
                  <a:lnTo>
                    <a:pt x="5185" y="11953"/>
                  </a:lnTo>
                  <a:lnTo>
                    <a:pt x="5185" y="12087"/>
                  </a:lnTo>
                  <a:lnTo>
                    <a:pt x="5118" y="12054"/>
                  </a:lnTo>
                  <a:lnTo>
                    <a:pt x="5050" y="12054"/>
                  </a:lnTo>
                  <a:lnTo>
                    <a:pt x="5017" y="12087"/>
                  </a:lnTo>
                  <a:lnTo>
                    <a:pt x="4983" y="11919"/>
                  </a:lnTo>
                  <a:lnTo>
                    <a:pt x="4882" y="11751"/>
                  </a:lnTo>
                  <a:lnTo>
                    <a:pt x="4613" y="11111"/>
                  </a:lnTo>
                  <a:lnTo>
                    <a:pt x="4478" y="10808"/>
                  </a:lnTo>
                  <a:lnTo>
                    <a:pt x="4411" y="10437"/>
                  </a:lnTo>
                  <a:lnTo>
                    <a:pt x="4242" y="9596"/>
                  </a:lnTo>
                  <a:lnTo>
                    <a:pt x="4141" y="8687"/>
                  </a:lnTo>
                  <a:lnTo>
                    <a:pt x="4141" y="8350"/>
                  </a:lnTo>
                  <a:lnTo>
                    <a:pt x="4108" y="7710"/>
                  </a:lnTo>
                  <a:lnTo>
                    <a:pt x="4074" y="7374"/>
                  </a:lnTo>
                  <a:lnTo>
                    <a:pt x="4007" y="7104"/>
                  </a:lnTo>
                  <a:lnTo>
                    <a:pt x="3939" y="6902"/>
                  </a:lnTo>
                  <a:lnTo>
                    <a:pt x="3872" y="6835"/>
                  </a:lnTo>
                  <a:lnTo>
                    <a:pt x="3838" y="6801"/>
                  </a:lnTo>
                  <a:lnTo>
                    <a:pt x="3973" y="6801"/>
                  </a:lnTo>
                  <a:lnTo>
                    <a:pt x="4007" y="6835"/>
                  </a:lnTo>
                  <a:lnTo>
                    <a:pt x="4141" y="6835"/>
                  </a:lnTo>
                  <a:lnTo>
                    <a:pt x="4209" y="6734"/>
                  </a:lnTo>
                  <a:lnTo>
                    <a:pt x="4343" y="6734"/>
                  </a:lnTo>
                  <a:lnTo>
                    <a:pt x="4411" y="6700"/>
                  </a:lnTo>
                  <a:lnTo>
                    <a:pt x="4444" y="6667"/>
                  </a:lnTo>
                  <a:lnTo>
                    <a:pt x="4444" y="6566"/>
                  </a:lnTo>
                  <a:lnTo>
                    <a:pt x="4377" y="6498"/>
                  </a:lnTo>
                  <a:lnTo>
                    <a:pt x="4343" y="6465"/>
                  </a:lnTo>
                  <a:lnTo>
                    <a:pt x="4276" y="6465"/>
                  </a:lnTo>
                  <a:lnTo>
                    <a:pt x="4209" y="6498"/>
                  </a:lnTo>
                  <a:lnTo>
                    <a:pt x="4209" y="6027"/>
                  </a:lnTo>
                  <a:lnTo>
                    <a:pt x="4141" y="5556"/>
                  </a:lnTo>
                  <a:lnTo>
                    <a:pt x="4108" y="5488"/>
                  </a:lnTo>
                  <a:lnTo>
                    <a:pt x="4040" y="5455"/>
                  </a:lnTo>
                  <a:lnTo>
                    <a:pt x="3771" y="5488"/>
                  </a:lnTo>
                  <a:lnTo>
                    <a:pt x="3838" y="5320"/>
                  </a:lnTo>
                  <a:lnTo>
                    <a:pt x="3838" y="5152"/>
                  </a:lnTo>
                  <a:lnTo>
                    <a:pt x="3771" y="4815"/>
                  </a:lnTo>
                  <a:lnTo>
                    <a:pt x="3704" y="4445"/>
                  </a:lnTo>
                  <a:lnTo>
                    <a:pt x="3603" y="4074"/>
                  </a:lnTo>
                  <a:lnTo>
                    <a:pt x="3737" y="4007"/>
                  </a:lnTo>
                  <a:lnTo>
                    <a:pt x="3838" y="4074"/>
                  </a:lnTo>
                  <a:lnTo>
                    <a:pt x="3906" y="4108"/>
                  </a:lnTo>
                  <a:lnTo>
                    <a:pt x="3973" y="4108"/>
                  </a:lnTo>
                  <a:lnTo>
                    <a:pt x="4007" y="4041"/>
                  </a:lnTo>
                  <a:lnTo>
                    <a:pt x="4007" y="3940"/>
                  </a:lnTo>
                  <a:lnTo>
                    <a:pt x="3906" y="3738"/>
                  </a:lnTo>
                  <a:lnTo>
                    <a:pt x="3805" y="3502"/>
                  </a:lnTo>
                  <a:lnTo>
                    <a:pt x="3771" y="3232"/>
                  </a:lnTo>
                  <a:lnTo>
                    <a:pt x="3771" y="2929"/>
                  </a:lnTo>
                  <a:lnTo>
                    <a:pt x="3737" y="2357"/>
                  </a:lnTo>
                  <a:lnTo>
                    <a:pt x="3737" y="1852"/>
                  </a:lnTo>
                  <a:lnTo>
                    <a:pt x="3704" y="1448"/>
                  </a:lnTo>
                  <a:lnTo>
                    <a:pt x="3636" y="977"/>
                  </a:lnTo>
                  <a:lnTo>
                    <a:pt x="3603" y="775"/>
                  </a:lnTo>
                  <a:lnTo>
                    <a:pt x="3535" y="539"/>
                  </a:lnTo>
                  <a:lnTo>
                    <a:pt x="3434" y="371"/>
                  </a:lnTo>
                  <a:lnTo>
                    <a:pt x="3333" y="236"/>
                  </a:lnTo>
                  <a:lnTo>
                    <a:pt x="3199" y="135"/>
                  </a:lnTo>
                  <a:lnTo>
                    <a:pt x="3064" y="68"/>
                  </a:lnTo>
                  <a:lnTo>
                    <a:pt x="2896" y="34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050"/>
            </a:p>
          </p:txBody>
        </p:sp>
        <p:sp>
          <p:nvSpPr>
            <p:cNvPr id="1750" name="Shape 1750"/>
            <p:cNvSpPr/>
            <p:nvPr/>
          </p:nvSpPr>
          <p:spPr>
            <a:xfrm>
              <a:off x="328725" y="1041100"/>
              <a:ext cx="351000" cy="772700"/>
            </a:xfrm>
            <a:custGeom>
              <a:avLst/>
              <a:gdLst/>
              <a:ahLst/>
              <a:cxnLst/>
              <a:rect l="0" t="0" r="0" b="0"/>
              <a:pathLst>
                <a:path w="14040" h="30908" extrusionOk="0">
                  <a:moveTo>
                    <a:pt x="0" y="0"/>
                  </a:moveTo>
                  <a:lnTo>
                    <a:pt x="0" y="135"/>
                  </a:lnTo>
                  <a:lnTo>
                    <a:pt x="303" y="236"/>
                  </a:lnTo>
                  <a:lnTo>
                    <a:pt x="606" y="371"/>
                  </a:lnTo>
                  <a:lnTo>
                    <a:pt x="1178" y="674"/>
                  </a:lnTo>
                  <a:lnTo>
                    <a:pt x="1549" y="842"/>
                  </a:lnTo>
                  <a:lnTo>
                    <a:pt x="1953" y="977"/>
                  </a:lnTo>
                  <a:lnTo>
                    <a:pt x="2761" y="1179"/>
                  </a:lnTo>
                  <a:lnTo>
                    <a:pt x="3703" y="1448"/>
                  </a:lnTo>
                  <a:lnTo>
                    <a:pt x="4613" y="1717"/>
                  </a:lnTo>
                  <a:lnTo>
                    <a:pt x="5522" y="2020"/>
                  </a:lnTo>
                  <a:lnTo>
                    <a:pt x="6397" y="2357"/>
                  </a:lnTo>
                  <a:lnTo>
                    <a:pt x="8215" y="3064"/>
                  </a:lnTo>
                  <a:lnTo>
                    <a:pt x="10067" y="3670"/>
                  </a:lnTo>
                  <a:lnTo>
                    <a:pt x="10976" y="3939"/>
                  </a:lnTo>
                  <a:lnTo>
                    <a:pt x="11885" y="4209"/>
                  </a:lnTo>
                  <a:lnTo>
                    <a:pt x="12794" y="4478"/>
                  </a:lnTo>
                  <a:lnTo>
                    <a:pt x="13703" y="4748"/>
                  </a:lnTo>
                  <a:lnTo>
                    <a:pt x="13703" y="4815"/>
                  </a:lnTo>
                  <a:lnTo>
                    <a:pt x="13737" y="4849"/>
                  </a:lnTo>
                  <a:lnTo>
                    <a:pt x="13770" y="4882"/>
                  </a:lnTo>
                  <a:lnTo>
                    <a:pt x="13669" y="5017"/>
                  </a:lnTo>
                  <a:lnTo>
                    <a:pt x="13568" y="5522"/>
                  </a:lnTo>
                  <a:lnTo>
                    <a:pt x="13400" y="6364"/>
                  </a:lnTo>
                  <a:lnTo>
                    <a:pt x="13164" y="7239"/>
                  </a:lnTo>
                  <a:lnTo>
                    <a:pt x="12895" y="8081"/>
                  </a:lnTo>
                  <a:lnTo>
                    <a:pt x="12626" y="8922"/>
                  </a:lnTo>
                  <a:lnTo>
                    <a:pt x="12053" y="10639"/>
                  </a:lnTo>
                  <a:lnTo>
                    <a:pt x="10841" y="14141"/>
                  </a:lnTo>
                  <a:lnTo>
                    <a:pt x="10235" y="15858"/>
                  </a:lnTo>
                  <a:lnTo>
                    <a:pt x="9562" y="17609"/>
                  </a:lnTo>
                  <a:lnTo>
                    <a:pt x="8989" y="19225"/>
                  </a:lnTo>
                  <a:lnTo>
                    <a:pt x="8383" y="20841"/>
                  </a:lnTo>
                  <a:lnTo>
                    <a:pt x="7272" y="24107"/>
                  </a:lnTo>
                  <a:lnTo>
                    <a:pt x="6161" y="27339"/>
                  </a:lnTo>
                  <a:lnTo>
                    <a:pt x="5017" y="30605"/>
                  </a:lnTo>
                  <a:lnTo>
                    <a:pt x="4680" y="30571"/>
                  </a:lnTo>
                  <a:lnTo>
                    <a:pt x="4411" y="30504"/>
                  </a:lnTo>
                  <a:lnTo>
                    <a:pt x="4175" y="30436"/>
                  </a:lnTo>
                  <a:lnTo>
                    <a:pt x="3703" y="30268"/>
                  </a:lnTo>
                  <a:lnTo>
                    <a:pt x="2693" y="29830"/>
                  </a:lnTo>
                  <a:lnTo>
                    <a:pt x="2222" y="29628"/>
                  </a:lnTo>
                  <a:lnTo>
                    <a:pt x="1717" y="29460"/>
                  </a:lnTo>
                  <a:lnTo>
                    <a:pt x="842" y="29191"/>
                  </a:lnTo>
                  <a:lnTo>
                    <a:pt x="0" y="28888"/>
                  </a:lnTo>
                  <a:lnTo>
                    <a:pt x="0" y="29224"/>
                  </a:lnTo>
                  <a:lnTo>
                    <a:pt x="505" y="29393"/>
                  </a:lnTo>
                  <a:lnTo>
                    <a:pt x="1044" y="29561"/>
                  </a:lnTo>
                  <a:lnTo>
                    <a:pt x="2087" y="29864"/>
                  </a:lnTo>
                  <a:lnTo>
                    <a:pt x="2559" y="30032"/>
                  </a:lnTo>
                  <a:lnTo>
                    <a:pt x="3030" y="30234"/>
                  </a:lnTo>
                  <a:lnTo>
                    <a:pt x="3501" y="30436"/>
                  </a:lnTo>
                  <a:lnTo>
                    <a:pt x="3973" y="30638"/>
                  </a:lnTo>
                  <a:lnTo>
                    <a:pt x="4444" y="30773"/>
                  </a:lnTo>
                  <a:lnTo>
                    <a:pt x="4714" y="30840"/>
                  </a:lnTo>
                  <a:lnTo>
                    <a:pt x="4848" y="30840"/>
                  </a:lnTo>
                  <a:lnTo>
                    <a:pt x="4983" y="30807"/>
                  </a:lnTo>
                  <a:lnTo>
                    <a:pt x="5017" y="30874"/>
                  </a:lnTo>
                  <a:lnTo>
                    <a:pt x="5118" y="30908"/>
                  </a:lnTo>
                  <a:lnTo>
                    <a:pt x="5185" y="30874"/>
                  </a:lnTo>
                  <a:lnTo>
                    <a:pt x="5252" y="30807"/>
                  </a:lnTo>
                  <a:lnTo>
                    <a:pt x="6330" y="27642"/>
                  </a:lnTo>
                  <a:lnTo>
                    <a:pt x="7407" y="24477"/>
                  </a:lnTo>
                  <a:lnTo>
                    <a:pt x="8484" y="21312"/>
                  </a:lnTo>
                  <a:lnTo>
                    <a:pt x="9057" y="19730"/>
                  </a:lnTo>
                  <a:lnTo>
                    <a:pt x="9663" y="18181"/>
                  </a:lnTo>
                  <a:lnTo>
                    <a:pt x="10302" y="16498"/>
                  </a:lnTo>
                  <a:lnTo>
                    <a:pt x="10908" y="14814"/>
                  </a:lnTo>
                  <a:lnTo>
                    <a:pt x="12053" y="11447"/>
                  </a:lnTo>
                  <a:lnTo>
                    <a:pt x="12626" y="9831"/>
                  </a:lnTo>
                  <a:lnTo>
                    <a:pt x="13198" y="8182"/>
                  </a:lnTo>
                  <a:lnTo>
                    <a:pt x="13434" y="7340"/>
                  </a:lnTo>
                  <a:lnTo>
                    <a:pt x="13669" y="6498"/>
                  </a:lnTo>
                  <a:lnTo>
                    <a:pt x="13838" y="5657"/>
                  </a:lnTo>
                  <a:lnTo>
                    <a:pt x="13905" y="4815"/>
                  </a:lnTo>
                  <a:lnTo>
                    <a:pt x="14006" y="4781"/>
                  </a:lnTo>
                  <a:lnTo>
                    <a:pt x="14040" y="4714"/>
                  </a:lnTo>
                  <a:lnTo>
                    <a:pt x="14006" y="4647"/>
                  </a:lnTo>
                  <a:lnTo>
                    <a:pt x="13939" y="4579"/>
                  </a:lnTo>
                  <a:lnTo>
                    <a:pt x="13063" y="4276"/>
                  </a:lnTo>
                  <a:lnTo>
                    <a:pt x="12154" y="4040"/>
                  </a:lnTo>
                  <a:lnTo>
                    <a:pt x="11279" y="3771"/>
                  </a:lnTo>
                  <a:lnTo>
                    <a:pt x="10370" y="3535"/>
                  </a:lnTo>
                  <a:lnTo>
                    <a:pt x="9393" y="3199"/>
                  </a:lnTo>
                  <a:lnTo>
                    <a:pt x="8417" y="2862"/>
                  </a:lnTo>
                  <a:lnTo>
                    <a:pt x="6464" y="2121"/>
                  </a:lnTo>
                  <a:lnTo>
                    <a:pt x="5555" y="1785"/>
                  </a:lnTo>
                  <a:lnTo>
                    <a:pt x="4680" y="1482"/>
                  </a:lnTo>
                  <a:lnTo>
                    <a:pt x="3771" y="1212"/>
                  </a:lnTo>
                  <a:lnTo>
                    <a:pt x="2828" y="977"/>
                  </a:lnTo>
                  <a:lnTo>
                    <a:pt x="2323" y="842"/>
                  </a:lnTo>
                  <a:lnTo>
                    <a:pt x="1818" y="707"/>
                  </a:lnTo>
                  <a:lnTo>
                    <a:pt x="1347" y="539"/>
                  </a:lnTo>
                  <a:lnTo>
                    <a:pt x="875" y="337"/>
                  </a:lnTo>
                  <a:lnTo>
                    <a:pt x="438" y="135"/>
                  </a:lnTo>
                  <a:lnTo>
                    <a:pt x="236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050"/>
            </a:p>
          </p:txBody>
        </p:sp>
        <p:sp>
          <p:nvSpPr>
            <p:cNvPr id="1751" name="Shape 1751"/>
            <p:cNvSpPr/>
            <p:nvPr/>
          </p:nvSpPr>
          <p:spPr>
            <a:xfrm>
              <a:off x="3187975" y="1455225"/>
              <a:ext cx="118700" cy="109425"/>
            </a:xfrm>
            <a:custGeom>
              <a:avLst/>
              <a:gdLst/>
              <a:ahLst/>
              <a:cxnLst/>
              <a:rect l="0" t="0" r="0" b="0"/>
              <a:pathLst>
                <a:path w="4748" h="4377" extrusionOk="0">
                  <a:moveTo>
                    <a:pt x="606" y="202"/>
                  </a:moveTo>
                  <a:lnTo>
                    <a:pt x="674" y="269"/>
                  </a:lnTo>
                  <a:lnTo>
                    <a:pt x="775" y="370"/>
                  </a:lnTo>
                  <a:lnTo>
                    <a:pt x="943" y="539"/>
                  </a:lnTo>
                  <a:lnTo>
                    <a:pt x="1482" y="1077"/>
                  </a:lnTo>
                  <a:lnTo>
                    <a:pt x="1987" y="1650"/>
                  </a:lnTo>
                  <a:lnTo>
                    <a:pt x="2559" y="2256"/>
                  </a:lnTo>
                  <a:lnTo>
                    <a:pt x="3165" y="2794"/>
                  </a:lnTo>
                  <a:lnTo>
                    <a:pt x="3333" y="2895"/>
                  </a:lnTo>
                  <a:lnTo>
                    <a:pt x="3502" y="3030"/>
                  </a:lnTo>
                  <a:lnTo>
                    <a:pt x="3872" y="3232"/>
                  </a:lnTo>
                  <a:lnTo>
                    <a:pt x="4040" y="3333"/>
                  </a:lnTo>
                  <a:lnTo>
                    <a:pt x="4209" y="3468"/>
                  </a:lnTo>
                  <a:lnTo>
                    <a:pt x="4310" y="3636"/>
                  </a:lnTo>
                  <a:lnTo>
                    <a:pt x="4377" y="3805"/>
                  </a:lnTo>
                  <a:lnTo>
                    <a:pt x="4243" y="3838"/>
                  </a:lnTo>
                  <a:lnTo>
                    <a:pt x="4141" y="3805"/>
                  </a:lnTo>
                  <a:lnTo>
                    <a:pt x="4007" y="3737"/>
                  </a:lnTo>
                  <a:lnTo>
                    <a:pt x="3906" y="3636"/>
                  </a:lnTo>
                  <a:lnTo>
                    <a:pt x="3805" y="3501"/>
                  </a:lnTo>
                  <a:lnTo>
                    <a:pt x="3704" y="3400"/>
                  </a:lnTo>
                  <a:lnTo>
                    <a:pt x="3468" y="3198"/>
                  </a:lnTo>
                  <a:lnTo>
                    <a:pt x="3199" y="2996"/>
                  </a:lnTo>
                  <a:lnTo>
                    <a:pt x="2929" y="2828"/>
                  </a:lnTo>
                  <a:lnTo>
                    <a:pt x="2357" y="2525"/>
                  </a:lnTo>
                  <a:lnTo>
                    <a:pt x="2020" y="2289"/>
                  </a:lnTo>
                  <a:lnTo>
                    <a:pt x="1684" y="2020"/>
                  </a:lnTo>
                  <a:lnTo>
                    <a:pt x="1381" y="1751"/>
                  </a:lnTo>
                  <a:lnTo>
                    <a:pt x="1078" y="1448"/>
                  </a:lnTo>
                  <a:lnTo>
                    <a:pt x="640" y="943"/>
                  </a:lnTo>
                  <a:lnTo>
                    <a:pt x="404" y="707"/>
                  </a:lnTo>
                  <a:lnTo>
                    <a:pt x="169" y="505"/>
                  </a:lnTo>
                  <a:lnTo>
                    <a:pt x="202" y="471"/>
                  </a:lnTo>
                  <a:lnTo>
                    <a:pt x="337" y="337"/>
                  </a:lnTo>
                  <a:lnTo>
                    <a:pt x="472" y="269"/>
                  </a:lnTo>
                  <a:lnTo>
                    <a:pt x="606" y="202"/>
                  </a:lnTo>
                  <a:close/>
                  <a:moveTo>
                    <a:pt x="505" y="0"/>
                  </a:moveTo>
                  <a:lnTo>
                    <a:pt x="371" y="67"/>
                  </a:lnTo>
                  <a:lnTo>
                    <a:pt x="169" y="202"/>
                  </a:lnTo>
                  <a:lnTo>
                    <a:pt x="34" y="370"/>
                  </a:lnTo>
                  <a:lnTo>
                    <a:pt x="0" y="404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68" y="539"/>
                  </a:lnTo>
                  <a:lnTo>
                    <a:pt x="135" y="505"/>
                  </a:lnTo>
                  <a:lnTo>
                    <a:pt x="303" y="707"/>
                  </a:lnTo>
                  <a:lnTo>
                    <a:pt x="505" y="943"/>
                  </a:lnTo>
                  <a:lnTo>
                    <a:pt x="808" y="1414"/>
                  </a:lnTo>
                  <a:lnTo>
                    <a:pt x="1246" y="1885"/>
                  </a:lnTo>
                  <a:lnTo>
                    <a:pt x="1717" y="2323"/>
                  </a:lnTo>
                  <a:lnTo>
                    <a:pt x="2020" y="2525"/>
                  </a:lnTo>
                  <a:lnTo>
                    <a:pt x="2323" y="2727"/>
                  </a:lnTo>
                  <a:lnTo>
                    <a:pt x="2929" y="3097"/>
                  </a:lnTo>
                  <a:lnTo>
                    <a:pt x="3199" y="3299"/>
                  </a:lnTo>
                  <a:lnTo>
                    <a:pt x="3468" y="3501"/>
                  </a:lnTo>
                  <a:lnTo>
                    <a:pt x="3737" y="3771"/>
                  </a:lnTo>
                  <a:lnTo>
                    <a:pt x="3939" y="4074"/>
                  </a:lnTo>
                  <a:lnTo>
                    <a:pt x="4040" y="4209"/>
                  </a:lnTo>
                  <a:lnTo>
                    <a:pt x="4141" y="4276"/>
                  </a:lnTo>
                  <a:lnTo>
                    <a:pt x="4243" y="4343"/>
                  </a:lnTo>
                  <a:lnTo>
                    <a:pt x="4344" y="4377"/>
                  </a:lnTo>
                  <a:lnTo>
                    <a:pt x="4411" y="4377"/>
                  </a:lnTo>
                  <a:lnTo>
                    <a:pt x="4512" y="4343"/>
                  </a:lnTo>
                  <a:lnTo>
                    <a:pt x="4647" y="4209"/>
                  </a:lnTo>
                  <a:lnTo>
                    <a:pt x="4748" y="4074"/>
                  </a:lnTo>
                  <a:lnTo>
                    <a:pt x="4748" y="3872"/>
                  </a:lnTo>
                  <a:lnTo>
                    <a:pt x="4748" y="3805"/>
                  </a:lnTo>
                  <a:lnTo>
                    <a:pt x="4680" y="3704"/>
                  </a:lnTo>
                  <a:lnTo>
                    <a:pt x="4613" y="3636"/>
                  </a:lnTo>
                  <a:lnTo>
                    <a:pt x="4512" y="3569"/>
                  </a:lnTo>
                  <a:lnTo>
                    <a:pt x="4445" y="3434"/>
                  </a:lnTo>
                  <a:lnTo>
                    <a:pt x="4310" y="3266"/>
                  </a:lnTo>
                  <a:lnTo>
                    <a:pt x="4209" y="3165"/>
                  </a:lnTo>
                  <a:lnTo>
                    <a:pt x="4074" y="3097"/>
                  </a:lnTo>
                  <a:lnTo>
                    <a:pt x="3771" y="2963"/>
                  </a:lnTo>
                  <a:lnTo>
                    <a:pt x="3535" y="2828"/>
                  </a:lnTo>
                  <a:lnTo>
                    <a:pt x="3300" y="2660"/>
                  </a:lnTo>
                  <a:lnTo>
                    <a:pt x="2828" y="2256"/>
                  </a:lnTo>
                  <a:lnTo>
                    <a:pt x="2189" y="1582"/>
                  </a:lnTo>
                  <a:lnTo>
                    <a:pt x="1549" y="875"/>
                  </a:lnTo>
                  <a:lnTo>
                    <a:pt x="1111" y="471"/>
                  </a:lnTo>
                  <a:lnTo>
                    <a:pt x="909" y="269"/>
                  </a:lnTo>
                  <a:lnTo>
                    <a:pt x="674" y="101"/>
                  </a:lnTo>
                  <a:lnTo>
                    <a:pt x="640" y="34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050"/>
            </a:p>
          </p:txBody>
        </p:sp>
        <p:sp>
          <p:nvSpPr>
            <p:cNvPr id="1752" name="Shape 1752"/>
            <p:cNvSpPr/>
            <p:nvPr/>
          </p:nvSpPr>
          <p:spPr>
            <a:xfrm>
              <a:off x="434775" y="1035200"/>
              <a:ext cx="10125" cy="11825"/>
            </a:xfrm>
            <a:custGeom>
              <a:avLst/>
              <a:gdLst/>
              <a:ahLst/>
              <a:cxnLst/>
              <a:rect l="0" t="0" r="0" b="0"/>
              <a:pathLst>
                <a:path w="405" h="473" extrusionOk="0">
                  <a:moveTo>
                    <a:pt x="202" y="1"/>
                  </a:moveTo>
                  <a:lnTo>
                    <a:pt x="101" y="68"/>
                  </a:lnTo>
                  <a:lnTo>
                    <a:pt x="68" y="102"/>
                  </a:lnTo>
                  <a:lnTo>
                    <a:pt x="34" y="135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236" y="438"/>
                  </a:lnTo>
                  <a:lnTo>
                    <a:pt x="303" y="405"/>
                  </a:lnTo>
                  <a:lnTo>
                    <a:pt x="371" y="304"/>
                  </a:lnTo>
                  <a:lnTo>
                    <a:pt x="371" y="270"/>
                  </a:lnTo>
                  <a:lnTo>
                    <a:pt x="404" y="270"/>
                  </a:lnTo>
                  <a:lnTo>
                    <a:pt x="404" y="203"/>
                  </a:lnTo>
                  <a:lnTo>
                    <a:pt x="404" y="169"/>
                  </a:lnTo>
                  <a:lnTo>
                    <a:pt x="404" y="102"/>
                  </a:lnTo>
                  <a:lnTo>
                    <a:pt x="371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050"/>
            </a:p>
          </p:txBody>
        </p:sp>
        <p:sp>
          <p:nvSpPr>
            <p:cNvPr id="1753" name="Shape 1753"/>
            <p:cNvSpPr/>
            <p:nvPr/>
          </p:nvSpPr>
          <p:spPr>
            <a:xfrm>
              <a:off x="577850" y="270950"/>
              <a:ext cx="194475" cy="158250"/>
            </a:xfrm>
            <a:custGeom>
              <a:avLst/>
              <a:gdLst/>
              <a:ahLst/>
              <a:cxnLst/>
              <a:rect l="0" t="0" r="0" b="0"/>
              <a:pathLst>
                <a:path w="7779" h="6330" extrusionOk="0">
                  <a:moveTo>
                    <a:pt x="5893" y="168"/>
                  </a:moveTo>
                  <a:lnTo>
                    <a:pt x="6196" y="202"/>
                  </a:lnTo>
                  <a:lnTo>
                    <a:pt x="6532" y="269"/>
                  </a:lnTo>
                  <a:lnTo>
                    <a:pt x="6835" y="337"/>
                  </a:lnTo>
                  <a:lnTo>
                    <a:pt x="7105" y="438"/>
                  </a:lnTo>
                  <a:lnTo>
                    <a:pt x="7239" y="673"/>
                  </a:lnTo>
                  <a:lnTo>
                    <a:pt x="7340" y="909"/>
                  </a:lnTo>
                  <a:lnTo>
                    <a:pt x="5960" y="943"/>
                  </a:lnTo>
                  <a:lnTo>
                    <a:pt x="4613" y="976"/>
                  </a:lnTo>
                  <a:lnTo>
                    <a:pt x="2795" y="976"/>
                  </a:lnTo>
                  <a:lnTo>
                    <a:pt x="2189" y="1010"/>
                  </a:lnTo>
                  <a:lnTo>
                    <a:pt x="2189" y="1010"/>
                  </a:lnTo>
                  <a:lnTo>
                    <a:pt x="3368" y="606"/>
                  </a:lnTo>
                  <a:lnTo>
                    <a:pt x="4007" y="438"/>
                  </a:lnTo>
                  <a:lnTo>
                    <a:pt x="4647" y="303"/>
                  </a:lnTo>
                  <a:lnTo>
                    <a:pt x="5287" y="202"/>
                  </a:lnTo>
                  <a:lnTo>
                    <a:pt x="5590" y="168"/>
                  </a:lnTo>
                  <a:close/>
                  <a:moveTo>
                    <a:pt x="6768" y="1111"/>
                  </a:moveTo>
                  <a:lnTo>
                    <a:pt x="6027" y="1347"/>
                  </a:lnTo>
                  <a:lnTo>
                    <a:pt x="4984" y="1717"/>
                  </a:lnTo>
                  <a:lnTo>
                    <a:pt x="4445" y="1919"/>
                  </a:lnTo>
                  <a:lnTo>
                    <a:pt x="3940" y="2155"/>
                  </a:lnTo>
                  <a:lnTo>
                    <a:pt x="3637" y="2323"/>
                  </a:lnTo>
                  <a:lnTo>
                    <a:pt x="3334" y="2525"/>
                  </a:lnTo>
                  <a:lnTo>
                    <a:pt x="3065" y="2761"/>
                  </a:lnTo>
                  <a:lnTo>
                    <a:pt x="2795" y="2997"/>
                  </a:lnTo>
                  <a:lnTo>
                    <a:pt x="2762" y="2997"/>
                  </a:lnTo>
                  <a:lnTo>
                    <a:pt x="2459" y="3030"/>
                  </a:lnTo>
                  <a:lnTo>
                    <a:pt x="2155" y="3064"/>
                  </a:lnTo>
                  <a:lnTo>
                    <a:pt x="1516" y="3030"/>
                  </a:lnTo>
                  <a:lnTo>
                    <a:pt x="876" y="2997"/>
                  </a:lnTo>
                  <a:lnTo>
                    <a:pt x="539" y="3030"/>
                  </a:lnTo>
                  <a:lnTo>
                    <a:pt x="236" y="3098"/>
                  </a:lnTo>
                  <a:lnTo>
                    <a:pt x="236" y="2795"/>
                  </a:lnTo>
                  <a:lnTo>
                    <a:pt x="270" y="2424"/>
                  </a:lnTo>
                  <a:lnTo>
                    <a:pt x="337" y="2155"/>
                  </a:lnTo>
                  <a:lnTo>
                    <a:pt x="472" y="1885"/>
                  </a:lnTo>
                  <a:lnTo>
                    <a:pt x="640" y="1683"/>
                  </a:lnTo>
                  <a:lnTo>
                    <a:pt x="842" y="1515"/>
                  </a:lnTo>
                  <a:lnTo>
                    <a:pt x="1078" y="1380"/>
                  </a:lnTo>
                  <a:lnTo>
                    <a:pt x="1347" y="1246"/>
                  </a:lnTo>
                  <a:lnTo>
                    <a:pt x="1617" y="1145"/>
                  </a:lnTo>
                  <a:lnTo>
                    <a:pt x="2256" y="1212"/>
                  </a:lnTo>
                  <a:lnTo>
                    <a:pt x="4176" y="1212"/>
                  </a:lnTo>
                  <a:lnTo>
                    <a:pt x="5489" y="1145"/>
                  </a:lnTo>
                  <a:lnTo>
                    <a:pt x="6768" y="1111"/>
                  </a:lnTo>
                  <a:close/>
                  <a:moveTo>
                    <a:pt x="7441" y="1212"/>
                  </a:moveTo>
                  <a:lnTo>
                    <a:pt x="7509" y="1616"/>
                  </a:lnTo>
                  <a:lnTo>
                    <a:pt x="7509" y="2054"/>
                  </a:lnTo>
                  <a:lnTo>
                    <a:pt x="7475" y="2087"/>
                  </a:lnTo>
                  <a:lnTo>
                    <a:pt x="7307" y="2222"/>
                  </a:lnTo>
                  <a:lnTo>
                    <a:pt x="7105" y="2357"/>
                  </a:lnTo>
                  <a:lnTo>
                    <a:pt x="6869" y="2458"/>
                  </a:lnTo>
                  <a:lnTo>
                    <a:pt x="6600" y="2525"/>
                  </a:lnTo>
                  <a:lnTo>
                    <a:pt x="6061" y="2693"/>
                  </a:lnTo>
                  <a:lnTo>
                    <a:pt x="5623" y="2828"/>
                  </a:lnTo>
                  <a:lnTo>
                    <a:pt x="4748" y="3131"/>
                  </a:lnTo>
                  <a:lnTo>
                    <a:pt x="3906" y="3502"/>
                  </a:lnTo>
                  <a:lnTo>
                    <a:pt x="3570" y="3670"/>
                  </a:lnTo>
                  <a:lnTo>
                    <a:pt x="3300" y="3872"/>
                  </a:lnTo>
                  <a:lnTo>
                    <a:pt x="3031" y="4108"/>
                  </a:lnTo>
                  <a:lnTo>
                    <a:pt x="2829" y="4377"/>
                  </a:lnTo>
                  <a:lnTo>
                    <a:pt x="2694" y="4579"/>
                  </a:lnTo>
                  <a:lnTo>
                    <a:pt x="2627" y="4781"/>
                  </a:lnTo>
                  <a:lnTo>
                    <a:pt x="2492" y="5185"/>
                  </a:lnTo>
                  <a:lnTo>
                    <a:pt x="2425" y="5387"/>
                  </a:lnTo>
                  <a:lnTo>
                    <a:pt x="2358" y="5589"/>
                  </a:lnTo>
                  <a:lnTo>
                    <a:pt x="2223" y="5791"/>
                  </a:lnTo>
                  <a:lnTo>
                    <a:pt x="2088" y="5959"/>
                  </a:lnTo>
                  <a:lnTo>
                    <a:pt x="2054" y="6027"/>
                  </a:lnTo>
                  <a:lnTo>
                    <a:pt x="1751" y="5892"/>
                  </a:lnTo>
                  <a:lnTo>
                    <a:pt x="1415" y="5724"/>
                  </a:lnTo>
                  <a:lnTo>
                    <a:pt x="1145" y="5488"/>
                  </a:lnTo>
                  <a:lnTo>
                    <a:pt x="876" y="5185"/>
                  </a:lnTo>
                  <a:lnTo>
                    <a:pt x="741" y="4983"/>
                  </a:lnTo>
                  <a:lnTo>
                    <a:pt x="640" y="4747"/>
                  </a:lnTo>
                  <a:lnTo>
                    <a:pt x="438" y="4242"/>
                  </a:lnTo>
                  <a:lnTo>
                    <a:pt x="304" y="3737"/>
                  </a:lnTo>
                  <a:lnTo>
                    <a:pt x="270" y="3199"/>
                  </a:lnTo>
                  <a:lnTo>
                    <a:pt x="270" y="3199"/>
                  </a:lnTo>
                  <a:lnTo>
                    <a:pt x="573" y="3266"/>
                  </a:lnTo>
                  <a:lnTo>
                    <a:pt x="2021" y="3266"/>
                  </a:lnTo>
                  <a:lnTo>
                    <a:pt x="2560" y="3232"/>
                  </a:lnTo>
                  <a:lnTo>
                    <a:pt x="2155" y="3737"/>
                  </a:lnTo>
                  <a:lnTo>
                    <a:pt x="1751" y="4242"/>
                  </a:lnTo>
                  <a:lnTo>
                    <a:pt x="1011" y="5286"/>
                  </a:lnTo>
                  <a:lnTo>
                    <a:pt x="1011" y="5320"/>
                  </a:lnTo>
                  <a:lnTo>
                    <a:pt x="1044" y="5353"/>
                  </a:lnTo>
                  <a:lnTo>
                    <a:pt x="1112" y="5353"/>
                  </a:lnTo>
                  <a:lnTo>
                    <a:pt x="1280" y="5185"/>
                  </a:lnTo>
                  <a:lnTo>
                    <a:pt x="1448" y="5017"/>
                  </a:lnTo>
                  <a:lnTo>
                    <a:pt x="1751" y="4646"/>
                  </a:lnTo>
                  <a:lnTo>
                    <a:pt x="2324" y="3872"/>
                  </a:lnTo>
                  <a:lnTo>
                    <a:pt x="2694" y="3401"/>
                  </a:lnTo>
                  <a:lnTo>
                    <a:pt x="3098" y="2997"/>
                  </a:lnTo>
                  <a:lnTo>
                    <a:pt x="3536" y="2626"/>
                  </a:lnTo>
                  <a:lnTo>
                    <a:pt x="4041" y="2323"/>
                  </a:lnTo>
                  <a:lnTo>
                    <a:pt x="4445" y="2121"/>
                  </a:lnTo>
                  <a:lnTo>
                    <a:pt x="4849" y="1953"/>
                  </a:lnTo>
                  <a:lnTo>
                    <a:pt x="5724" y="1683"/>
                  </a:lnTo>
                  <a:lnTo>
                    <a:pt x="7441" y="1212"/>
                  </a:lnTo>
                  <a:close/>
                  <a:moveTo>
                    <a:pt x="7509" y="2390"/>
                  </a:moveTo>
                  <a:lnTo>
                    <a:pt x="7441" y="2795"/>
                  </a:lnTo>
                  <a:lnTo>
                    <a:pt x="7307" y="3199"/>
                  </a:lnTo>
                  <a:lnTo>
                    <a:pt x="7172" y="3603"/>
                  </a:lnTo>
                  <a:lnTo>
                    <a:pt x="6970" y="3973"/>
                  </a:lnTo>
                  <a:lnTo>
                    <a:pt x="6768" y="4310"/>
                  </a:lnTo>
                  <a:lnTo>
                    <a:pt x="6532" y="4646"/>
                  </a:lnTo>
                  <a:lnTo>
                    <a:pt x="6263" y="4916"/>
                  </a:lnTo>
                  <a:lnTo>
                    <a:pt x="5960" y="5151"/>
                  </a:lnTo>
                  <a:lnTo>
                    <a:pt x="5691" y="5320"/>
                  </a:lnTo>
                  <a:lnTo>
                    <a:pt x="5421" y="5454"/>
                  </a:lnTo>
                  <a:lnTo>
                    <a:pt x="4849" y="5656"/>
                  </a:lnTo>
                  <a:lnTo>
                    <a:pt x="4277" y="5825"/>
                  </a:lnTo>
                  <a:lnTo>
                    <a:pt x="3671" y="5959"/>
                  </a:lnTo>
                  <a:lnTo>
                    <a:pt x="3300" y="6027"/>
                  </a:lnTo>
                  <a:lnTo>
                    <a:pt x="2930" y="6060"/>
                  </a:lnTo>
                  <a:lnTo>
                    <a:pt x="2223" y="6060"/>
                  </a:lnTo>
                  <a:lnTo>
                    <a:pt x="2425" y="5825"/>
                  </a:lnTo>
                  <a:lnTo>
                    <a:pt x="2560" y="5589"/>
                  </a:lnTo>
                  <a:lnTo>
                    <a:pt x="2661" y="5320"/>
                  </a:lnTo>
                  <a:lnTo>
                    <a:pt x="2762" y="5050"/>
                  </a:lnTo>
                  <a:lnTo>
                    <a:pt x="2863" y="4781"/>
                  </a:lnTo>
                  <a:lnTo>
                    <a:pt x="2964" y="4545"/>
                  </a:lnTo>
                  <a:lnTo>
                    <a:pt x="3132" y="4343"/>
                  </a:lnTo>
                  <a:lnTo>
                    <a:pt x="3267" y="4141"/>
                  </a:lnTo>
                  <a:lnTo>
                    <a:pt x="3469" y="3973"/>
                  </a:lnTo>
                  <a:lnTo>
                    <a:pt x="3671" y="3838"/>
                  </a:lnTo>
                  <a:lnTo>
                    <a:pt x="4142" y="3569"/>
                  </a:lnTo>
                  <a:lnTo>
                    <a:pt x="4681" y="3333"/>
                  </a:lnTo>
                  <a:lnTo>
                    <a:pt x="5219" y="3165"/>
                  </a:lnTo>
                  <a:lnTo>
                    <a:pt x="6297" y="2828"/>
                  </a:lnTo>
                  <a:lnTo>
                    <a:pt x="6903" y="2660"/>
                  </a:lnTo>
                  <a:lnTo>
                    <a:pt x="7206" y="2525"/>
                  </a:lnTo>
                  <a:lnTo>
                    <a:pt x="7509" y="2390"/>
                  </a:lnTo>
                  <a:close/>
                  <a:moveTo>
                    <a:pt x="5219" y="0"/>
                  </a:moveTo>
                  <a:lnTo>
                    <a:pt x="4613" y="67"/>
                  </a:lnTo>
                  <a:lnTo>
                    <a:pt x="3738" y="269"/>
                  </a:lnTo>
                  <a:lnTo>
                    <a:pt x="2896" y="505"/>
                  </a:lnTo>
                  <a:lnTo>
                    <a:pt x="2054" y="774"/>
                  </a:lnTo>
                  <a:lnTo>
                    <a:pt x="1213" y="1077"/>
                  </a:lnTo>
                  <a:lnTo>
                    <a:pt x="910" y="1212"/>
                  </a:lnTo>
                  <a:lnTo>
                    <a:pt x="640" y="1380"/>
                  </a:lnTo>
                  <a:lnTo>
                    <a:pt x="438" y="1616"/>
                  </a:lnTo>
                  <a:lnTo>
                    <a:pt x="270" y="1852"/>
                  </a:lnTo>
                  <a:lnTo>
                    <a:pt x="135" y="2121"/>
                  </a:lnTo>
                  <a:lnTo>
                    <a:pt x="68" y="2424"/>
                  </a:lnTo>
                  <a:lnTo>
                    <a:pt x="1" y="2727"/>
                  </a:lnTo>
                  <a:lnTo>
                    <a:pt x="1" y="3030"/>
                  </a:lnTo>
                  <a:lnTo>
                    <a:pt x="34" y="3367"/>
                  </a:lnTo>
                  <a:lnTo>
                    <a:pt x="68" y="3704"/>
                  </a:lnTo>
                  <a:lnTo>
                    <a:pt x="135" y="4007"/>
                  </a:lnTo>
                  <a:lnTo>
                    <a:pt x="236" y="4343"/>
                  </a:lnTo>
                  <a:lnTo>
                    <a:pt x="371" y="4646"/>
                  </a:lnTo>
                  <a:lnTo>
                    <a:pt x="506" y="4949"/>
                  </a:lnTo>
                  <a:lnTo>
                    <a:pt x="640" y="5219"/>
                  </a:lnTo>
                  <a:lnTo>
                    <a:pt x="809" y="5454"/>
                  </a:lnTo>
                  <a:lnTo>
                    <a:pt x="1011" y="5724"/>
                  </a:lnTo>
                  <a:lnTo>
                    <a:pt x="1280" y="5926"/>
                  </a:lnTo>
                  <a:lnTo>
                    <a:pt x="1549" y="6094"/>
                  </a:lnTo>
                  <a:lnTo>
                    <a:pt x="1819" y="6229"/>
                  </a:lnTo>
                  <a:lnTo>
                    <a:pt x="2155" y="6296"/>
                  </a:lnTo>
                  <a:lnTo>
                    <a:pt x="2459" y="6330"/>
                  </a:lnTo>
                  <a:lnTo>
                    <a:pt x="2795" y="6330"/>
                  </a:lnTo>
                  <a:lnTo>
                    <a:pt x="3132" y="6296"/>
                  </a:lnTo>
                  <a:lnTo>
                    <a:pt x="3906" y="6195"/>
                  </a:lnTo>
                  <a:lnTo>
                    <a:pt x="4647" y="5993"/>
                  </a:lnTo>
                  <a:lnTo>
                    <a:pt x="5017" y="5892"/>
                  </a:lnTo>
                  <a:lnTo>
                    <a:pt x="5388" y="5724"/>
                  </a:lnTo>
                  <a:lnTo>
                    <a:pt x="5758" y="5555"/>
                  </a:lnTo>
                  <a:lnTo>
                    <a:pt x="6095" y="5387"/>
                  </a:lnTo>
                  <a:lnTo>
                    <a:pt x="6364" y="5185"/>
                  </a:lnTo>
                  <a:lnTo>
                    <a:pt x="6600" y="4949"/>
                  </a:lnTo>
                  <a:lnTo>
                    <a:pt x="6835" y="4680"/>
                  </a:lnTo>
                  <a:lnTo>
                    <a:pt x="7037" y="4411"/>
                  </a:lnTo>
                  <a:lnTo>
                    <a:pt x="7239" y="4074"/>
                  </a:lnTo>
                  <a:lnTo>
                    <a:pt x="7408" y="3771"/>
                  </a:lnTo>
                  <a:lnTo>
                    <a:pt x="7542" y="3401"/>
                  </a:lnTo>
                  <a:lnTo>
                    <a:pt x="7643" y="3064"/>
                  </a:lnTo>
                  <a:lnTo>
                    <a:pt x="7711" y="2693"/>
                  </a:lnTo>
                  <a:lnTo>
                    <a:pt x="7744" y="2323"/>
                  </a:lnTo>
                  <a:lnTo>
                    <a:pt x="7778" y="1953"/>
                  </a:lnTo>
                  <a:lnTo>
                    <a:pt x="7744" y="1582"/>
                  </a:lnTo>
                  <a:lnTo>
                    <a:pt x="7677" y="1246"/>
                  </a:lnTo>
                  <a:lnTo>
                    <a:pt x="7610" y="909"/>
                  </a:lnTo>
                  <a:lnTo>
                    <a:pt x="7475" y="572"/>
                  </a:lnTo>
                  <a:lnTo>
                    <a:pt x="7307" y="303"/>
                  </a:lnTo>
                  <a:lnTo>
                    <a:pt x="7273" y="236"/>
                  </a:lnTo>
                  <a:lnTo>
                    <a:pt x="7172" y="236"/>
                  </a:lnTo>
                  <a:lnTo>
                    <a:pt x="7105" y="269"/>
                  </a:lnTo>
                  <a:lnTo>
                    <a:pt x="6835" y="168"/>
                  </a:lnTo>
                  <a:lnTo>
                    <a:pt x="6499" y="67"/>
                  </a:lnTo>
                  <a:lnTo>
                    <a:pt x="6196" y="34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050"/>
            </a:p>
          </p:txBody>
        </p:sp>
        <p:sp>
          <p:nvSpPr>
            <p:cNvPr id="1754" name="Shape 1754"/>
            <p:cNvSpPr/>
            <p:nvPr/>
          </p:nvSpPr>
          <p:spPr>
            <a:xfrm>
              <a:off x="328725" y="961125"/>
              <a:ext cx="417500" cy="928425"/>
            </a:xfrm>
            <a:custGeom>
              <a:avLst/>
              <a:gdLst/>
              <a:ahLst/>
              <a:cxnLst/>
              <a:rect l="0" t="0" r="0" b="0"/>
              <a:pathLst>
                <a:path w="16700" h="37137" extrusionOk="0">
                  <a:moveTo>
                    <a:pt x="0" y="1"/>
                  </a:moveTo>
                  <a:lnTo>
                    <a:pt x="0" y="169"/>
                  </a:lnTo>
                  <a:lnTo>
                    <a:pt x="505" y="270"/>
                  </a:lnTo>
                  <a:lnTo>
                    <a:pt x="976" y="439"/>
                  </a:lnTo>
                  <a:lnTo>
                    <a:pt x="1953" y="809"/>
                  </a:lnTo>
                  <a:lnTo>
                    <a:pt x="2592" y="1011"/>
                  </a:lnTo>
                  <a:lnTo>
                    <a:pt x="3232" y="1179"/>
                  </a:lnTo>
                  <a:lnTo>
                    <a:pt x="3872" y="1348"/>
                  </a:lnTo>
                  <a:lnTo>
                    <a:pt x="4512" y="1550"/>
                  </a:lnTo>
                  <a:lnTo>
                    <a:pt x="7171" y="2358"/>
                  </a:lnTo>
                  <a:lnTo>
                    <a:pt x="8484" y="2795"/>
                  </a:lnTo>
                  <a:lnTo>
                    <a:pt x="9831" y="3233"/>
                  </a:lnTo>
                  <a:lnTo>
                    <a:pt x="12019" y="4007"/>
                  </a:lnTo>
                  <a:lnTo>
                    <a:pt x="14242" y="4815"/>
                  </a:lnTo>
                  <a:lnTo>
                    <a:pt x="14747" y="4984"/>
                  </a:lnTo>
                  <a:lnTo>
                    <a:pt x="15252" y="5186"/>
                  </a:lnTo>
                  <a:lnTo>
                    <a:pt x="15757" y="5455"/>
                  </a:lnTo>
                  <a:lnTo>
                    <a:pt x="15959" y="5623"/>
                  </a:lnTo>
                  <a:lnTo>
                    <a:pt x="16194" y="5792"/>
                  </a:lnTo>
                  <a:lnTo>
                    <a:pt x="16329" y="5960"/>
                  </a:lnTo>
                  <a:lnTo>
                    <a:pt x="16396" y="6162"/>
                  </a:lnTo>
                  <a:lnTo>
                    <a:pt x="16430" y="6431"/>
                  </a:lnTo>
                  <a:lnTo>
                    <a:pt x="16430" y="6768"/>
                  </a:lnTo>
                  <a:lnTo>
                    <a:pt x="16430" y="7105"/>
                  </a:lnTo>
                  <a:lnTo>
                    <a:pt x="16363" y="7475"/>
                  </a:lnTo>
                  <a:lnTo>
                    <a:pt x="16228" y="8283"/>
                  </a:lnTo>
                  <a:lnTo>
                    <a:pt x="16026" y="9091"/>
                  </a:lnTo>
                  <a:lnTo>
                    <a:pt x="15790" y="9798"/>
                  </a:lnTo>
                  <a:lnTo>
                    <a:pt x="15487" y="10808"/>
                  </a:lnTo>
                  <a:lnTo>
                    <a:pt x="15285" y="11448"/>
                  </a:lnTo>
                  <a:lnTo>
                    <a:pt x="15083" y="12054"/>
                  </a:lnTo>
                  <a:lnTo>
                    <a:pt x="14612" y="13333"/>
                  </a:lnTo>
                  <a:lnTo>
                    <a:pt x="14141" y="14613"/>
                  </a:lnTo>
                  <a:lnTo>
                    <a:pt x="13703" y="15892"/>
                  </a:lnTo>
                  <a:lnTo>
                    <a:pt x="13299" y="17172"/>
                  </a:lnTo>
                  <a:lnTo>
                    <a:pt x="12929" y="18485"/>
                  </a:lnTo>
                  <a:lnTo>
                    <a:pt x="12525" y="19831"/>
                  </a:lnTo>
                  <a:lnTo>
                    <a:pt x="12120" y="21144"/>
                  </a:lnTo>
                  <a:lnTo>
                    <a:pt x="11211" y="23838"/>
                  </a:lnTo>
                  <a:lnTo>
                    <a:pt x="9326" y="29124"/>
                  </a:lnTo>
                  <a:lnTo>
                    <a:pt x="7508" y="34376"/>
                  </a:lnTo>
                  <a:lnTo>
                    <a:pt x="7340" y="34982"/>
                  </a:lnTo>
                  <a:lnTo>
                    <a:pt x="7138" y="35655"/>
                  </a:lnTo>
                  <a:lnTo>
                    <a:pt x="7003" y="35992"/>
                  </a:lnTo>
                  <a:lnTo>
                    <a:pt x="6835" y="36261"/>
                  </a:lnTo>
                  <a:lnTo>
                    <a:pt x="6599" y="36497"/>
                  </a:lnTo>
                  <a:lnTo>
                    <a:pt x="6498" y="36598"/>
                  </a:lnTo>
                  <a:lnTo>
                    <a:pt x="6363" y="36699"/>
                  </a:lnTo>
                  <a:lnTo>
                    <a:pt x="6161" y="36800"/>
                  </a:lnTo>
                  <a:lnTo>
                    <a:pt x="5926" y="36834"/>
                  </a:lnTo>
                  <a:lnTo>
                    <a:pt x="5690" y="36867"/>
                  </a:lnTo>
                  <a:lnTo>
                    <a:pt x="5454" y="36834"/>
                  </a:lnTo>
                  <a:lnTo>
                    <a:pt x="4983" y="36733"/>
                  </a:lnTo>
                  <a:lnTo>
                    <a:pt x="4512" y="36598"/>
                  </a:lnTo>
                  <a:lnTo>
                    <a:pt x="4074" y="36430"/>
                  </a:lnTo>
                  <a:lnTo>
                    <a:pt x="3670" y="36228"/>
                  </a:lnTo>
                  <a:lnTo>
                    <a:pt x="2794" y="35824"/>
                  </a:lnTo>
                  <a:lnTo>
                    <a:pt x="2525" y="35689"/>
                  </a:lnTo>
                  <a:lnTo>
                    <a:pt x="2222" y="35588"/>
                  </a:lnTo>
                  <a:lnTo>
                    <a:pt x="1616" y="35386"/>
                  </a:lnTo>
                  <a:lnTo>
                    <a:pt x="1010" y="35218"/>
                  </a:lnTo>
                  <a:lnTo>
                    <a:pt x="404" y="35049"/>
                  </a:lnTo>
                  <a:lnTo>
                    <a:pt x="202" y="34948"/>
                  </a:lnTo>
                  <a:lnTo>
                    <a:pt x="0" y="34847"/>
                  </a:lnTo>
                  <a:lnTo>
                    <a:pt x="0" y="35184"/>
                  </a:lnTo>
                  <a:lnTo>
                    <a:pt x="505" y="35386"/>
                  </a:lnTo>
                  <a:lnTo>
                    <a:pt x="1044" y="35554"/>
                  </a:lnTo>
                  <a:lnTo>
                    <a:pt x="1650" y="35756"/>
                  </a:lnTo>
                  <a:lnTo>
                    <a:pt x="2222" y="35992"/>
                  </a:lnTo>
                  <a:lnTo>
                    <a:pt x="2828" y="36228"/>
                  </a:lnTo>
                  <a:lnTo>
                    <a:pt x="3400" y="36497"/>
                  </a:lnTo>
                  <a:lnTo>
                    <a:pt x="3804" y="36665"/>
                  </a:lnTo>
                  <a:lnTo>
                    <a:pt x="4209" y="36834"/>
                  </a:lnTo>
                  <a:lnTo>
                    <a:pt x="4613" y="36968"/>
                  </a:lnTo>
                  <a:lnTo>
                    <a:pt x="5050" y="37103"/>
                  </a:lnTo>
                  <a:lnTo>
                    <a:pt x="5387" y="37137"/>
                  </a:lnTo>
                  <a:lnTo>
                    <a:pt x="5690" y="37137"/>
                  </a:lnTo>
                  <a:lnTo>
                    <a:pt x="6027" y="37103"/>
                  </a:lnTo>
                  <a:lnTo>
                    <a:pt x="6330" y="37002"/>
                  </a:lnTo>
                  <a:lnTo>
                    <a:pt x="6599" y="36867"/>
                  </a:lnTo>
                  <a:lnTo>
                    <a:pt x="6835" y="36665"/>
                  </a:lnTo>
                  <a:lnTo>
                    <a:pt x="7037" y="36430"/>
                  </a:lnTo>
                  <a:lnTo>
                    <a:pt x="7205" y="36093"/>
                  </a:lnTo>
                  <a:lnTo>
                    <a:pt x="7710" y="34679"/>
                  </a:lnTo>
                  <a:lnTo>
                    <a:pt x="8181" y="33265"/>
                  </a:lnTo>
                  <a:lnTo>
                    <a:pt x="9158" y="30437"/>
                  </a:lnTo>
                  <a:lnTo>
                    <a:pt x="11178" y="24747"/>
                  </a:lnTo>
                  <a:lnTo>
                    <a:pt x="12154" y="21885"/>
                  </a:lnTo>
                  <a:lnTo>
                    <a:pt x="12592" y="20471"/>
                  </a:lnTo>
                  <a:lnTo>
                    <a:pt x="13030" y="19023"/>
                  </a:lnTo>
                  <a:lnTo>
                    <a:pt x="13838" y="16296"/>
                  </a:lnTo>
                  <a:lnTo>
                    <a:pt x="14275" y="14949"/>
                  </a:lnTo>
                  <a:lnTo>
                    <a:pt x="14747" y="13636"/>
                  </a:lnTo>
                  <a:lnTo>
                    <a:pt x="15252" y="12256"/>
                  </a:lnTo>
                  <a:lnTo>
                    <a:pt x="15723" y="10842"/>
                  </a:lnTo>
                  <a:lnTo>
                    <a:pt x="16060" y="9765"/>
                  </a:lnTo>
                  <a:lnTo>
                    <a:pt x="16329" y="8957"/>
                  </a:lnTo>
                  <a:lnTo>
                    <a:pt x="16531" y="8048"/>
                  </a:lnTo>
                  <a:lnTo>
                    <a:pt x="16632" y="7610"/>
                  </a:lnTo>
                  <a:lnTo>
                    <a:pt x="16666" y="7172"/>
                  </a:lnTo>
                  <a:lnTo>
                    <a:pt x="16699" y="6734"/>
                  </a:lnTo>
                  <a:lnTo>
                    <a:pt x="16666" y="6364"/>
                  </a:lnTo>
                  <a:lnTo>
                    <a:pt x="16598" y="5994"/>
                  </a:lnTo>
                  <a:lnTo>
                    <a:pt x="16464" y="5691"/>
                  </a:lnTo>
                  <a:lnTo>
                    <a:pt x="16363" y="5556"/>
                  </a:lnTo>
                  <a:lnTo>
                    <a:pt x="16262" y="5455"/>
                  </a:lnTo>
                  <a:lnTo>
                    <a:pt x="16127" y="5354"/>
                  </a:lnTo>
                  <a:lnTo>
                    <a:pt x="15992" y="5287"/>
                  </a:lnTo>
                  <a:lnTo>
                    <a:pt x="14982" y="4815"/>
                  </a:lnTo>
                  <a:lnTo>
                    <a:pt x="14477" y="4613"/>
                  </a:lnTo>
                  <a:lnTo>
                    <a:pt x="13972" y="4445"/>
                  </a:lnTo>
                  <a:lnTo>
                    <a:pt x="12659" y="3974"/>
                  </a:lnTo>
                  <a:lnTo>
                    <a:pt x="11346" y="3502"/>
                  </a:lnTo>
                  <a:lnTo>
                    <a:pt x="9831" y="2964"/>
                  </a:lnTo>
                  <a:lnTo>
                    <a:pt x="8316" y="2492"/>
                  </a:lnTo>
                  <a:lnTo>
                    <a:pt x="5286" y="1516"/>
                  </a:lnTo>
                  <a:lnTo>
                    <a:pt x="3737" y="1078"/>
                  </a:lnTo>
                  <a:lnTo>
                    <a:pt x="2188" y="641"/>
                  </a:lnTo>
                  <a:lnTo>
                    <a:pt x="1650" y="439"/>
                  </a:lnTo>
                  <a:lnTo>
                    <a:pt x="1111" y="237"/>
                  </a:lnTo>
                  <a:lnTo>
                    <a:pt x="842" y="136"/>
                  </a:lnTo>
                  <a:lnTo>
                    <a:pt x="572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050"/>
            </a:p>
          </p:txBody>
        </p:sp>
        <p:sp>
          <p:nvSpPr>
            <p:cNvPr id="1755" name="Shape 1755"/>
            <p:cNvSpPr/>
            <p:nvPr/>
          </p:nvSpPr>
          <p:spPr>
            <a:xfrm>
              <a:off x="554300" y="238125"/>
              <a:ext cx="479775" cy="203700"/>
            </a:xfrm>
            <a:custGeom>
              <a:avLst/>
              <a:gdLst/>
              <a:ahLst/>
              <a:cxnLst/>
              <a:rect l="0" t="0" r="0" b="0"/>
              <a:pathLst>
                <a:path w="19191" h="8148" extrusionOk="0">
                  <a:moveTo>
                    <a:pt x="9528" y="2761"/>
                  </a:moveTo>
                  <a:lnTo>
                    <a:pt x="9663" y="2794"/>
                  </a:lnTo>
                  <a:lnTo>
                    <a:pt x="9932" y="2895"/>
                  </a:lnTo>
                  <a:lnTo>
                    <a:pt x="10100" y="3030"/>
                  </a:lnTo>
                  <a:lnTo>
                    <a:pt x="10235" y="3165"/>
                  </a:lnTo>
                  <a:lnTo>
                    <a:pt x="10336" y="3333"/>
                  </a:lnTo>
                  <a:lnTo>
                    <a:pt x="9730" y="3367"/>
                  </a:lnTo>
                  <a:lnTo>
                    <a:pt x="9461" y="3367"/>
                  </a:lnTo>
                  <a:lnTo>
                    <a:pt x="9158" y="3434"/>
                  </a:lnTo>
                  <a:lnTo>
                    <a:pt x="9191" y="3400"/>
                  </a:lnTo>
                  <a:lnTo>
                    <a:pt x="9259" y="2963"/>
                  </a:lnTo>
                  <a:lnTo>
                    <a:pt x="9292" y="2828"/>
                  </a:lnTo>
                  <a:lnTo>
                    <a:pt x="9393" y="2761"/>
                  </a:lnTo>
                  <a:close/>
                  <a:moveTo>
                    <a:pt x="18618" y="3973"/>
                  </a:moveTo>
                  <a:lnTo>
                    <a:pt x="18719" y="4006"/>
                  </a:lnTo>
                  <a:lnTo>
                    <a:pt x="18820" y="4074"/>
                  </a:lnTo>
                  <a:lnTo>
                    <a:pt x="18888" y="4141"/>
                  </a:lnTo>
                  <a:lnTo>
                    <a:pt x="18955" y="4209"/>
                  </a:lnTo>
                  <a:lnTo>
                    <a:pt x="18989" y="4310"/>
                  </a:lnTo>
                  <a:lnTo>
                    <a:pt x="18989" y="4444"/>
                  </a:lnTo>
                  <a:lnTo>
                    <a:pt x="18989" y="4545"/>
                  </a:lnTo>
                  <a:lnTo>
                    <a:pt x="18955" y="4646"/>
                  </a:lnTo>
                  <a:lnTo>
                    <a:pt x="18854" y="4781"/>
                  </a:lnTo>
                  <a:lnTo>
                    <a:pt x="18719" y="4848"/>
                  </a:lnTo>
                  <a:lnTo>
                    <a:pt x="18585" y="4916"/>
                  </a:lnTo>
                  <a:lnTo>
                    <a:pt x="18450" y="4949"/>
                  </a:lnTo>
                  <a:lnTo>
                    <a:pt x="18214" y="4916"/>
                  </a:lnTo>
                  <a:lnTo>
                    <a:pt x="18012" y="4916"/>
                  </a:lnTo>
                  <a:lnTo>
                    <a:pt x="18181" y="4680"/>
                  </a:lnTo>
                  <a:lnTo>
                    <a:pt x="18349" y="4478"/>
                  </a:lnTo>
                  <a:lnTo>
                    <a:pt x="18484" y="4209"/>
                  </a:lnTo>
                  <a:lnTo>
                    <a:pt x="18618" y="3973"/>
                  </a:lnTo>
                  <a:close/>
                  <a:moveTo>
                    <a:pt x="1650" y="7171"/>
                  </a:moveTo>
                  <a:lnTo>
                    <a:pt x="1885" y="7373"/>
                  </a:lnTo>
                  <a:lnTo>
                    <a:pt x="2121" y="7542"/>
                  </a:lnTo>
                  <a:lnTo>
                    <a:pt x="2390" y="7676"/>
                  </a:lnTo>
                  <a:lnTo>
                    <a:pt x="2660" y="7811"/>
                  </a:lnTo>
                  <a:lnTo>
                    <a:pt x="2491" y="7878"/>
                  </a:lnTo>
                  <a:lnTo>
                    <a:pt x="2289" y="7946"/>
                  </a:lnTo>
                  <a:lnTo>
                    <a:pt x="2087" y="7946"/>
                  </a:lnTo>
                  <a:lnTo>
                    <a:pt x="1852" y="7912"/>
                  </a:lnTo>
                  <a:lnTo>
                    <a:pt x="1683" y="7845"/>
                  </a:lnTo>
                  <a:lnTo>
                    <a:pt x="1582" y="7777"/>
                  </a:lnTo>
                  <a:lnTo>
                    <a:pt x="1549" y="7710"/>
                  </a:lnTo>
                  <a:lnTo>
                    <a:pt x="1515" y="7609"/>
                  </a:lnTo>
                  <a:lnTo>
                    <a:pt x="1549" y="7542"/>
                  </a:lnTo>
                  <a:lnTo>
                    <a:pt x="1582" y="7340"/>
                  </a:lnTo>
                  <a:lnTo>
                    <a:pt x="1650" y="7171"/>
                  </a:lnTo>
                  <a:close/>
                  <a:moveTo>
                    <a:pt x="9090" y="0"/>
                  </a:moveTo>
                  <a:lnTo>
                    <a:pt x="7845" y="370"/>
                  </a:lnTo>
                  <a:lnTo>
                    <a:pt x="7373" y="471"/>
                  </a:lnTo>
                  <a:lnTo>
                    <a:pt x="6902" y="606"/>
                  </a:lnTo>
                  <a:lnTo>
                    <a:pt x="6397" y="707"/>
                  </a:lnTo>
                  <a:lnTo>
                    <a:pt x="5926" y="808"/>
                  </a:lnTo>
                  <a:lnTo>
                    <a:pt x="5017" y="1077"/>
                  </a:lnTo>
                  <a:lnTo>
                    <a:pt x="4141" y="1380"/>
                  </a:lnTo>
                  <a:lnTo>
                    <a:pt x="2323" y="1953"/>
                  </a:lnTo>
                  <a:lnTo>
                    <a:pt x="1549" y="2155"/>
                  </a:lnTo>
                  <a:lnTo>
                    <a:pt x="774" y="2390"/>
                  </a:lnTo>
                  <a:lnTo>
                    <a:pt x="438" y="2491"/>
                  </a:lnTo>
                  <a:lnTo>
                    <a:pt x="269" y="2559"/>
                  </a:lnTo>
                  <a:lnTo>
                    <a:pt x="135" y="2626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727"/>
                  </a:lnTo>
                  <a:lnTo>
                    <a:pt x="0" y="3266"/>
                  </a:lnTo>
                  <a:lnTo>
                    <a:pt x="67" y="3838"/>
                  </a:lnTo>
                  <a:lnTo>
                    <a:pt x="168" y="4377"/>
                  </a:lnTo>
                  <a:lnTo>
                    <a:pt x="303" y="4949"/>
                  </a:lnTo>
                  <a:lnTo>
                    <a:pt x="539" y="5488"/>
                  </a:lnTo>
                  <a:lnTo>
                    <a:pt x="774" y="5993"/>
                  </a:lnTo>
                  <a:lnTo>
                    <a:pt x="1077" y="6464"/>
                  </a:lnTo>
                  <a:lnTo>
                    <a:pt x="1414" y="6902"/>
                  </a:lnTo>
                  <a:lnTo>
                    <a:pt x="1549" y="7070"/>
                  </a:lnTo>
                  <a:lnTo>
                    <a:pt x="1549" y="7104"/>
                  </a:lnTo>
                  <a:lnTo>
                    <a:pt x="1414" y="7306"/>
                  </a:lnTo>
                  <a:lnTo>
                    <a:pt x="1347" y="7542"/>
                  </a:lnTo>
                  <a:lnTo>
                    <a:pt x="1347" y="7676"/>
                  </a:lnTo>
                  <a:lnTo>
                    <a:pt x="1347" y="7777"/>
                  </a:lnTo>
                  <a:lnTo>
                    <a:pt x="1414" y="7878"/>
                  </a:lnTo>
                  <a:lnTo>
                    <a:pt x="1515" y="7979"/>
                  </a:lnTo>
                  <a:lnTo>
                    <a:pt x="1650" y="8047"/>
                  </a:lnTo>
                  <a:lnTo>
                    <a:pt x="1784" y="8114"/>
                  </a:lnTo>
                  <a:lnTo>
                    <a:pt x="1919" y="8148"/>
                  </a:lnTo>
                  <a:lnTo>
                    <a:pt x="2424" y="8148"/>
                  </a:lnTo>
                  <a:lnTo>
                    <a:pt x="2693" y="8047"/>
                  </a:lnTo>
                  <a:lnTo>
                    <a:pt x="2794" y="7979"/>
                  </a:lnTo>
                  <a:lnTo>
                    <a:pt x="2895" y="7912"/>
                  </a:lnTo>
                  <a:lnTo>
                    <a:pt x="3165" y="7979"/>
                  </a:lnTo>
                  <a:lnTo>
                    <a:pt x="3468" y="8047"/>
                  </a:lnTo>
                  <a:lnTo>
                    <a:pt x="4040" y="8148"/>
                  </a:lnTo>
                  <a:lnTo>
                    <a:pt x="4646" y="8148"/>
                  </a:lnTo>
                  <a:lnTo>
                    <a:pt x="5252" y="8080"/>
                  </a:lnTo>
                  <a:lnTo>
                    <a:pt x="5757" y="7946"/>
                  </a:lnTo>
                  <a:lnTo>
                    <a:pt x="6262" y="7811"/>
                  </a:lnTo>
                  <a:lnTo>
                    <a:pt x="6734" y="7609"/>
                  </a:lnTo>
                  <a:lnTo>
                    <a:pt x="7205" y="7373"/>
                  </a:lnTo>
                  <a:lnTo>
                    <a:pt x="7643" y="7070"/>
                  </a:lnTo>
                  <a:lnTo>
                    <a:pt x="8013" y="6734"/>
                  </a:lnTo>
                  <a:lnTo>
                    <a:pt x="8181" y="6565"/>
                  </a:lnTo>
                  <a:lnTo>
                    <a:pt x="8350" y="6330"/>
                  </a:lnTo>
                  <a:lnTo>
                    <a:pt x="8451" y="6128"/>
                  </a:lnTo>
                  <a:lnTo>
                    <a:pt x="8585" y="5892"/>
                  </a:lnTo>
                  <a:lnTo>
                    <a:pt x="8787" y="5320"/>
                  </a:lnTo>
                  <a:lnTo>
                    <a:pt x="8922" y="4781"/>
                  </a:lnTo>
                  <a:lnTo>
                    <a:pt x="9023" y="4209"/>
                  </a:lnTo>
                  <a:lnTo>
                    <a:pt x="9124" y="3636"/>
                  </a:lnTo>
                  <a:lnTo>
                    <a:pt x="10370" y="3535"/>
                  </a:lnTo>
                  <a:lnTo>
                    <a:pt x="10403" y="3501"/>
                  </a:lnTo>
                  <a:lnTo>
                    <a:pt x="10504" y="3771"/>
                  </a:lnTo>
                  <a:lnTo>
                    <a:pt x="10605" y="4040"/>
                  </a:lnTo>
                  <a:lnTo>
                    <a:pt x="10706" y="4242"/>
                  </a:lnTo>
                  <a:lnTo>
                    <a:pt x="10841" y="4444"/>
                  </a:lnTo>
                  <a:lnTo>
                    <a:pt x="11144" y="4781"/>
                  </a:lnTo>
                  <a:lnTo>
                    <a:pt x="11481" y="5118"/>
                  </a:lnTo>
                  <a:lnTo>
                    <a:pt x="11885" y="5387"/>
                  </a:lnTo>
                  <a:lnTo>
                    <a:pt x="12323" y="5623"/>
                  </a:lnTo>
                  <a:lnTo>
                    <a:pt x="12794" y="5825"/>
                  </a:lnTo>
                  <a:lnTo>
                    <a:pt x="13232" y="5959"/>
                  </a:lnTo>
                  <a:lnTo>
                    <a:pt x="13669" y="6060"/>
                  </a:lnTo>
                  <a:lnTo>
                    <a:pt x="14073" y="6128"/>
                  </a:lnTo>
                  <a:lnTo>
                    <a:pt x="14511" y="6161"/>
                  </a:lnTo>
                  <a:lnTo>
                    <a:pt x="14915" y="6161"/>
                  </a:lnTo>
                  <a:lnTo>
                    <a:pt x="15319" y="6128"/>
                  </a:lnTo>
                  <a:lnTo>
                    <a:pt x="15723" y="6060"/>
                  </a:lnTo>
                  <a:lnTo>
                    <a:pt x="16127" y="5959"/>
                  </a:lnTo>
                  <a:lnTo>
                    <a:pt x="16497" y="5858"/>
                  </a:lnTo>
                  <a:lnTo>
                    <a:pt x="16901" y="5690"/>
                  </a:lnTo>
                  <a:lnTo>
                    <a:pt x="17171" y="5555"/>
                  </a:lnTo>
                  <a:lnTo>
                    <a:pt x="17440" y="5387"/>
                  </a:lnTo>
                  <a:lnTo>
                    <a:pt x="17676" y="5219"/>
                  </a:lnTo>
                  <a:lnTo>
                    <a:pt x="17911" y="5017"/>
                  </a:lnTo>
                  <a:lnTo>
                    <a:pt x="18046" y="5084"/>
                  </a:lnTo>
                  <a:lnTo>
                    <a:pt x="18214" y="5118"/>
                  </a:lnTo>
                  <a:lnTo>
                    <a:pt x="18517" y="5118"/>
                  </a:lnTo>
                  <a:lnTo>
                    <a:pt x="18719" y="5050"/>
                  </a:lnTo>
                  <a:lnTo>
                    <a:pt x="18888" y="4983"/>
                  </a:lnTo>
                  <a:lnTo>
                    <a:pt x="19022" y="4848"/>
                  </a:lnTo>
                  <a:lnTo>
                    <a:pt x="19123" y="4714"/>
                  </a:lnTo>
                  <a:lnTo>
                    <a:pt x="19191" y="4579"/>
                  </a:lnTo>
                  <a:lnTo>
                    <a:pt x="19191" y="4411"/>
                  </a:lnTo>
                  <a:lnTo>
                    <a:pt x="19157" y="4276"/>
                  </a:lnTo>
                  <a:lnTo>
                    <a:pt x="19123" y="4141"/>
                  </a:lnTo>
                  <a:lnTo>
                    <a:pt x="19056" y="4040"/>
                  </a:lnTo>
                  <a:lnTo>
                    <a:pt x="18921" y="3905"/>
                  </a:lnTo>
                  <a:lnTo>
                    <a:pt x="18820" y="3838"/>
                  </a:lnTo>
                  <a:lnTo>
                    <a:pt x="18686" y="3804"/>
                  </a:lnTo>
                  <a:lnTo>
                    <a:pt x="18787" y="3400"/>
                  </a:lnTo>
                  <a:lnTo>
                    <a:pt x="18888" y="2996"/>
                  </a:lnTo>
                  <a:lnTo>
                    <a:pt x="18989" y="2357"/>
                  </a:lnTo>
                  <a:lnTo>
                    <a:pt x="19022" y="1717"/>
                  </a:lnTo>
                  <a:lnTo>
                    <a:pt x="19056" y="1077"/>
                  </a:lnTo>
                  <a:lnTo>
                    <a:pt x="19022" y="438"/>
                  </a:lnTo>
                  <a:lnTo>
                    <a:pt x="19022" y="0"/>
                  </a:lnTo>
                  <a:lnTo>
                    <a:pt x="18753" y="0"/>
                  </a:lnTo>
                  <a:lnTo>
                    <a:pt x="18753" y="640"/>
                  </a:lnTo>
                  <a:lnTo>
                    <a:pt x="18787" y="1279"/>
                  </a:lnTo>
                  <a:lnTo>
                    <a:pt x="18753" y="1919"/>
                  </a:lnTo>
                  <a:lnTo>
                    <a:pt x="18686" y="2559"/>
                  </a:lnTo>
                  <a:lnTo>
                    <a:pt x="18585" y="3165"/>
                  </a:lnTo>
                  <a:lnTo>
                    <a:pt x="18551" y="3400"/>
                  </a:lnTo>
                  <a:lnTo>
                    <a:pt x="18450" y="3636"/>
                  </a:lnTo>
                  <a:lnTo>
                    <a:pt x="18282" y="4074"/>
                  </a:lnTo>
                  <a:lnTo>
                    <a:pt x="18012" y="4478"/>
                  </a:lnTo>
                  <a:lnTo>
                    <a:pt x="17709" y="4815"/>
                  </a:lnTo>
                  <a:lnTo>
                    <a:pt x="17339" y="5118"/>
                  </a:lnTo>
                  <a:lnTo>
                    <a:pt x="16969" y="5353"/>
                  </a:lnTo>
                  <a:lnTo>
                    <a:pt x="16531" y="5555"/>
                  </a:lnTo>
                  <a:lnTo>
                    <a:pt x="16060" y="5724"/>
                  </a:lnTo>
                  <a:lnTo>
                    <a:pt x="15656" y="5825"/>
                  </a:lnTo>
                  <a:lnTo>
                    <a:pt x="15252" y="5858"/>
                  </a:lnTo>
                  <a:lnTo>
                    <a:pt x="14848" y="5892"/>
                  </a:lnTo>
                  <a:lnTo>
                    <a:pt x="14444" y="5892"/>
                  </a:lnTo>
                  <a:lnTo>
                    <a:pt x="14040" y="5858"/>
                  </a:lnTo>
                  <a:lnTo>
                    <a:pt x="13636" y="5791"/>
                  </a:lnTo>
                  <a:lnTo>
                    <a:pt x="13265" y="5690"/>
                  </a:lnTo>
                  <a:lnTo>
                    <a:pt x="12861" y="5589"/>
                  </a:lnTo>
                  <a:lnTo>
                    <a:pt x="12592" y="5454"/>
                  </a:lnTo>
                  <a:lnTo>
                    <a:pt x="12289" y="5320"/>
                  </a:lnTo>
                  <a:lnTo>
                    <a:pt x="12020" y="5151"/>
                  </a:lnTo>
                  <a:lnTo>
                    <a:pt x="11750" y="4983"/>
                  </a:lnTo>
                  <a:lnTo>
                    <a:pt x="11481" y="4781"/>
                  </a:lnTo>
                  <a:lnTo>
                    <a:pt x="11245" y="4545"/>
                  </a:lnTo>
                  <a:lnTo>
                    <a:pt x="11043" y="4310"/>
                  </a:lnTo>
                  <a:lnTo>
                    <a:pt x="10875" y="4040"/>
                  </a:lnTo>
                  <a:lnTo>
                    <a:pt x="10706" y="3703"/>
                  </a:lnTo>
                  <a:lnTo>
                    <a:pt x="10572" y="3367"/>
                  </a:lnTo>
                  <a:lnTo>
                    <a:pt x="10403" y="3030"/>
                  </a:lnTo>
                  <a:lnTo>
                    <a:pt x="10302" y="2862"/>
                  </a:lnTo>
                  <a:lnTo>
                    <a:pt x="10168" y="2727"/>
                  </a:lnTo>
                  <a:lnTo>
                    <a:pt x="9999" y="2626"/>
                  </a:lnTo>
                  <a:lnTo>
                    <a:pt x="9764" y="2559"/>
                  </a:lnTo>
                  <a:lnTo>
                    <a:pt x="9528" y="2491"/>
                  </a:lnTo>
                  <a:lnTo>
                    <a:pt x="9326" y="2525"/>
                  </a:lnTo>
                  <a:lnTo>
                    <a:pt x="9191" y="2592"/>
                  </a:lnTo>
                  <a:lnTo>
                    <a:pt x="9124" y="2660"/>
                  </a:lnTo>
                  <a:lnTo>
                    <a:pt x="9057" y="2761"/>
                  </a:lnTo>
                  <a:lnTo>
                    <a:pt x="9023" y="2862"/>
                  </a:lnTo>
                  <a:lnTo>
                    <a:pt x="8956" y="3097"/>
                  </a:lnTo>
                  <a:lnTo>
                    <a:pt x="8922" y="3367"/>
                  </a:lnTo>
                  <a:lnTo>
                    <a:pt x="8720" y="4478"/>
                  </a:lnTo>
                  <a:lnTo>
                    <a:pt x="8585" y="5017"/>
                  </a:lnTo>
                  <a:lnTo>
                    <a:pt x="8417" y="5555"/>
                  </a:lnTo>
                  <a:lnTo>
                    <a:pt x="8316" y="5825"/>
                  </a:lnTo>
                  <a:lnTo>
                    <a:pt x="8181" y="6060"/>
                  </a:lnTo>
                  <a:lnTo>
                    <a:pt x="8047" y="6296"/>
                  </a:lnTo>
                  <a:lnTo>
                    <a:pt x="7878" y="6498"/>
                  </a:lnTo>
                  <a:lnTo>
                    <a:pt x="7676" y="6700"/>
                  </a:lnTo>
                  <a:lnTo>
                    <a:pt x="7474" y="6868"/>
                  </a:lnTo>
                  <a:lnTo>
                    <a:pt x="7239" y="7037"/>
                  </a:lnTo>
                  <a:lnTo>
                    <a:pt x="6969" y="7205"/>
                  </a:lnTo>
                  <a:lnTo>
                    <a:pt x="6363" y="7441"/>
                  </a:lnTo>
                  <a:lnTo>
                    <a:pt x="5757" y="7643"/>
                  </a:lnTo>
                  <a:lnTo>
                    <a:pt x="5151" y="7811"/>
                  </a:lnTo>
                  <a:lnTo>
                    <a:pt x="4545" y="7878"/>
                  </a:lnTo>
                  <a:lnTo>
                    <a:pt x="3939" y="7878"/>
                  </a:lnTo>
                  <a:lnTo>
                    <a:pt x="3636" y="7845"/>
                  </a:lnTo>
                  <a:lnTo>
                    <a:pt x="3333" y="7777"/>
                  </a:lnTo>
                  <a:lnTo>
                    <a:pt x="3030" y="7676"/>
                  </a:lnTo>
                  <a:lnTo>
                    <a:pt x="2727" y="7575"/>
                  </a:lnTo>
                  <a:lnTo>
                    <a:pt x="2424" y="7407"/>
                  </a:lnTo>
                  <a:lnTo>
                    <a:pt x="2155" y="7239"/>
                  </a:lnTo>
                  <a:lnTo>
                    <a:pt x="1919" y="7070"/>
                  </a:lnTo>
                  <a:lnTo>
                    <a:pt x="1683" y="6868"/>
                  </a:lnTo>
                  <a:lnTo>
                    <a:pt x="1481" y="6633"/>
                  </a:lnTo>
                  <a:lnTo>
                    <a:pt x="1279" y="6397"/>
                  </a:lnTo>
                  <a:lnTo>
                    <a:pt x="1077" y="6128"/>
                  </a:lnTo>
                  <a:lnTo>
                    <a:pt x="943" y="5858"/>
                  </a:lnTo>
                  <a:lnTo>
                    <a:pt x="640" y="5252"/>
                  </a:lnTo>
                  <a:lnTo>
                    <a:pt x="438" y="4613"/>
                  </a:lnTo>
                  <a:lnTo>
                    <a:pt x="303" y="4006"/>
                  </a:lnTo>
                  <a:lnTo>
                    <a:pt x="202" y="3367"/>
                  </a:lnTo>
                  <a:lnTo>
                    <a:pt x="202" y="2761"/>
                  </a:lnTo>
                  <a:lnTo>
                    <a:pt x="505" y="2626"/>
                  </a:lnTo>
                  <a:lnTo>
                    <a:pt x="808" y="2491"/>
                  </a:lnTo>
                  <a:lnTo>
                    <a:pt x="1515" y="2323"/>
                  </a:lnTo>
                  <a:lnTo>
                    <a:pt x="2188" y="2155"/>
                  </a:lnTo>
                  <a:lnTo>
                    <a:pt x="2862" y="1986"/>
                  </a:lnTo>
                  <a:lnTo>
                    <a:pt x="4545" y="1481"/>
                  </a:lnTo>
                  <a:lnTo>
                    <a:pt x="5387" y="1212"/>
                  </a:lnTo>
                  <a:lnTo>
                    <a:pt x="6229" y="943"/>
                  </a:lnTo>
                  <a:lnTo>
                    <a:pt x="7070" y="774"/>
                  </a:lnTo>
                  <a:lnTo>
                    <a:pt x="7912" y="572"/>
                  </a:lnTo>
                  <a:lnTo>
                    <a:pt x="8686" y="370"/>
                  </a:lnTo>
                  <a:lnTo>
                    <a:pt x="9090" y="269"/>
                  </a:lnTo>
                  <a:lnTo>
                    <a:pt x="9461" y="168"/>
                  </a:lnTo>
                  <a:lnTo>
                    <a:pt x="102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050"/>
            </a:p>
          </p:txBody>
        </p:sp>
        <p:sp>
          <p:nvSpPr>
            <p:cNvPr id="1756" name="Shape 1756"/>
            <p:cNvSpPr/>
            <p:nvPr/>
          </p:nvSpPr>
          <p:spPr>
            <a:xfrm>
              <a:off x="812700" y="238125"/>
              <a:ext cx="198650" cy="136375"/>
            </a:xfrm>
            <a:custGeom>
              <a:avLst/>
              <a:gdLst/>
              <a:ahLst/>
              <a:cxnLst/>
              <a:rect l="0" t="0" r="0" b="0"/>
              <a:pathLst>
                <a:path w="7946" h="5455" extrusionOk="0">
                  <a:moveTo>
                    <a:pt x="7373" y="1380"/>
                  </a:moveTo>
                  <a:lnTo>
                    <a:pt x="7609" y="2155"/>
                  </a:lnTo>
                  <a:lnTo>
                    <a:pt x="7676" y="2559"/>
                  </a:lnTo>
                  <a:lnTo>
                    <a:pt x="7710" y="2996"/>
                  </a:lnTo>
                  <a:lnTo>
                    <a:pt x="7710" y="3232"/>
                  </a:lnTo>
                  <a:lnTo>
                    <a:pt x="7676" y="3434"/>
                  </a:lnTo>
                  <a:lnTo>
                    <a:pt x="7643" y="3400"/>
                  </a:lnTo>
                  <a:lnTo>
                    <a:pt x="6700" y="2828"/>
                  </a:lnTo>
                  <a:lnTo>
                    <a:pt x="6229" y="2559"/>
                  </a:lnTo>
                  <a:lnTo>
                    <a:pt x="5757" y="2323"/>
                  </a:lnTo>
                  <a:lnTo>
                    <a:pt x="5387" y="2121"/>
                  </a:lnTo>
                  <a:lnTo>
                    <a:pt x="5185" y="2054"/>
                  </a:lnTo>
                  <a:lnTo>
                    <a:pt x="4983" y="1986"/>
                  </a:lnTo>
                  <a:lnTo>
                    <a:pt x="6195" y="1717"/>
                  </a:lnTo>
                  <a:lnTo>
                    <a:pt x="6801" y="1549"/>
                  </a:lnTo>
                  <a:lnTo>
                    <a:pt x="7373" y="1380"/>
                  </a:lnTo>
                  <a:close/>
                  <a:moveTo>
                    <a:pt x="4512" y="2087"/>
                  </a:moveTo>
                  <a:lnTo>
                    <a:pt x="5151" y="2323"/>
                  </a:lnTo>
                  <a:lnTo>
                    <a:pt x="5454" y="2424"/>
                  </a:lnTo>
                  <a:lnTo>
                    <a:pt x="5791" y="2559"/>
                  </a:lnTo>
                  <a:lnTo>
                    <a:pt x="6229" y="2794"/>
                  </a:lnTo>
                  <a:lnTo>
                    <a:pt x="6666" y="3064"/>
                  </a:lnTo>
                  <a:lnTo>
                    <a:pt x="7104" y="3333"/>
                  </a:lnTo>
                  <a:lnTo>
                    <a:pt x="7542" y="3602"/>
                  </a:lnTo>
                  <a:lnTo>
                    <a:pt x="7609" y="3602"/>
                  </a:lnTo>
                  <a:lnTo>
                    <a:pt x="7508" y="3838"/>
                  </a:lnTo>
                  <a:lnTo>
                    <a:pt x="7373" y="4040"/>
                  </a:lnTo>
                  <a:lnTo>
                    <a:pt x="7205" y="4242"/>
                  </a:lnTo>
                  <a:lnTo>
                    <a:pt x="7003" y="4411"/>
                  </a:lnTo>
                  <a:lnTo>
                    <a:pt x="6599" y="3939"/>
                  </a:lnTo>
                  <a:lnTo>
                    <a:pt x="6363" y="3703"/>
                  </a:lnTo>
                  <a:lnTo>
                    <a:pt x="6128" y="3468"/>
                  </a:lnTo>
                  <a:lnTo>
                    <a:pt x="5858" y="3266"/>
                  </a:lnTo>
                  <a:lnTo>
                    <a:pt x="5589" y="3097"/>
                  </a:lnTo>
                  <a:lnTo>
                    <a:pt x="5286" y="2963"/>
                  </a:lnTo>
                  <a:lnTo>
                    <a:pt x="4983" y="2929"/>
                  </a:lnTo>
                  <a:lnTo>
                    <a:pt x="4478" y="2895"/>
                  </a:lnTo>
                  <a:lnTo>
                    <a:pt x="3973" y="2929"/>
                  </a:lnTo>
                  <a:lnTo>
                    <a:pt x="2963" y="2996"/>
                  </a:lnTo>
                  <a:lnTo>
                    <a:pt x="1987" y="3097"/>
                  </a:lnTo>
                  <a:lnTo>
                    <a:pt x="976" y="3165"/>
                  </a:lnTo>
                  <a:lnTo>
                    <a:pt x="909" y="3198"/>
                  </a:lnTo>
                  <a:lnTo>
                    <a:pt x="909" y="3232"/>
                  </a:lnTo>
                  <a:lnTo>
                    <a:pt x="875" y="3165"/>
                  </a:lnTo>
                  <a:lnTo>
                    <a:pt x="741" y="2996"/>
                  </a:lnTo>
                  <a:lnTo>
                    <a:pt x="1145" y="2895"/>
                  </a:lnTo>
                  <a:lnTo>
                    <a:pt x="1549" y="2794"/>
                  </a:lnTo>
                  <a:lnTo>
                    <a:pt x="2357" y="2592"/>
                  </a:lnTo>
                  <a:lnTo>
                    <a:pt x="3973" y="2222"/>
                  </a:lnTo>
                  <a:lnTo>
                    <a:pt x="4512" y="2087"/>
                  </a:lnTo>
                  <a:close/>
                  <a:moveTo>
                    <a:pt x="4646" y="3131"/>
                  </a:moveTo>
                  <a:lnTo>
                    <a:pt x="4882" y="3165"/>
                  </a:lnTo>
                  <a:lnTo>
                    <a:pt x="5084" y="3198"/>
                  </a:lnTo>
                  <a:lnTo>
                    <a:pt x="5320" y="3232"/>
                  </a:lnTo>
                  <a:lnTo>
                    <a:pt x="5522" y="3333"/>
                  </a:lnTo>
                  <a:lnTo>
                    <a:pt x="5757" y="3434"/>
                  </a:lnTo>
                  <a:lnTo>
                    <a:pt x="5959" y="3602"/>
                  </a:lnTo>
                  <a:lnTo>
                    <a:pt x="6195" y="3804"/>
                  </a:lnTo>
                  <a:lnTo>
                    <a:pt x="6397" y="4040"/>
                  </a:lnTo>
                  <a:lnTo>
                    <a:pt x="6835" y="4545"/>
                  </a:lnTo>
                  <a:lnTo>
                    <a:pt x="6532" y="4680"/>
                  </a:lnTo>
                  <a:lnTo>
                    <a:pt x="6195" y="4815"/>
                  </a:lnTo>
                  <a:lnTo>
                    <a:pt x="5825" y="4916"/>
                  </a:lnTo>
                  <a:lnTo>
                    <a:pt x="5454" y="5017"/>
                  </a:lnTo>
                  <a:lnTo>
                    <a:pt x="4714" y="5118"/>
                  </a:lnTo>
                  <a:lnTo>
                    <a:pt x="4040" y="5185"/>
                  </a:lnTo>
                  <a:lnTo>
                    <a:pt x="3468" y="5219"/>
                  </a:lnTo>
                  <a:lnTo>
                    <a:pt x="3199" y="5185"/>
                  </a:lnTo>
                  <a:lnTo>
                    <a:pt x="2929" y="5151"/>
                  </a:lnTo>
                  <a:lnTo>
                    <a:pt x="2660" y="5084"/>
                  </a:lnTo>
                  <a:lnTo>
                    <a:pt x="2424" y="4983"/>
                  </a:lnTo>
                  <a:lnTo>
                    <a:pt x="2189" y="4848"/>
                  </a:lnTo>
                  <a:lnTo>
                    <a:pt x="1953" y="4680"/>
                  </a:lnTo>
                  <a:lnTo>
                    <a:pt x="1650" y="4377"/>
                  </a:lnTo>
                  <a:lnTo>
                    <a:pt x="1414" y="4040"/>
                  </a:lnTo>
                  <a:lnTo>
                    <a:pt x="943" y="3299"/>
                  </a:lnTo>
                  <a:lnTo>
                    <a:pt x="943" y="3299"/>
                  </a:lnTo>
                  <a:lnTo>
                    <a:pt x="976" y="3333"/>
                  </a:lnTo>
                  <a:lnTo>
                    <a:pt x="1785" y="3333"/>
                  </a:lnTo>
                  <a:lnTo>
                    <a:pt x="2559" y="3299"/>
                  </a:lnTo>
                  <a:lnTo>
                    <a:pt x="3367" y="3198"/>
                  </a:lnTo>
                  <a:lnTo>
                    <a:pt x="4141" y="3131"/>
                  </a:lnTo>
                  <a:close/>
                  <a:moveTo>
                    <a:pt x="1583" y="0"/>
                  </a:moveTo>
                  <a:lnTo>
                    <a:pt x="1313" y="101"/>
                  </a:lnTo>
                  <a:lnTo>
                    <a:pt x="1010" y="236"/>
                  </a:lnTo>
                  <a:lnTo>
                    <a:pt x="774" y="404"/>
                  </a:lnTo>
                  <a:lnTo>
                    <a:pt x="572" y="539"/>
                  </a:lnTo>
                  <a:lnTo>
                    <a:pt x="370" y="707"/>
                  </a:lnTo>
                  <a:lnTo>
                    <a:pt x="202" y="909"/>
                  </a:lnTo>
                  <a:lnTo>
                    <a:pt x="101" y="1111"/>
                  </a:lnTo>
                  <a:lnTo>
                    <a:pt x="0" y="1347"/>
                  </a:lnTo>
                  <a:lnTo>
                    <a:pt x="0" y="1582"/>
                  </a:lnTo>
                  <a:lnTo>
                    <a:pt x="0" y="1818"/>
                  </a:lnTo>
                  <a:lnTo>
                    <a:pt x="34" y="2054"/>
                  </a:lnTo>
                  <a:lnTo>
                    <a:pt x="135" y="2323"/>
                  </a:lnTo>
                  <a:lnTo>
                    <a:pt x="370" y="2828"/>
                  </a:lnTo>
                  <a:lnTo>
                    <a:pt x="673" y="3367"/>
                  </a:lnTo>
                  <a:lnTo>
                    <a:pt x="976" y="3838"/>
                  </a:lnTo>
                  <a:lnTo>
                    <a:pt x="1313" y="4310"/>
                  </a:lnTo>
                  <a:lnTo>
                    <a:pt x="1616" y="4714"/>
                  </a:lnTo>
                  <a:lnTo>
                    <a:pt x="1818" y="4882"/>
                  </a:lnTo>
                  <a:lnTo>
                    <a:pt x="2020" y="5017"/>
                  </a:lnTo>
                  <a:lnTo>
                    <a:pt x="2222" y="5151"/>
                  </a:lnTo>
                  <a:lnTo>
                    <a:pt x="2424" y="5286"/>
                  </a:lnTo>
                  <a:lnTo>
                    <a:pt x="2660" y="5353"/>
                  </a:lnTo>
                  <a:lnTo>
                    <a:pt x="2929" y="5421"/>
                  </a:lnTo>
                  <a:lnTo>
                    <a:pt x="3300" y="5454"/>
                  </a:lnTo>
                  <a:lnTo>
                    <a:pt x="3670" y="5454"/>
                  </a:lnTo>
                  <a:lnTo>
                    <a:pt x="4040" y="5421"/>
                  </a:lnTo>
                  <a:lnTo>
                    <a:pt x="4444" y="5387"/>
                  </a:lnTo>
                  <a:lnTo>
                    <a:pt x="5185" y="5286"/>
                  </a:lnTo>
                  <a:lnTo>
                    <a:pt x="5926" y="5118"/>
                  </a:lnTo>
                  <a:lnTo>
                    <a:pt x="6229" y="5050"/>
                  </a:lnTo>
                  <a:lnTo>
                    <a:pt x="6498" y="4949"/>
                  </a:lnTo>
                  <a:lnTo>
                    <a:pt x="6767" y="4848"/>
                  </a:lnTo>
                  <a:lnTo>
                    <a:pt x="7003" y="4714"/>
                  </a:lnTo>
                  <a:lnTo>
                    <a:pt x="7205" y="4579"/>
                  </a:lnTo>
                  <a:lnTo>
                    <a:pt x="7407" y="4377"/>
                  </a:lnTo>
                  <a:lnTo>
                    <a:pt x="7609" y="4175"/>
                  </a:lnTo>
                  <a:lnTo>
                    <a:pt x="7744" y="3905"/>
                  </a:lnTo>
                  <a:lnTo>
                    <a:pt x="7878" y="3636"/>
                  </a:lnTo>
                  <a:lnTo>
                    <a:pt x="7946" y="3367"/>
                  </a:lnTo>
                  <a:lnTo>
                    <a:pt x="7946" y="3064"/>
                  </a:lnTo>
                  <a:lnTo>
                    <a:pt x="7946" y="2794"/>
                  </a:lnTo>
                  <a:lnTo>
                    <a:pt x="7946" y="2525"/>
                  </a:lnTo>
                  <a:lnTo>
                    <a:pt x="7878" y="2222"/>
                  </a:lnTo>
                  <a:lnTo>
                    <a:pt x="7777" y="1683"/>
                  </a:lnTo>
                  <a:lnTo>
                    <a:pt x="7542" y="842"/>
                  </a:lnTo>
                  <a:lnTo>
                    <a:pt x="7272" y="0"/>
                  </a:lnTo>
                  <a:lnTo>
                    <a:pt x="6936" y="0"/>
                  </a:lnTo>
                  <a:lnTo>
                    <a:pt x="7104" y="404"/>
                  </a:lnTo>
                  <a:lnTo>
                    <a:pt x="7239" y="875"/>
                  </a:lnTo>
                  <a:lnTo>
                    <a:pt x="7306" y="1145"/>
                  </a:lnTo>
                  <a:lnTo>
                    <a:pt x="6498" y="1380"/>
                  </a:lnTo>
                  <a:lnTo>
                    <a:pt x="5623" y="1616"/>
                  </a:lnTo>
                  <a:lnTo>
                    <a:pt x="3939" y="2020"/>
                  </a:lnTo>
                  <a:lnTo>
                    <a:pt x="3131" y="2188"/>
                  </a:lnTo>
                  <a:lnTo>
                    <a:pt x="2256" y="2323"/>
                  </a:lnTo>
                  <a:lnTo>
                    <a:pt x="1852" y="2424"/>
                  </a:lnTo>
                  <a:lnTo>
                    <a:pt x="1448" y="2559"/>
                  </a:lnTo>
                  <a:lnTo>
                    <a:pt x="1044" y="2693"/>
                  </a:lnTo>
                  <a:lnTo>
                    <a:pt x="707" y="2895"/>
                  </a:lnTo>
                  <a:lnTo>
                    <a:pt x="505" y="2592"/>
                  </a:lnTo>
                  <a:lnTo>
                    <a:pt x="370" y="2289"/>
                  </a:lnTo>
                  <a:lnTo>
                    <a:pt x="269" y="1986"/>
                  </a:lnTo>
                  <a:lnTo>
                    <a:pt x="202" y="1650"/>
                  </a:lnTo>
                  <a:lnTo>
                    <a:pt x="370" y="1683"/>
                  </a:lnTo>
                  <a:lnTo>
                    <a:pt x="741" y="1683"/>
                  </a:lnTo>
                  <a:lnTo>
                    <a:pt x="909" y="1616"/>
                  </a:lnTo>
                  <a:lnTo>
                    <a:pt x="1280" y="1481"/>
                  </a:lnTo>
                  <a:lnTo>
                    <a:pt x="1583" y="1347"/>
                  </a:lnTo>
                  <a:lnTo>
                    <a:pt x="3805" y="606"/>
                  </a:lnTo>
                  <a:lnTo>
                    <a:pt x="4512" y="303"/>
                  </a:lnTo>
                  <a:lnTo>
                    <a:pt x="5252" y="0"/>
                  </a:lnTo>
                  <a:lnTo>
                    <a:pt x="4579" y="0"/>
                  </a:lnTo>
                  <a:lnTo>
                    <a:pt x="4040" y="236"/>
                  </a:lnTo>
                  <a:lnTo>
                    <a:pt x="3502" y="438"/>
                  </a:lnTo>
                  <a:lnTo>
                    <a:pt x="202" y="1582"/>
                  </a:lnTo>
                  <a:lnTo>
                    <a:pt x="236" y="1347"/>
                  </a:lnTo>
                  <a:lnTo>
                    <a:pt x="269" y="1212"/>
                  </a:lnTo>
                  <a:lnTo>
                    <a:pt x="337" y="1077"/>
                  </a:lnTo>
                  <a:lnTo>
                    <a:pt x="505" y="842"/>
                  </a:lnTo>
                  <a:lnTo>
                    <a:pt x="774" y="640"/>
                  </a:lnTo>
                  <a:lnTo>
                    <a:pt x="1078" y="471"/>
                  </a:lnTo>
                  <a:lnTo>
                    <a:pt x="1414" y="303"/>
                  </a:lnTo>
                  <a:lnTo>
                    <a:pt x="1717" y="202"/>
                  </a:lnTo>
                  <a:lnTo>
                    <a:pt x="2054" y="101"/>
                  </a:lnTo>
                  <a:lnTo>
                    <a:pt x="2323" y="67"/>
                  </a:lnTo>
                  <a:lnTo>
                    <a:pt x="2357" y="67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050"/>
            </a:p>
          </p:txBody>
        </p:sp>
        <p:sp>
          <p:nvSpPr>
            <p:cNvPr id="1757" name="Shape 1757"/>
            <p:cNvSpPr/>
            <p:nvPr/>
          </p:nvSpPr>
          <p:spPr>
            <a:xfrm>
              <a:off x="3282250" y="332375"/>
              <a:ext cx="417500" cy="425925"/>
            </a:xfrm>
            <a:custGeom>
              <a:avLst/>
              <a:gdLst/>
              <a:ahLst/>
              <a:cxnLst/>
              <a:rect l="0" t="0" r="0" b="0"/>
              <a:pathLst>
                <a:path w="16700" h="17037" extrusionOk="0">
                  <a:moveTo>
                    <a:pt x="10471" y="169"/>
                  </a:moveTo>
                  <a:lnTo>
                    <a:pt x="10471" y="338"/>
                  </a:lnTo>
                  <a:lnTo>
                    <a:pt x="10538" y="472"/>
                  </a:lnTo>
                  <a:lnTo>
                    <a:pt x="10606" y="674"/>
                  </a:lnTo>
                  <a:lnTo>
                    <a:pt x="10336" y="775"/>
                  </a:lnTo>
                  <a:lnTo>
                    <a:pt x="10303" y="809"/>
                  </a:lnTo>
                  <a:lnTo>
                    <a:pt x="10202" y="641"/>
                  </a:lnTo>
                  <a:lnTo>
                    <a:pt x="10101" y="472"/>
                  </a:lnTo>
                  <a:lnTo>
                    <a:pt x="10269" y="338"/>
                  </a:lnTo>
                  <a:lnTo>
                    <a:pt x="10404" y="236"/>
                  </a:lnTo>
                  <a:lnTo>
                    <a:pt x="10471" y="169"/>
                  </a:lnTo>
                  <a:close/>
                  <a:moveTo>
                    <a:pt x="10673" y="944"/>
                  </a:moveTo>
                  <a:lnTo>
                    <a:pt x="10673" y="1011"/>
                  </a:lnTo>
                  <a:lnTo>
                    <a:pt x="10707" y="1112"/>
                  </a:lnTo>
                  <a:lnTo>
                    <a:pt x="10774" y="1314"/>
                  </a:lnTo>
                  <a:lnTo>
                    <a:pt x="10673" y="1314"/>
                  </a:lnTo>
                  <a:lnTo>
                    <a:pt x="10336" y="1381"/>
                  </a:lnTo>
                  <a:lnTo>
                    <a:pt x="10303" y="1213"/>
                  </a:lnTo>
                  <a:lnTo>
                    <a:pt x="10269" y="1078"/>
                  </a:lnTo>
                  <a:lnTo>
                    <a:pt x="10404" y="1045"/>
                  </a:lnTo>
                  <a:lnTo>
                    <a:pt x="10673" y="944"/>
                  </a:lnTo>
                  <a:close/>
                  <a:moveTo>
                    <a:pt x="10942" y="1516"/>
                  </a:moveTo>
                  <a:lnTo>
                    <a:pt x="11043" y="1617"/>
                  </a:lnTo>
                  <a:lnTo>
                    <a:pt x="11481" y="2055"/>
                  </a:lnTo>
                  <a:lnTo>
                    <a:pt x="11717" y="2290"/>
                  </a:lnTo>
                  <a:lnTo>
                    <a:pt x="11919" y="2526"/>
                  </a:lnTo>
                  <a:lnTo>
                    <a:pt x="11649" y="2627"/>
                  </a:lnTo>
                  <a:lnTo>
                    <a:pt x="11346" y="2694"/>
                  </a:lnTo>
                  <a:lnTo>
                    <a:pt x="10740" y="2829"/>
                  </a:lnTo>
                  <a:lnTo>
                    <a:pt x="10404" y="2896"/>
                  </a:lnTo>
                  <a:lnTo>
                    <a:pt x="10235" y="2930"/>
                  </a:lnTo>
                  <a:lnTo>
                    <a:pt x="10101" y="3031"/>
                  </a:lnTo>
                  <a:lnTo>
                    <a:pt x="10168" y="2425"/>
                  </a:lnTo>
                  <a:lnTo>
                    <a:pt x="10303" y="1819"/>
                  </a:lnTo>
                  <a:lnTo>
                    <a:pt x="10336" y="1583"/>
                  </a:lnTo>
                  <a:lnTo>
                    <a:pt x="10505" y="1550"/>
                  </a:lnTo>
                  <a:lnTo>
                    <a:pt x="10808" y="1516"/>
                  </a:lnTo>
                  <a:close/>
                  <a:moveTo>
                    <a:pt x="12087" y="2728"/>
                  </a:moveTo>
                  <a:lnTo>
                    <a:pt x="12255" y="2964"/>
                  </a:lnTo>
                  <a:lnTo>
                    <a:pt x="11582" y="3199"/>
                  </a:lnTo>
                  <a:lnTo>
                    <a:pt x="10942" y="3368"/>
                  </a:lnTo>
                  <a:lnTo>
                    <a:pt x="10505" y="3502"/>
                  </a:lnTo>
                  <a:lnTo>
                    <a:pt x="10067" y="3637"/>
                  </a:lnTo>
                  <a:lnTo>
                    <a:pt x="10101" y="3199"/>
                  </a:lnTo>
                  <a:lnTo>
                    <a:pt x="10303" y="3166"/>
                  </a:lnTo>
                  <a:lnTo>
                    <a:pt x="10505" y="3132"/>
                  </a:lnTo>
                  <a:lnTo>
                    <a:pt x="10942" y="3031"/>
                  </a:lnTo>
                  <a:lnTo>
                    <a:pt x="11515" y="2896"/>
                  </a:lnTo>
                  <a:lnTo>
                    <a:pt x="11818" y="2829"/>
                  </a:lnTo>
                  <a:lnTo>
                    <a:pt x="12087" y="2728"/>
                  </a:lnTo>
                  <a:close/>
                  <a:moveTo>
                    <a:pt x="12525" y="3098"/>
                  </a:moveTo>
                  <a:lnTo>
                    <a:pt x="12626" y="3671"/>
                  </a:lnTo>
                  <a:lnTo>
                    <a:pt x="12760" y="4243"/>
                  </a:lnTo>
                  <a:lnTo>
                    <a:pt x="13063" y="5320"/>
                  </a:lnTo>
                  <a:lnTo>
                    <a:pt x="13265" y="5994"/>
                  </a:lnTo>
                  <a:lnTo>
                    <a:pt x="13535" y="6633"/>
                  </a:lnTo>
                  <a:lnTo>
                    <a:pt x="13804" y="7273"/>
                  </a:lnTo>
                  <a:lnTo>
                    <a:pt x="14040" y="7913"/>
                  </a:lnTo>
                  <a:lnTo>
                    <a:pt x="14242" y="8519"/>
                  </a:lnTo>
                  <a:lnTo>
                    <a:pt x="14410" y="9159"/>
                  </a:lnTo>
                  <a:lnTo>
                    <a:pt x="14679" y="10404"/>
                  </a:lnTo>
                  <a:lnTo>
                    <a:pt x="14780" y="10876"/>
                  </a:lnTo>
                  <a:lnTo>
                    <a:pt x="14881" y="11347"/>
                  </a:lnTo>
                  <a:lnTo>
                    <a:pt x="15016" y="11818"/>
                  </a:lnTo>
                  <a:lnTo>
                    <a:pt x="15117" y="12020"/>
                  </a:lnTo>
                  <a:lnTo>
                    <a:pt x="15252" y="12222"/>
                  </a:lnTo>
                  <a:lnTo>
                    <a:pt x="14612" y="12458"/>
                  </a:lnTo>
                  <a:lnTo>
                    <a:pt x="13939" y="12660"/>
                  </a:lnTo>
                  <a:lnTo>
                    <a:pt x="13333" y="12828"/>
                  </a:lnTo>
                  <a:lnTo>
                    <a:pt x="12996" y="12929"/>
                  </a:lnTo>
                  <a:lnTo>
                    <a:pt x="12727" y="13030"/>
                  </a:lnTo>
                  <a:lnTo>
                    <a:pt x="12592" y="12458"/>
                  </a:lnTo>
                  <a:lnTo>
                    <a:pt x="12457" y="11919"/>
                  </a:lnTo>
                  <a:lnTo>
                    <a:pt x="12154" y="10808"/>
                  </a:lnTo>
                  <a:lnTo>
                    <a:pt x="11818" y="9563"/>
                  </a:lnTo>
                  <a:lnTo>
                    <a:pt x="11616" y="8923"/>
                  </a:lnTo>
                  <a:lnTo>
                    <a:pt x="11414" y="8317"/>
                  </a:lnTo>
                  <a:lnTo>
                    <a:pt x="11010" y="7239"/>
                  </a:lnTo>
                  <a:lnTo>
                    <a:pt x="10808" y="6667"/>
                  </a:lnTo>
                  <a:lnTo>
                    <a:pt x="10639" y="6128"/>
                  </a:lnTo>
                  <a:lnTo>
                    <a:pt x="10471" y="5590"/>
                  </a:lnTo>
                  <a:lnTo>
                    <a:pt x="10269" y="5051"/>
                  </a:lnTo>
                  <a:lnTo>
                    <a:pt x="10101" y="4479"/>
                  </a:lnTo>
                  <a:lnTo>
                    <a:pt x="9932" y="3940"/>
                  </a:lnTo>
                  <a:lnTo>
                    <a:pt x="9966" y="3906"/>
                  </a:lnTo>
                  <a:lnTo>
                    <a:pt x="10572" y="3704"/>
                  </a:lnTo>
                  <a:lnTo>
                    <a:pt x="11178" y="3536"/>
                  </a:lnTo>
                  <a:lnTo>
                    <a:pt x="11885" y="3368"/>
                  </a:lnTo>
                  <a:lnTo>
                    <a:pt x="12222" y="3233"/>
                  </a:lnTo>
                  <a:lnTo>
                    <a:pt x="12525" y="3098"/>
                  </a:lnTo>
                  <a:close/>
                  <a:moveTo>
                    <a:pt x="15353" y="12492"/>
                  </a:moveTo>
                  <a:lnTo>
                    <a:pt x="15386" y="12761"/>
                  </a:lnTo>
                  <a:lnTo>
                    <a:pt x="15454" y="12997"/>
                  </a:lnTo>
                  <a:lnTo>
                    <a:pt x="15622" y="13535"/>
                  </a:lnTo>
                  <a:lnTo>
                    <a:pt x="15521" y="13502"/>
                  </a:lnTo>
                  <a:lnTo>
                    <a:pt x="15420" y="13502"/>
                  </a:lnTo>
                  <a:lnTo>
                    <a:pt x="15117" y="13535"/>
                  </a:lnTo>
                  <a:lnTo>
                    <a:pt x="14646" y="13670"/>
                  </a:lnTo>
                  <a:lnTo>
                    <a:pt x="13972" y="13872"/>
                  </a:lnTo>
                  <a:lnTo>
                    <a:pt x="13535" y="13973"/>
                  </a:lnTo>
                  <a:lnTo>
                    <a:pt x="13265" y="14040"/>
                  </a:lnTo>
                  <a:lnTo>
                    <a:pt x="13164" y="13805"/>
                  </a:lnTo>
                  <a:lnTo>
                    <a:pt x="13097" y="13569"/>
                  </a:lnTo>
                  <a:lnTo>
                    <a:pt x="12996" y="13367"/>
                  </a:lnTo>
                  <a:lnTo>
                    <a:pt x="12861" y="13199"/>
                  </a:lnTo>
                  <a:lnTo>
                    <a:pt x="13097" y="13165"/>
                  </a:lnTo>
                  <a:lnTo>
                    <a:pt x="13366" y="13098"/>
                  </a:lnTo>
                  <a:lnTo>
                    <a:pt x="13838" y="12963"/>
                  </a:lnTo>
                  <a:lnTo>
                    <a:pt x="14612" y="12727"/>
                  </a:lnTo>
                  <a:lnTo>
                    <a:pt x="15353" y="12492"/>
                  </a:lnTo>
                  <a:close/>
                  <a:moveTo>
                    <a:pt x="337" y="11886"/>
                  </a:moveTo>
                  <a:lnTo>
                    <a:pt x="472" y="12155"/>
                  </a:lnTo>
                  <a:lnTo>
                    <a:pt x="674" y="12357"/>
                  </a:lnTo>
                  <a:lnTo>
                    <a:pt x="909" y="12593"/>
                  </a:lnTo>
                  <a:lnTo>
                    <a:pt x="1145" y="12727"/>
                  </a:lnTo>
                  <a:lnTo>
                    <a:pt x="1381" y="12828"/>
                  </a:lnTo>
                  <a:lnTo>
                    <a:pt x="1650" y="12896"/>
                  </a:lnTo>
                  <a:lnTo>
                    <a:pt x="1919" y="12929"/>
                  </a:lnTo>
                  <a:lnTo>
                    <a:pt x="2020" y="13333"/>
                  </a:lnTo>
                  <a:lnTo>
                    <a:pt x="2121" y="13805"/>
                  </a:lnTo>
                  <a:lnTo>
                    <a:pt x="2222" y="13939"/>
                  </a:lnTo>
                  <a:lnTo>
                    <a:pt x="2290" y="14074"/>
                  </a:lnTo>
                  <a:lnTo>
                    <a:pt x="2525" y="14276"/>
                  </a:lnTo>
                  <a:lnTo>
                    <a:pt x="2189" y="14175"/>
                  </a:lnTo>
                  <a:lnTo>
                    <a:pt x="1886" y="14040"/>
                  </a:lnTo>
                  <a:lnTo>
                    <a:pt x="1583" y="13906"/>
                  </a:lnTo>
                  <a:lnTo>
                    <a:pt x="1313" y="13704"/>
                  </a:lnTo>
                  <a:lnTo>
                    <a:pt x="1078" y="13468"/>
                  </a:lnTo>
                  <a:lnTo>
                    <a:pt x="876" y="13199"/>
                  </a:lnTo>
                  <a:lnTo>
                    <a:pt x="674" y="12929"/>
                  </a:lnTo>
                  <a:lnTo>
                    <a:pt x="539" y="12593"/>
                  </a:lnTo>
                  <a:lnTo>
                    <a:pt x="404" y="12256"/>
                  </a:lnTo>
                  <a:lnTo>
                    <a:pt x="337" y="11886"/>
                  </a:lnTo>
                  <a:close/>
                  <a:moveTo>
                    <a:pt x="15285" y="13838"/>
                  </a:moveTo>
                  <a:lnTo>
                    <a:pt x="14545" y="14074"/>
                  </a:lnTo>
                  <a:lnTo>
                    <a:pt x="13972" y="14276"/>
                  </a:lnTo>
                  <a:lnTo>
                    <a:pt x="13669" y="14377"/>
                  </a:lnTo>
                  <a:lnTo>
                    <a:pt x="13400" y="14512"/>
                  </a:lnTo>
                  <a:lnTo>
                    <a:pt x="13400" y="14545"/>
                  </a:lnTo>
                  <a:lnTo>
                    <a:pt x="13400" y="14579"/>
                  </a:lnTo>
                  <a:lnTo>
                    <a:pt x="13669" y="14579"/>
                  </a:lnTo>
                  <a:lnTo>
                    <a:pt x="13939" y="14512"/>
                  </a:lnTo>
                  <a:lnTo>
                    <a:pt x="14444" y="14377"/>
                  </a:lnTo>
                  <a:lnTo>
                    <a:pt x="15117" y="14175"/>
                  </a:lnTo>
                  <a:lnTo>
                    <a:pt x="15757" y="13973"/>
                  </a:lnTo>
                  <a:lnTo>
                    <a:pt x="15790" y="14108"/>
                  </a:lnTo>
                  <a:lnTo>
                    <a:pt x="15184" y="14209"/>
                  </a:lnTo>
                  <a:lnTo>
                    <a:pt x="14578" y="14377"/>
                  </a:lnTo>
                  <a:lnTo>
                    <a:pt x="13972" y="14646"/>
                  </a:lnTo>
                  <a:lnTo>
                    <a:pt x="13703" y="14781"/>
                  </a:lnTo>
                  <a:lnTo>
                    <a:pt x="13467" y="14949"/>
                  </a:lnTo>
                  <a:lnTo>
                    <a:pt x="13400" y="14747"/>
                  </a:lnTo>
                  <a:lnTo>
                    <a:pt x="13299" y="14242"/>
                  </a:lnTo>
                  <a:lnTo>
                    <a:pt x="13669" y="14175"/>
                  </a:lnTo>
                  <a:lnTo>
                    <a:pt x="14073" y="14108"/>
                  </a:lnTo>
                  <a:lnTo>
                    <a:pt x="14814" y="13906"/>
                  </a:lnTo>
                  <a:lnTo>
                    <a:pt x="15285" y="13838"/>
                  </a:lnTo>
                  <a:close/>
                  <a:moveTo>
                    <a:pt x="1145" y="3098"/>
                  </a:moveTo>
                  <a:lnTo>
                    <a:pt x="1684" y="3199"/>
                  </a:lnTo>
                  <a:lnTo>
                    <a:pt x="2189" y="3267"/>
                  </a:lnTo>
                  <a:lnTo>
                    <a:pt x="3232" y="3368"/>
                  </a:lnTo>
                  <a:lnTo>
                    <a:pt x="4276" y="3435"/>
                  </a:lnTo>
                  <a:lnTo>
                    <a:pt x="5320" y="3502"/>
                  </a:lnTo>
                  <a:lnTo>
                    <a:pt x="6397" y="3637"/>
                  </a:lnTo>
                  <a:lnTo>
                    <a:pt x="7508" y="3772"/>
                  </a:lnTo>
                  <a:lnTo>
                    <a:pt x="8619" y="3906"/>
                  </a:lnTo>
                  <a:lnTo>
                    <a:pt x="9730" y="3974"/>
                  </a:lnTo>
                  <a:lnTo>
                    <a:pt x="9831" y="4411"/>
                  </a:lnTo>
                  <a:lnTo>
                    <a:pt x="9932" y="4883"/>
                  </a:lnTo>
                  <a:lnTo>
                    <a:pt x="10269" y="5758"/>
                  </a:lnTo>
                  <a:lnTo>
                    <a:pt x="10639" y="6970"/>
                  </a:lnTo>
                  <a:lnTo>
                    <a:pt x="11077" y="8148"/>
                  </a:lnTo>
                  <a:lnTo>
                    <a:pt x="11346" y="8990"/>
                  </a:lnTo>
                  <a:lnTo>
                    <a:pt x="11616" y="9866"/>
                  </a:lnTo>
                  <a:lnTo>
                    <a:pt x="11582" y="9899"/>
                  </a:lnTo>
                  <a:lnTo>
                    <a:pt x="11649" y="10573"/>
                  </a:lnTo>
                  <a:lnTo>
                    <a:pt x="11616" y="11246"/>
                  </a:lnTo>
                  <a:lnTo>
                    <a:pt x="11548" y="11919"/>
                  </a:lnTo>
                  <a:lnTo>
                    <a:pt x="11447" y="12593"/>
                  </a:lnTo>
                  <a:lnTo>
                    <a:pt x="11178" y="13771"/>
                  </a:lnTo>
                  <a:lnTo>
                    <a:pt x="11111" y="14377"/>
                  </a:lnTo>
                  <a:lnTo>
                    <a:pt x="11077" y="14983"/>
                  </a:lnTo>
                  <a:lnTo>
                    <a:pt x="10538" y="15050"/>
                  </a:lnTo>
                  <a:lnTo>
                    <a:pt x="9495" y="15050"/>
                  </a:lnTo>
                  <a:lnTo>
                    <a:pt x="8956" y="14983"/>
                  </a:lnTo>
                  <a:lnTo>
                    <a:pt x="7878" y="14848"/>
                  </a:lnTo>
                  <a:lnTo>
                    <a:pt x="6835" y="14714"/>
                  </a:lnTo>
                  <a:lnTo>
                    <a:pt x="5892" y="14613"/>
                  </a:lnTo>
                  <a:lnTo>
                    <a:pt x="4949" y="14545"/>
                  </a:lnTo>
                  <a:lnTo>
                    <a:pt x="3064" y="14444"/>
                  </a:lnTo>
                  <a:lnTo>
                    <a:pt x="3064" y="14411"/>
                  </a:lnTo>
                  <a:lnTo>
                    <a:pt x="3064" y="14343"/>
                  </a:lnTo>
                  <a:lnTo>
                    <a:pt x="3030" y="14310"/>
                  </a:lnTo>
                  <a:lnTo>
                    <a:pt x="2997" y="14276"/>
                  </a:lnTo>
                  <a:lnTo>
                    <a:pt x="2795" y="14175"/>
                  </a:lnTo>
                  <a:lnTo>
                    <a:pt x="2593" y="14040"/>
                  </a:lnTo>
                  <a:lnTo>
                    <a:pt x="2458" y="13872"/>
                  </a:lnTo>
                  <a:lnTo>
                    <a:pt x="2323" y="13704"/>
                  </a:lnTo>
                  <a:lnTo>
                    <a:pt x="2256" y="13502"/>
                  </a:lnTo>
                  <a:lnTo>
                    <a:pt x="2189" y="13300"/>
                  </a:lnTo>
                  <a:lnTo>
                    <a:pt x="2189" y="13064"/>
                  </a:lnTo>
                  <a:lnTo>
                    <a:pt x="2189" y="12828"/>
                  </a:lnTo>
                  <a:lnTo>
                    <a:pt x="2155" y="12761"/>
                  </a:lnTo>
                  <a:lnTo>
                    <a:pt x="2088" y="12727"/>
                  </a:lnTo>
                  <a:lnTo>
                    <a:pt x="1852" y="12727"/>
                  </a:lnTo>
                  <a:lnTo>
                    <a:pt x="1650" y="12694"/>
                  </a:lnTo>
                  <a:lnTo>
                    <a:pt x="1448" y="12626"/>
                  </a:lnTo>
                  <a:lnTo>
                    <a:pt x="1246" y="12559"/>
                  </a:lnTo>
                  <a:lnTo>
                    <a:pt x="1078" y="12458"/>
                  </a:lnTo>
                  <a:lnTo>
                    <a:pt x="909" y="12357"/>
                  </a:lnTo>
                  <a:lnTo>
                    <a:pt x="573" y="12054"/>
                  </a:lnTo>
                  <a:lnTo>
                    <a:pt x="472" y="11886"/>
                  </a:lnTo>
                  <a:lnTo>
                    <a:pt x="303" y="11717"/>
                  </a:lnTo>
                  <a:lnTo>
                    <a:pt x="236" y="11111"/>
                  </a:lnTo>
                  <a:lnTo>
                    <a:pt x="269" y="10505"/>
                  </a:lnTo>
                  <a:lnTo>
                    <a:pt x="303" y="9899"/>
                  </a:lnTo>
                  <a:lnTo>
                    <a:pt x="370" y="9327"/>
                  </a:lnTo>
                  <a:lnTo>
                    <a:pt x="505" y="7778"/>
                  </a:lnTo>
                  <a:lnTo>
                    <a:pt x="674" y="6196"/>
                  </a:lnTo>
                  <a:lnTo>
                    <a:pt x="741" y="5421"/>
                  </a:lnTo>
                  <a:lnTo>
                    <a:pt x="842" y="4647"/>
                  </a:lnTo>
                  <a:lnTo>
                    <a:pt x="977" y="3873"/>
                  </a:lnTo>
                  <a:lnTo>
                    <a:pt x="1145" y="3098"/>
                  </a:lnTo>
                  <a:close/>
                  <a:moveTo>
                    <a:pt x="15858" y="14377"/>
                  </a:moveTo>
                  <a:lnTo>
                    <a:pt x="15858" y="14444"/>
                  </a:lnTo>
                  <a:lnTo>
                    <a:pt x="15656" y="14478"/>
                  </a:lnTo>
                  <a:lnTo>
                    <a:pt x="15420" y="14545"/>
                  </a:lnTo>
                  <a:lnTo>
                    <a:pt x="15083" y="14646"/>
                  </a:lnTo>
                  <a:lnTo>
                    <a:pt x="14679" y="14747"/>
                  </a:lnTo>
                  <a:lnTo>
                    <a:pt x="14275" y="14916"/>
                  </a:lnTo>
                  <a:lnTo>
                    <a:pt x="13871" y="15084"/>
                  </a:lnTo>
                  <a:lnTo>
                    <a:pt x="13703" y="15185"/>
                  </a:lnTo>
                  <a:lnTo>
                    <a:pt x="13535" y="15320"/>
                  </a:lnTo>
                  <a:lnTo>
                    <a:pt x="13467" y="15017"/>
                  </a:lnTo>
                  <a:lnTo>
                    <a:pt x="13905" y="14916"/>
                  </a:lnTo>
                  <a:lnTo>
                    <a:pt x="14376" y="14781"/>
                  </a:lnTo>
                  <a:lnTo>
                    <a:pt x="14814" y="14646"/>
                  </a:lnTo>
                  <a:lnTo>
                    <a:pt x="15285" y="14512"/>
                  </a:lnTo>
                  <a:lnTo>
                    <a:pt x="15521" y="14444"/>
                  </a:lnTo>
                  <a:lnTo>
                    <a:pt x="15689" y="14411"/>
                  </a:lnTo>
                  <a:lnTo>
                    <a:pt x="15858" y="14377"/>
                  </a:lnTo>
                  <a:close/>
                  <a:moveTo>
                    <a:pt x="15925" y="14747"/>
                  </a:moveTo>
                  <a:lnTo>
                    <a:pt x="15925" y="14815"/>
                  </a:lnTo>
                  <a:lnTo>
                    <a:pt x="14747" y="15151"/>
                  </a:lnTo>
                  <a:lnTo>
                    <a:pt x="14141" y="15387"/>
                  </a:lnTo>
                  <a:lnTo>
                    <a:pt x="13871" y="15522"/>
                  </a:lnTo>
                  <a:lnTo>
                    <a:pt x="13602" y="15656"/>
                  </a:lnTo>
                  <a:lnTo>
                    <a:pt x="13535" y="15421"/>
                  </a:lnTo>
                  <a:lnTo>
                    <a:pt x="13905" y="15320"/>
                  </a:lnTo>
                  <a:lnTo>
                    <a:pt x="14275" y="15219"/>
                  </a:lnTo>
                  <a:lnTo>
                    <a:pt x="14612" y="15084"/>
                  </a:lnTo>
                  <a:lnTo>
                    <a:pt x="14982" y="14949"/>
                  </a:lnTo>
                  <a:lnTo>
                    <a:pt x="15420" y="14882"/>
                  </a:lnTo>
                  <a:lnTo>
                    <a:pt x="15689" y="14815"/>
                  </a:lnTo>
                  <a:lnTo>
                    <a:pt x="15925" y="14747"/>
                  </a:lnTo>
                  <a:close/>
                  <a:moveTo>
                    <a:pt x="15959" y="15050"/>
                  </a:moveTo>
                  <a:lnTo>
                    <a:pt x="15992" y="15185"/>
                  </a:lnTo>
                  <a:lnTo>
                    <a:pt x="15790" y="15219"/>
                  </a:lnTo>
                  <a:lnTo>
                    <a:pt x="15588" y="15252"/>
                  </a:lnTo>
                  <a:lnTo>
                    <a:pt x="15218" y="15387"/>
                  </a:lnTo>
                  <a:lnTo>
                    <a:pt x="14444" y="15690"/>
                  </a:lnTo>
                  <a:lnTo>
                    <a:pt x="14073" y="15858"/>
                  </a:lnTo>
                  <a:lnTo>
                    <a:pt x="13703" y="16060"/>
                  </a:lnTo>
                  <a:lnTo>
                    <a:pt x="13636" y="15791"/>
                  </a:lnTo>
                  <a:lnTo>
                    <a:pt x="13804" y="15757"/>
                  </a:lnTo>
                  <a:lnTo>
                    <a:pt x="13972" y="15724"/>
                  </a:lnTo>
                  <a:lnTo>
                    <a:pt x="14275" y="15623"/>
                  </a:lnTo>
                  <a:lnTo>
                    <a:pt x="14612" y="15488"/>
                  </a:lnTo>
                  <a:lnTo>
                    <a:pt x="14915" y="15387"/>
                  </a:lnTo>
                  <a:lnTo>
                    <a:pt x="15454" y="15252"/>
                  </a:lnTo>
                  <a:lnTo>
                    <a:pt x="15723" y="15151"/>
                  </a:lnTo>
                  <a:lnTo>
                    <a:pt x="15959" y="15050"/>
                  </a:lnTo>
                  <a:close/>
                  <a:moveTo>
                    <a:pt x="16026" y="15421"/>
                  </a:moveTo>
                  <a:lnTo>
                    <a:pt x="16093" y="15623"/>
                  </a:lnTo>
                  <a:lnTo>
                    <a:pt x="15420" y="15858"/>
                  </a:lnTo>
                  <a:lnTo>
                    <a:pt x="14747" y="16027"/>
                  </a:lnTo>
                  <a:lnTo>
                    <a:pt x="14275" y="16195"/>
                  </a:lnTo>
                  <a:lnTo>
                    <a:pt x="14040" y="16262"/>
                  </a:lnTo>
                  <a:lnTo>
                    <a:pt x="13838" y="16397"/>
                  </a:lnTo>
                  <a:lnTo>
                    <a:pt x="13737" y="16128"/>
                  </a:lnTo>
                  <a:lnTo>
                    <a:pt x="14073" y="16060"/>
                  </a:lnTo>
                  <a:lnTo>
                    <a:pt x="14410" y="15959"/>
                  </a:lnTo>
                  <a:lnTo>
                    <a:pt x="14713" y="15825"/>
                  </a:lnTo>
                  <a:lnTo>
                    <a:pt x="15050" y="15690"/>
                  </a:lnTo>
                  <a:lnTo>
                    <a:pt x="16026" y="15421"/>
                  </a:lnTo>
                  <a:close/>
                  <a:moveTo>
                    <a:pt x="16161" y="15825"/>
                  </a:moveTo>
                  <a:lnTo>
                    <a:pt x="16228" y="15993"/>
                  </a:lnTo>
                  <a:lnTo>
                    <a:pt x="15151" y="16330"/>
                  </a:lnTo>
                  <a:lnTo>
                    <a:pt x="14578" y="16532"/>
                  </a:lnTo>
                  <a:lnTo>
                    <a:pt x="14309" y="16667"/>
                  </a:lnTo>
                  <a:lnTo>
                    <a:pt x="14040" y="16835"/>
                  </a:lnTo>
                  <a:lnTo>
                    <a:pt x="13871" y="16532"/>
                  </a:lnTo>
                  <a:lnTo>
                    <a:pt x="14174" y="16465"/>
                  </a:lnTo>
                  <a:lnTo>
                    <a:pt x="14444" y="16397"/>
                  </a:lnTo>
                  <a:lnTo>
                    <a:pt x="14982" y="16229"/>
                  </a:lnTo>
                  <a:lnTo>
                    <a:pt x="15588" y="16060"/>
                  </a:lnTo>
                  <a:lnTo>
                    <a:pt x="16161" y="15825"/>
                  </a:lnTo>
                  <a:close/>
                  <a:moveTo>
                    <a:pt x="10370" y="1"/>
                  </a:moveTo>
                  <a:lnTo>
                    <a:pt x="10303" y="68"/>
                  </a:lnTo>
                  <a:lnTo>
                    <a:pt x="10168" y="169"/>
                  </a:lnTo>
                  <a:lnTo>
                    <a:pt x="10033" y="304"/>
                  </a:lnTo>
                  <a:lnTo>
                    <a:pt x="10000" y="371"/>
                  </a:lnTo>
                  <a:lnTo>
                    <a:pt x="9966" y="472"/>
                  </a:lnTo>
                  <a:lnTo>
                    <a:pt x="10000" y="506"/>
                  </a:lnTo>
                  <a:lnTo>
                    <a:pt x="10033" y="607"/>
                  </a:lnTo>
                  <a:lnTo>
                    <a:pt x="10067" y="674"/>
                  </a:lnTo>
                  <a:lnTo>
                    <a:pt x="10134" y="876"/>
                  </a:lnTo>
                  <a:lnTo>
                    <a:pt x="10067" y="910"/>
                  </a:lnTo>
                  <a:lnTo>
                    <a:pt x="10033" y="977"/>
                  </a:lnTo>
                  <a:lnTo>
                    <a:pt x="10033" y="1045"/>
                  </a:lnTo>
                  <a:lnTo>
                    <a:pt x="10067" y="1078"/>
                  </a:lnTo>
                  <a:lnTo>
                    <a:pt x="10033" y="1449"/>
                  </a:lnTo>
                  <a:lnTo>
                    <a:pt x="10033" y="1651"/>
                  </a:lnTo>
                  <a:lnTo>
                    <a:pt x="10000" y="1886"/>
                  </a:lnTo>
                  <a:lnTo>
                    <a:pt x="9899" y="2324"/>
                  </a:lnTo>
                  <a:lnTo>
                    <a:pt x="9831" y="2661"/>
                  </a:lnTo>
                  <a:lnTo>
                    <a:pt x="9798" y="2997"/>
                  </a:lnTo>
                  <a:lnTo>
                    <a:pt x="9764" y="3334"/>
                  </a:lnTo>
                  <a:lnTo>
                    <a:pt x="9798" y="3671"/>
                  </a:lnTo>
                  <a:lnTo>
                    <a:pt x="9831" y="3772"/>
                  </a:lnTo>
                  <a:lnTo>
                    <a:pt x="9798" y="3772"/>
                  </a:lnTo>
                  <a:lnTo>
                    <a:pt x="7643" y="3536"/>
                  </a:lnTo>
                  <a:lnTo>
                    <a:pt x="5488" y="3368"/>
                  </a:lnTo>
                  <a:lnTo>
                    <a:pt x="3333" y="3166"/>
                  </a:lnTo>
                  <a:lnTo>
                    <a:pt x="1179" y="2964"/>
                  </a:lnTo>
                  <a:lnTo>
                    <a:pt x="1145" y="2930"/>
                  </a:lnTo>
                  <a:lnTo>
                    <a:pt x="1078" y="2930"/>
                  </a:lnTo>
                  <a:lnTo>
                    <a:pt x="1044" y="2964"/>
                  </a:lnTo>
                  <a:lnTo>
                    <a:pt x="1010" y="2997"/>
                  </a:lnTo>
                  <a:lnTo>
                    <a:pt x="1010" y="3031"/>
                  </a:lnTo>
                  <a:lnTo>
                    <a:pt x="876" y="3469"/>
                  </a:lnTo>
                  <a:lnTo>
                    <a:pt x="775" y="3906"/>
                  </a:lnTo>
                  <a:lnTo>
                    <a:pt x="674" y="4344"/>
                  </a:lnTo>
                  <a:lnTo>
                    <a:pt x="606" y="4782"/>
                  </a:lnTo>
                  <a:lnTo>
                    <a:pt x="539" y="5691"/>
                  </a:lnTo>
                  <a:lnTo>
                    <a:pt x="472" y="6566"/>
                  </a:lnTo>
                  <a:lnTo>
                    <a:pt x="370" y="7542"/>
                  </a:lnTo>
                  <a:lnTo>
                    <a:pt x="236" y="8519"/>
                  </a:lnTo>
                  <a:lnTo>
                    <a:pt x="101" y="9495"/>
                  </a:lnTo>
                  <a:lnTo>
                    <a:pt x="34" y="10472"/>
                  </a:lnTo>
                  <a:lnTo>
                    <a:pt x="0" y="10842"/>
                  </a:lnTo>
                  <a:lnTo>
                    <a:pt x="0" y="11246"/>
                  </a:lnTo>
                  <a:lnTo>
                    <a:pt x="34" y="11650"/>
                  </a:lnTo>
                  <a:lnTo>
                    <a:pt x="101" y="12054"/>
                  </a:lnTo>
                  <a:lnTo>
                    <a:pt x="168" y="12424"/>
                  </a:lnTo>
                  <a:lnTo>
                    <a:pt x="303" y="12795"/>
                  </a:lnTo>
                  <a:lnTo>
                    <a:pt x="505" y="13165"/>
                  </a:lnTo>
                  <a:lnTo>
                    <a:pt x="741" y="13468"/>
                  </a:lnTo>
                  <a:lnTo>
                    <a:pt x="909" y="13704"/>
                  </a:lnTo>
                  <a:lnTo>
                    <a:pt x="1145" y="13906"/>
                  </a:lnTo>
                  <a:lnTo>
                    <a:pt x="1381" y="14108"/>
                  </a:lnTo>
                  <a:lnTo>
                    <a:pt x="1650" y="14310"/>
                  </a:lnTo>
                  <a:lnTo>
                    <a:pt x="1953" y="14444"/>
                  </a:lnTo>
                  <a:lnTo>
                    <a:pt x="2256" y="14579"/>
                  </a:lnTo>
                  <a:lnTo>
                    <a:pt x="2559" y="14613"/>
                  </a:lnTo>
                  <a:lnTo>
                    <a:pt x="2828" y="14579"/>
                  </a:lnTo>
                  <a:lnTo>
                    <a:pt x="3333" y="14714"/>
                  </a:lnTo>
                  <a:lnTo>
                    <a:pt x="3838" y="14781"/>
                  </a:lnTo>
                  <a:lnTo>
                    <a:pt x="4310" y="14815"/>
                  </a:lnTo>
                  <a:lnTo>
                    <a:pt x="4848" y="14848"/>
                  </a:lnTo>
                  <a:lnTo>
                    <a:pt x="5858" y="14882"/>
                  </a:lnTo>
                  <a:lnTo>
                    <a:pt x="6835" y="14949"/>
                  </a:lnTo>
                  <a:lnTo>
                    <a:pt x="7912" y="15084"/>
                  </a:lnTo>
                  <a:lnTo>
                    <a:pt x="8956" y="15252"/>
                  </a:lnTo>
                  <a:lnTo>
                    <a:pt x="9495" y="15286"/>
                  </a:lnTo>
                  <a:lnTo>
                    <a:pt x="10033" y="15320"/>
                  </a:lnTo>
                  <a:lnTo>
                    <a:pt x="10572" y="15286"/>
                  </a:lnTo>
                  <a:lnTo>
                    <a:pt x="11111" y="15252"/>
                  </a:lnTo>
                  <a:lnTo>
                    <a:pt x="11245" y="15252"/>
                  </a:lnTo>
                  <a:lnTo>
                    <a:pt x="11279" y="15219"/>
                  </a:lnTo>
                  <a:lnTo>
                    <a:pt x="11313" y="15151"/>
                  </a:lnTo>
                  <a:lnTo>
                    <a:pt x="11313" y="14680"/>
                  </a:lnTo>
                  <a:lnTo>
                    <a:pt x="11380" y="14175"/>
                  </a:lnTo>
                  <a:lnTo>
                    <a:pt x="11616" y="13165"/>
                  </a:lnTo>
                  <a:lnTo>
                    <a:pt x="11818" y="12155"/>
                  </a:lnTo>
                  <a:lnTo>
                    <a:pt x="11919" y="11616"/>
                  </a:lnTo>
                  <a:lnTo>
                    <a:pt x="11919" y="11145"/>
                  </a:lnTo>
                  <a:lnTo>
                    <a:pt x="12222" y="12155"/>
                  </a:lnTo>
                  <a:lnTo>
                    <a:pt x="12356" y="12660"/>
                  </a:lnTo>
                  <a:lnTo>
                    <a:pt x="12491" y="13199"/>
                  </a:lnTo>
                  <a:lnTo>
                    <a:pt x="12525" y="13266"/>
                  </a:lnTo>
                  <a:lnTo>
                    <a:pt x="12626" y="13266"/>
                  </a:lnTo>
                  <a:lnTo>
                    <a:pt x="12693" y="13232"/>
                  </a:lnTo>
                  <a:lnTo>
                    <a:pt x="12727" y="13468"/>
                  </a:lnTo>
                  <a:lnTo>
                    <a:pt x="12828" y="13704"/>
                  </a:lnTo>
                  <a:lnTo>
                    <a:pt x="12996" y="14108"/>
                  </a:lnTo>
                  <a:lnTo>
                    <a:pt x="13131" y="14613"/>
                  </a:lnTo>
                  <a:lnTo>
                    <a:pt x="13265" y="15151"/>
                  </a:lnTo>
                  <a:lnTo>
                    <a:pt x="13333" y="15589"/>
                  </a:lnTo>
                  <a:lnTo>
                    <a:pt x="13467" y="16229"/>
                  </a:lnTo>
                  <a:lnTo>
                    <a:pt x="13568" y="16532"/>
                  </a:lnTo>
                  <a:lnTo>
                    <a:pt x="13669" y="16801"/>
                  </a:lnTo>
                  <a:lnTo>
                    <a:pt x="13737" y="16902"/>
                  </a:lnTo>
                  <a:lnTo>
                    <a:pt x="13804" y="16970"/>
                  </a:lnTo>
                  <a:lnTo>
                    <a:pt x="13905" y="17037"/>
                  </a:lnTo>
                  <a:lnTo>
                    <a:pt x="14040" y="17037"/>
                  </a:lnTo>
                  <a:lnTo>
                    <a:pt x="14107" y="16970"/>
                  </a:lnTo>
                  <a:lnTo>
                    <a:pt x="14376" y="16902"/>
                  </a:lnTo>
                  <a:lnTo>
                    <a:pt x="14679" y="16801"/>
                  </a:lnTo>
                  <a:lnTo>
                    <a:pt x="15218" y="16566"/>
                  </a:lnTo>
                  <a:lnTo>
                    <a:pt x="16262" y="16229"/>
                  </a:lnTo>
                  <a:lnTo>
                    <a:pt x="16295" y="16296"/>
                  </a:lnTo>
                  <a:lnTo>
                    <a:pt x="16329" y="16330"/>
                  </a:lnTo>
                  <a:lnTo>
                    <a:pt x="16430" y="16330"/>
                  </a:lnTo>
                  <a:lnTo>
                    <a:pt x="16497" y="16262"/>
                  </a:lnTo>
                  <a:lnTo>
                    <a:pt x="16497" y="16229"/>
                  </a:lnTo>
                  <a:lnTo>
                    <a:pt x="16531" y="16161"/>
                  </a:lnTo>
                  <a:lnTo>
                    <a:pt x="16497" y="16161"/>
                  </a:lnTo>
                  <a:lnTo>
                    <a:pt x="16598" y="16128"/>
                  </a:lnTo>
                  <a:lnTo>
                    <a:pt x="16666" y="16094"/>
                  </a:lnTo>
                  <a:lnTo>
                    <a:pt x="16666" y="16060"/>
                  </a:lnTo>
                  <a:lnTo>
                    <a:pt x="16699" y="15959"/>
                  </a:lnTo>
                  <a:lnTo>
                    <a:pt x="16632" y="15892"/>
                  </a:lnTo>
                  <a:lnTo>
                    <a:pt x="16531" y="15892"/>
                  </a:lnTo>
                  <a:lnTo>
                    <a:pt x="16464" y="15926"/>
                  </a:lnTo>
                  <a:lnTo>
                    <a:pt x="16396" y="15724"/>
                  </a:lnTo>
                  <a:lnTo>
                    <a:pt x="16464" y="15690"/>
                  </a:lnTo>
                  <a:lnTo>
                    <a:pt x="16430" y="15623"/>
                  </a:lnTo>
                  <a:lnTo>
                    <a:pt x="16396" y="15555"/>
                  </a:lnTo>
                  <a:lnTo>
                    <a:pt x="16363" y="15522"/>
                  </a:lnTo>
                  <a:lnTo>
                    <a:pt x="16262" y="15219"/>
                  </a:lnTo>
                  <a:lnTo>
                    <a:pt x="16161" y="14949"/>
                  </a:lnTo>
                  <a:lnTo>
                    <a:pt x="16127" y="14646"/>
                  </a:lnTo>
                  <a:lnTo>
                    <a:pt x="16026" y="14074"/>
                  </a:lnTo>
                  <a:lnTo>
                    <a:pt x="15959" y="13670"/>
                  </a:lnTo>
                  <a:lnTo>
                    <a:pt x="15824" y="13232"/>
                  </a:lnTo>
                  <a:lnTo>
                    <a:pt x="15656" y="12828"/>
                  </a:lnTo>
                  <a:lnTo>
                    <a:pt x="15454" y="12424"/>
                  </a:lnTo>
                  <a:lnTo>
                    <a:pt x="15521" y="12424"/>
                  </a:lnTo>
                  <a:lnTo>
                    <a:pt x="15588" y="12357"/>
                  </a:lnTo>
                  <a:lnTo>
                    <a:pt x="15588" y="12290"/>
                  </a:lnTo>
                  <a:lnTo>
                    <a:pt x="15555" y="12222"/>
                  </a:lnTo>
                  <a:lnTo>
                    <a:pt x="15487" y="12155"/>
                  </a:lnTo>
                  <a:lnTo>
                    <a:pt x="15487" y="12088"/>
                  </a:lnTo>
                  <a:lnTo>
                    <a:pt x="15353" y="11886"/>
                  </a:lnTo>
                  <a:lnTo>
                    <a:pt x="15218" y="11650"/>
                  </a:lnTo>
                  <a:lnTo>
                    <a:pt x="15151" y="11414"/>
                  </a:lnTo>
                  <a:lnTo>
                    <a:pt x="15083" y="11179"/>
                  </a:lnTo>
                  <a:lnTo>
                    <a:pt x="14982" y="10674"/>
                  </a:lnTo>
                  <a:lnTo>
                    <a:pt x="14881" y="10169"/>
                  </a:lnTo>
                  <a:lnTo>
                    <a:pt x="14612" y="8990"/>
                  </a:lnTo>
                  <a:lnTo>
                    <a:pt x="14477" y="8418"/>
                  </a:lnTo>
                  <a:lnTo>
                    <a:pt x="14309" y="7845"/>
                  </a:lnTo>
                  <a:lnTo>
                    <a:pt x="14073" y="7239"/>
                  </a:lnTo>
                  <a:lnTo>
                    <a:pt x="13838" y="6667"/>
                  </a:lnTo>
                  <a:lnTo>
                    <a:pt x="13568" y="6095"/>
                  </a:lnTo>
                  <a:lnTo>
                    <a:pt x="13366" y="5489"/>
                  </a:lnTo>
                  <a:lnTo>
                    <a:pt x="13164" y="4883"/>
                  </a:lnTo>
                  <a:lnTo>
                    <a:pt x="13030" y="4243"/>
                  </a:lnTo>
                  <a:lnTo>
                    <a:pt x="12861" y="3603"/>
                  </a:lnTo>
                  <a:lnTo>
                    <a:pt x="12693" y="2997"/>
                  </a:lnTo>
                  <a:lnTo>
                    <a:pt x="12693" y="2930"/>
                  </a:lnTo>
                  <a:lnTo>
                    <a:pt x="12693" y="2896"/>
                  </a:lnTo>
                  <a:lnTo>
                    <a:pt x="12659" y="2863"/>
                  </a:lnTo>
                  <a:lnTo>
                    <a:pt x="12626" y="2829"/>
                  </a:lnTo>
                  <a:lnTo>
                    <a:pt x="12558" y="2829"/>
                  </a:lnTo>
                  <a:lnTo>
                    <a:pt x="12525" y="2863"/>
                  </a:lnTo>
                  <a:lnTo>
                    <a:pt x="12457" y="2896"/>
                  </a:lnTo>
                  <a:lnTo>
                    <a:pt x="12323" y="2627"/>
                  </a:lnTo>
                  <a:lnTo>
                    <a:pt x="12154" y="2358"/>
                  </a:lnTo>
                  <a:lnTo>
                    <a:pt x="11952" y="2122"/>
                  </a:lnTo>
                  <a:lnTo>
                    <a:pt x="11717" y="1920"/>
                  </a:lnTo>
                  <a:lnTo>
                    <a:pt x="11447" y="1651"/>
                  </a:lnTo>
                  <a:lnTo>
                    <a:pt x="11212" y="1415"/>
                  </a:lnTo>
                  <a:lnTo>
                    <a:pt x="11010" y="1146"/>
                  </a:lnTo>
                  <a:lnTo>
                    <a:pt x="10909" y="977"/>
                  </a:lnTo>
                  <a:lnTo>
                    <a:pt x="10841" y="809"/>
                  </a:lnTo>
                  <a:lnTo>
                    <a:pt x="10841" y="742"/>
                  </a:lnTo>
                  <a:lnTo>
                    <a:pt x="10808" y="641"/>
                  </a:lnTo>
                  <a:lnTo>
                    <a:pt x="10707" y="439"/>
                  </a:lnTo>
                  <a:lnTo>
                    <a:pt x="10639" y="203"/>
                  </a:lnTo>
                  <a:lnTo>
                    <a:pt x="10606" y="102"/>
                  </a:lnTo>
                  <a:lnTo>
                    <a:pt x="10538" y="34"/>
                  </a:lnTo>
                  <a:lnTo>
                    <a:pt x="10505" y="1"/>
                  </a:lnTo>
                  <a:lnTo>
                    <a:pt x="10471" y="34"/>
                  </a:lnTo>
                  <a:lnTo>
                    <a:pt x="104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050"/>
            </a:p>
          </p:txBody>
        </p:sp>
        <p:sp>
          <p:nvSpPr>
            <p:cNvPr id="1758" name="Shape 1758"/>
            <p:cNvSpPr/>
            <p:nvPr/>
          </p:nvSpPr>
          <p:spPr>
            <a:xfrm>
              <a:off x="1163675" y="316400"/>
              <a:ext cx="196150" cy="86700"/>
            </a:xfrm>
            <a:custGeom>
              <a:avLst/>
              <a:gdLst/>
              <a:ahLst/>
              <a:cxnLst/>
              <a:rect l="0" t="0" r="0" b="0"/>
              <a:pathLst>
                <a:path w="7846" h="3468" extrusionOk="0">
                  <a:moveTo>
                    <a:pt x="135" y="707"/>
                  </a:moveTo>
                  <a:lnTo>
                    <a:pt x="304" y="774"/>
                  </a:lnTo>
                  <a:lnTo>
                    <a:pt x="1583" y="774"/>
                  </a:lnTo>
                  <a:lnTo>
                    <a:pt x="1549" y="1179"/>
                  </a:lnTo>
                  <a:lnTo>
                    <a:pt x="1516" y="1549"/>
                  </a:lnTo>
                  <a:lnTo>
                    <a:pt x="1549" y="1953"/>
                  </a:lnTo>
                  <a:lnTo>
                    <a:pt x="506" y="1953"/>
                  </a:lnTo>
                  <a:lnTo>
                    <a:pt x="371" y="1987"/>
                  </a:lnTo>
                  <a:lnTo>
                    <a:pt x="203" y="2054"/>
                  </a:lnTo>
                  <a:lnTo>
                    <a:pt x="203" y="1717"/>
                  </a:lnTo>
                  <a:lnTo>
                    <a:pt x="203" y="1347"/>
                  </a:lnTo>
                  <a:lnTo>
                    <a:pt x="203" y="1010"/>
                  </a:lnTo>
                  <a:lnTo>
                    <a:pt x="203" y="875"/>
                  </a:lnTo>
                  <a:lnTo>
                    <a:pt x="135" y="707"/>
                  </a:lnTo>
                  <a:close/>
                  <a:moveTo>
                    <a:pt x="2189" y="236"/>
                  </a:moveTo>
                  <a:lnTo>
                    <a:pt x="2862" y="303"/>
                  </a:lnTo>
                  <a:lnTo>
                    <a:pt x="3536" y="303"/>
                  </a:lnTo>
                  <a:lnTo>
                    <a:pt x="4883" y="269"/>
                  </a:lnTo>
                  <a:lnTo>
                    <a:pt x="5556" y="303"/>
                  </a:lnTo>
                  <a:lnTo>
                    <a:pt x="6229" y="337"/>
                  </a:lnTo>
                  <a:lnTo>
                    <a:pt x="6903" y="370"/>
                  </a:lnTo>
                  <a:lnTo>
                    <a:pt x="7610" y="404"/>
                  </a:lnTo>
                  <a:lnTo>
                    <a:pt x="7542" y="707"/>
                  </a:lnTo>
                  <a:lnTo>
                    <a:pt x="7509" y="1044"/>
                  </a:lnTo>
                  <a:lnTo>
                    <a:pt x="7542" y="1684"/>
                  </a:lnTo>
                  <a:lnTo>
                    <a:pt x="7542" y="3098"/>
                  </a:lnTo>
                  <a:lnTo>
                    <a:pt x="6229" y="3030"/>
                  </a:lnTo>
                  <a:lnTo>
                    <a:pt x="4883" y="2963"/>
                  </a:lnTo>
                  <a:lnTo>
                    <a:pt x="3671" y="2862"/>
                  </a:lnTo>
                  <a:lnTo>
                    <a:pt x="3064" y="2828"/>
                  </a:lnTo>
                  <a:lnTo>
                    <a:pt x="2458" y="2862"/>
                  </a:lnTo>
                  <a:lnTo>
                    <a:pt x="2458" y="2828"/>
                  </a:lnTo>
                  <a:lnTo>
                    <a:pt x="2391" y="2795"/>
                  </a:lnTo>
                  <a:lnTo>
                    <a:pt x="2189" y="2694"/>
                  </a:lnTo>
                  <a:lnTo>
                    <a:pt x="2021" y="2626"/>
                  </a:lnTo>
                  <a:lnTo>
                    <a:pt x="1953" y="2559"/>
                  </a:lnTo>
                  <a:lnTo>
                    <a:pt x="1886" y="2492"/>
                  </a:lnTo>
                  <a:lnTo>
                    <a:pt x="1785" y="2256"/>
                  </a:lnTo>
                  <a:lnTo>
                    <a:pt x="1751" y="2088"/>
                  </a:lnTo>
                  <a:lnTo>
                    <a:pt x="1751" y="1886"/>
                  </a:lnTo>
                  <a:lnTo>
                    <a:pt x="1785" y="1549"/>
                  </a:lnTo>
                  <a:lnTo>
                    <a:pt x="1785" y="1179"/>
                  </a:lnTo>
                  <a:lnTo>
                    <a:pt x="1785" y="774"/>
                  </a:lnTo>
                  <a:lnTo>
                    <a:pt x="1852" y="606"/>
                  </a:lnTo>
                  <a:lnTo>
                    <a:pt x="1920" y="438"/>
                  </a:lnTo>
                  <a:lnTo>
                    <a:pt x="2021" y="337"/>
                  </a:lnTo>
                  <a:lnTo>
                    <a:pt x="2189" y="236"/>
                  </a:lnTo>
                  <a:close/>
                  <a:moveTo>
                    <a:pt x="3603" y="0"/>
                  </a:moveTo>
                  <a:lnTo>
                    <a:pt x="2930" y="34"/>
                  </a:lnTo>
                  <a:lnTo>
                    <a:pt x="2290" y="101"/>
                  </a:lnTo>
                  <a:lnTo>
                    <a:pt x="2256" y="67"/>
                  </a:lnTo>
                  <a:lnTo>
                    <a:pt x="1987" y="67"/>
                  </a:lnTo>
                  <a:lnTo>
                    <a:pt x="1886" y="135"/>
                  </a:lnTo>
                  <a:lnTo>
                    <a:pt x="1819" y="168"/>
                  </a:lnTo>
                  <a:lnTo>
                    <a:pt x="1751" y="269"/>
                  </a:lnTo>
                  <a:lnTo>
                    <a:pt x="1684" y="370"/>
                  </a:lnTo>
                  <a:lnTo>
                    <a:pt x="1617" y="606"/>
                  </a:lnTo>
                  <a:lnTo>
                    <a:pt x="1213" y="572"/>
                  </a:lnTo>
                  <a:lnTo>
                    <a:pt x="438" y="572"/>
                  </a:lnTo>
                  <a:lnTo>
                    <a:pt x="270" y="606"/>
                  </a:lnTo>
                  <a:lnTo>
                    <a:pt x="102" y="673"/>
                  </a:lnTo>
                  <a:lnTo>
                    <a:pt x="68" y="673"/>
                  </a:lnTo>
                  <a:lnTo>
                    <a:pt x="102" y="707"/>
                  </a:lnTo>
                  <a:lnTo>
                    <a:pt x="68" y="842"/>
                  </a:lnTo>
                  <a:lnTo>
                    <a:pt x="34" y="1010"/>
                  </a:lnTo>
                  <a:lnTo>
                    <a:pt x="34" y="1347"/>
                  </a:lnTo>
                  <a:lnTo>
                    <a:pt x="1" y="1751"/>
                  </a:lnTo>
                  <a:lnTo>
                    <a:pt x="34" y="1919"/>
                  </a:lnTo>
                  <a:lnTo>
                    <a:pt x="68" y="2121"/>
                  </a:lnTo>
                  <a:lnTo>
                    <a:pt x="102" y="2155"/>
                  </a:lnTo>
                  <a:lnTo>
                    <a:pt x="68" y="2189"/>
                  </a:lnTo>
                  <a:lnTo>
                    <a:pt x="405" y="2189"/>
                  </a:lnTo>
                  <a:lnTo>
                    <a:pt x="741" y="2155"/>
                  </a:lnTo>
                  <a:lnTo>
                    <a:pt x="1145" y="2189"/>
                  </a:lnTo>
                  <a:lnTo>
                    <a:pt x="1549" y="2155"/>
                  </a:lnTo>
                  <a:lnTo>
                    <a:pt x="1617" y="2492"/>
                  </a:lnTo>
                  <a:lnTo>
                    <a:pt x="1684" y="2626"/>
                  </a:lnTo>
                  <a:lnTo>
                    <a:pt x="1751" y="2761"/>
                  </a:lnTo>
                  <a:lnTo>
                    <a:pt x="1852" y="2862"/>
                  </a:lnTo>
                  <a:lnTo>
                    <a:pt x="1953" y="2963"/>
                  </a:lnTo>
                  <a:lnTo>
                    <a:pt x="2088" y="2997"/>
                  </a:lnTo>
                  <a:lnTo>
                    <a:pt x="2290" y="2997"/>
                  </a:lnTo>
                  <a:lnTo>
                    <a:pt x="2930" y="3064"/>
                  </a:lnTo>
                  <a:lnTo>
                    <a:pt x="3603" y="3131"/>
                  </a:lnTo>
                  <a:lnTo>
                    <a:pt x="4883" y="3165"/>
                  </a:lnTo>
                  <a:lnTo>
                    <a:pt x="6196" y="3266"/>
                  </a:lnTo>
                  <a:lnTo>
                    <a:pt x="7542" y="3333"/>
                  </a:lnTo>
                  <a:lnTo>
                    <a:pt x="7542" y="3367"/>
                  </a:lnTo>
                  <a:lnTo>
                    <a:pt x="7576" y="3434"/>
                  </a:lnTo>
                  <a:lnTo>
                    <a:pt x="7677" y="3468"/>
                  </a:lnTo>
                  <a:lnTo>
                    <a:pt x="7778" y="3434"/>
                  </a:lnTo>
                  <a:lnTo>
                    <a:pt x="7812" y="3367"/>
                  </a:lnTo>
                  <a:lnTo>
                    <a:pt x="7812" y="3333"/>
                  </a:lnTo>
                  <a:lnTo>
                    <a:pt x="7812" y="2559"/>
                  </a:lnTo>
                  <a:lnTo>
                    <a:pt x="7812" y="1818"/>
                  </a:lnTo>
                  <a:lnTo>
                    <a:pt x="7845" y="1078"/>
                  </a:lnTo>
                  <a:lnTo>
                    <a:pt x="7812" y="707"/>
                  </a:lnTo>
                  <a:lnTo>
                    <a:pt x="7778" y="337"/>
                  </a:lnTo>
                  <a:lnTo>
                    <a:pt x="7744" y="303"/>
                  </a:lnTo>
                  <a:lnTo>
                    <a:pt x="7778" y="269"/>
                  </a:lnTo>
                  <a:lnTo>
                    <a:pt x="7744" y="202"/>
                  </a:lnTo>
                  <a:lnTo>
                    <a:pt x="7711" y="168"/>
                  </a:lnTo>
                  <a:lnTo>
                    <a:pt x="7643" y="135"/>
                  </a:lnTo>
                  <a:lnTo>
                    <a:pt x="6970" y="135"/>
                  </a:lnTo>
                  <a:lnTo>
                    <a:pt x="6297" y="101"/>
                  </a:lnTo>
                  <a:lnTo>
                    <a:pt x="4950" y="34"/>
                  </a:lnTo>
                  <a:lnTo>
                    <a:pt x="4277" y="34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050"/>
            </a:p>
          </p:txBody>
        </p:sp>
        <p:sp>
          <p:nvSpPr>
            <p:cNvPr id="1759" name="Shape 1759"/>
            <p:cNvSpPr/>
            <p:nvPr/>
          </p:nvSpPr>
          <p:spPr>
            <a:xfrm>
              <a:off x="1182200" y="340800"/>
              <a:ext cx="14325" cy="6750"/>
            </a:xfrm>
            <a:custGeom>
              <a:avLst/>
              <a:gdLst/>
              <a:ahLst/>
              <a:cxnLst/>
              <a:rect l="0" t="0" r="0" b="0"/>
              <a:pathLst>
                <a:path w="573" h="270" extrusionOk="0">
                  <a:moveTo>
                    <a:pt x="169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135" y="236"/>
                  </a:lnTo>
                  <a:lnTo>
                    <a:pt x="236" y="236"/>
                  </a:lnTo>
                  <a:lnTo>
                    <a:pt x="438" y="270"/>
                  </a:lnTo>
                  <a:lnTo>
                    <a:pt x="505" y="270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68"/>
                  </a:lnTo>
                  <a:lnTo>
                    <a:pt x="505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050"/>
            </a:p>
          </p:txBody>
        </p:sp>
        <p:sp>
          <p:nvSpPr>
            <p:cNvPr id="1760" name="Shape 1760"/>
            <p:cNvSpPr/>
            <p:nvPr/>
          </p:nvSpPr>
          <p:spPr>
            <a:xfrm>
              <a:off x="1322750" y="339950"/>
              <a:ext cx="7600" cy="38750"/>
            </a:xfrm>
            <a:custGeom>
              <a:avLst/>
              <a:gdLst/>
              <a:ahLst/>
              <a:cxnLst/>
              <a:rect l="0" t="0" r="0" b="0"/>
              <a:pathLst>
                <a:path w="304" h="1550" extrusionOk="0">
                  <a:moveTo>
                    <a:pt x="237" y="1"/>
                  </a:moveTo>
                  <a:lnTo>
                    <a:pt x="136" y="136"/>
                  </a:lnTo>
                  <a:lnTo>
                    <a:pt x="68" y="304"/>
                  </a:lnTo>
                  <a:lnTo>
                    <a:pt x="35" y="641"/>
                  </a:lnTo>
                  <a:lnTo>
                    <a:pt x="1" y="1045"/>
                  </a:lnTo>
                  <a:lnTo>
                    <a:pt x="68" y="1449"/>
                  </a:lnTo>
                  <a:lnTo>
                    <a:pt x="68" y="1516"/>
                  </a:lnTo>
                  <a:lnTo>
                    <a:pt x="102" y="1516"/>
                  </a:lnTo>
                  <a:lnTo>
                    <a:pt x="203" y="1550"/>
                  </a:lnTo>
                  <a:lnTo>
                    <a:pt x="304" y="1482"/>
                  </a:lnTo>
                  <a:lnTo>
                    <a:pt x="304" y="1449"/>
                  </a:lnTo>
                  <a:lnTo>
                    <a:pt x="304" y="1381"/>
                  </a:lnTo>
                  <a:lnTo>
                    <a:pt x="270" y="1011"/>
                  </a:lnTo>
                  <a:lnTo>
                    <a:pt x="270" y="641"/>
                  </a:lnTo>
                  <a:lnTo>
                    <a:pt x="304" y="338"/>
                  </a:lnTo>
                  <a:lnTo>
                    <a:pt x="304" y="169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050"/>
            </a:p>
          </p:txBody>
        </p:sp>
        <p:sp>
          <p:nvSpPr>
            <p:cNvPr id="1761" name="Shape 1761"/>
            <p:cNvSpPr/>
            <p:nvPr/>
          </p:nvSpPr>
          <p:spPr>
            <a:xfrm>
              <a:off x="1311825" y="347525"/>
              <a:ext cx="5900" cy="21075"/>
            </a:xfrm>
            <a:custGeom>
              <a:avLst/>
              <a:gdLst/>
              <a:ahLst/>
              <a:cxnLst/>
              <a:rect l="0" t="0" r="0" b="0"/>
              <a:pathLst>
                <a:path w="236" h="843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38"/>
                  </a:lnTo>
                  <a:lnTo>
                    <a:pt x="0" y="742"/>
                  </a:lnTo>
                  <a:lnTo>
                    <a:pt x="34" y="775"/>
                  </a:lnTo>
                  <a:lnTo>
                    <a:pt x="68" y="809"/>
                  </a:lnTo>
                  <a:lnTo>
                    <a:pt x="135" y="843"/>
                  </a:lnTo>
                  <a:lnTo>
                    <a:pt x="202" y="809"/>
                  </a:lnTo>
                  <a:lnTo>
                    <a:pt x="236" y="775"/>
                  </a:lnTo>
                  <a:lnTo>
                    <a:pt x="236" y="742"/>
                  </a:lnTo>
                  <a:lnTo>
                    <a:pt x="202" y="405"/>
                  </a:lnTo>
                  <a:lnTo>
                    <a:pt x="236" y="237"/>
                  </a:lnTo>
                  <a:lnTo>
                    <a:pt x="236" y="6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050"/>
            </a:p>
          </p:txBody>
        </p:sp>
        <p:sp>
          <p:nvSpPr>
            <p:cNvPr id="1762" name="Shape 1762"/>
            <p:cNvSpPr/>
            <p:nvPr/>
          </p:nvSpPr>
          <p:spPr>
            <a:xfrm>
              <a:off x="1075300" y="284400"/>
              <a:ext cx="87575" cy="75775"/>
            </a:xfrm>
            <a:custGeom>
              <a:avLst/>
              <a:gdLst/>
              <a:ahLst/>
              <a:cxnLst/>
              <a:rect l="0" t="0" r="0" b="0"/>
              <a:pathLst>
                <a:path w="3503" h="3031" extrusionOk="0">
                  <a:moveTo>
                    <a:pt x="1516" y="169"/>
                  </a:moveTo>
                  <a:lnTo>
                    <a:pt x="1886" y="304"/>
                  </a:lnTo>
                  <a:lnTo>
                    <a:pt x="2256" y="472"/>
                  </a:lnTo>
                  <a:lnTo>
                    <a:pt x="2627" y="708"/>
                  </a:lnTo>
                  <a:lnTo>
                    <a:pt x="2930" y="977"/>
                  </a:lnTo>
                  <a:lnTo>
                    <a:pt x="2829" y="1011"/>
                  </a:lnTo>
                  <a:lnTo>
                    <a:pt x="2728" y="1044"/>
                  </a:lnTo>
                  <a:lnTo>
                    <a:pt x="2559" y="1145"/>
                  </a:lnTo>
                  <a:lnTo>
                    <a:pt x="2391" y="1314"/>
                  </a:lnTo>
                  <a:lnTo>
                    <a:pt x="2256" y="1482"/>
                  </a:lnTo>
                  <a:lnTo>
                    <a:pt x="2021" y="1819"/>
                  </a:lnTo>
                  <a:lnTo>
                    <a:pt x="1819" y="2155"/>
                  </a:lnTo>
                  <a:lnTo>
                    <a:pt x="1751" y="2358"/>
                  </a:lnTo>
                  <a:lnTo>
                    <a:pt x="1684" y="2560"/>
                  </a:lnTo>
                  <a:lnTo>
                    <a:pt x="1650" y="2526"/>
                  </a:lnTo>
                  <a:lnTo>
                    <a:pt x="1314" y="2324"/>
                  </a:lnTo>
                  <a:lnTo>
                    <a:pt x="1011" y="2088"/>
                  </a:lnTo>
                  <a:lnTo>
                    <a:pt x="809" y="1852"/>
                  </a:lnTo>
                  <a:lnTo>
                    <a:pt x="573" y="1617"/>
                  </a:lnTo>
                  <a:lnTo>
                    <a:pt x="135" y="1213"/>
                  </a:lnTo>
                  <a:lnTo>
                    <a:pt x="169" y="1179"/>
                  </a:lnTo>
                  <a:lnTo>
                    <a:pt x="304" y="1011"/>
                  </a:lnTo>
                  <a:lnTo>
                    <a:pt x="438" y="876"/>
                  </a:lnTo>
                  <a:lnTo>
                    <a:pt x="775" y="640"/>
                  </a:lnTo>
                  <a:lnTo>
                    <a:pt x="1112" y="405"/>
                  </a:lnTo>
                  <a:lnTo>
                    <a:pt x="1280" y="304"/>
                  </a:lnTo>
                  <a:lnTo>
                    <a:pt x="1482" y="203"/>
                  </a:lnTo>
                  <a:lnTo>
                    <a:pt x="1516" y="169"/>
                  </a:lnTo>
                  <a:close/>
                  <a:moveTo>
                    <a:pt x="3064" y="1044"/>
                  </a:moveTo>
                  <a:lnTo>
                    <a:pt x="3266" y="1246"/>
                  </a:lnTo>
                  <a:lnTo>
                    <a:pt x="3165" y="1482"/>
                  </a:lnTo>
                  <a:lnTo>
                    <a:pt x="3031" y="1718"/>
                  </a:lnTo>
                  <a:lnTo>
                    <a:pt x="2694" y="2122"/>
                  </a:lnTo>
                  <a:lnTo>
                    <a:pt x="2324" y="2492"/>
                  </a:lnTo>
                  <a:lnTo>
                    <a:pt x="2155" y="2661"/>
                  </a:lnTo>
                  <a:lnTo>
                    <a:pt x="1953" y="2728"/>
                  </a:lnTo>
                  <a:lnTo>
                    <a:pt x="1987" y="2492"/>
                  </a:lnTo>
                  <a:lnTo>
                    <a:pt x="2054" y="2324"/>
                  </a:lnTo>
                  <a:lnTo>
                    <a:pt x="2122" y="2155"/>
                  </a:lnTo>
                  <a:lnTo>
                    <a:pt x="2324" y="1852"/>
                  </a:lnTo>
                  <a:lnTo>
                    <a:pt x="2458" y="1650"/>
                  </a:lnTo>
                  <a:lnTo>
                    <a:pt x="2627" y="1415"/>
                  </a:lnTo>
                  <a:lnTo>
                    <a:pt x="2795" y="1213"/>
                  </a:lnTo>
                  <a:lnTo>
                    <a:pt x="3031" y="1078"/>
                  </a:lnTo>
                  <a:lnTo>
                    <a:pt x="3031" y="1044"/>
                  </a:lnTo>
                  <a:close/>
                  <a:moveTo>
                    <a:pt x="1415" y="1"/>
                  </a:moveTo>
                  <a:lnTo>
                    <a:pt x="1179" y="102"/>
                  </a:lnTo>
                  <a:lnTo>
                    <a:pt x="977" y="203"/>
                  </a:lnTo>
                  <a:lnTo>
                    <a:pt x="573" y="506"/>
                  </a:lnTo>
                  <a:lnTo>
                    <a:pt x="405" y="640"/>
                  </a:lnTo>
                  <a:lnTo>
                    <a:pt x="236" y="775"/>
                  </a:lnTo>
                  <a:lnTo>
                    <a:pt x="68" y="943"/>
                  </a:lnTo>
                  <a:lnTo>
                    <a:pt x="34" y="1044"/>
                  </a:lnTo>
                  <a:lnTo>
                    <a:pt x="34" y="1145"/>
                  </a:lnTo>
                  <a:lnTo>
                    <a:pt x="34" y="1179"/>
                  </a:lnTo>
                  <a:lnTo>
                    <a:pt x="1" y="1246"/>
                  </a:lnTo>
                  <a:lnTo>
                    <a:pt x="1" y="1314"/>
                  </a:lnTo>
                  <a:lnTo>
                    <a:pt x="68" y="1415"/>
                  </a:lnTo>
                  <a:lnTo>
                    <a:pt x="169" y="1583"/>
                  </a:lnTo>
                  <a:lnTo>
                    <a:pt x="337" y="1751"/>
                  </a:lnTo>
                  <a:lnTo>
                    <a:pt x="607" y="2054"/>
                  </a:lnTo>
                  <a:lnTo>
                    <a:pt x="842" y="2290"/>
                  </a:lnTo>
                  <a:lnTo>
                    <a:pt x="1112" y="2492"/>
                  </a:lnTo>
                  <a:lnTo>
                    <a:pt x="1381" y="2661"/>
                  </a:lnTo>
                  <a:lnTo>
                    <a:pt x="1617" y="2829"/>
                  </a:lnTo>
                  <a:lnTo>
                    <a:pt x="1617" y="2863"/>
                  </a:lnTo>
                  <a:lnTo>
                    <a:pt x="1617" y="2896"/>
                  </a:lnTo>
                  <a:lnTo>
                    <a:pt x="1617" y="2930"/>
                  </a:lnTo>
                  <a:lnTo>
                    <a:pt x="1684" y="2997"/>
                  </a:lnTo>
                  <a:lnTo>
                    <a:pt x="1785" y="3031"/>
                  </a:lnTo>
                  <a:lnTo>
                    <a:pt x="1852" y="2964"/>
                  </a:lnTo>
                  <a:lnTo>
                    <a:pt x="2088" y="2964"/>
                  </a:lnTo>
                  <a:lnTo>
                    <a:pt x="2223" y="2896"/>
                  </a:lnTo>
                  <a:lnTo>
                    <a:pt x="2324" y="2829"/>
                  </a:lnTo>
                  <a:lnTo>
                    <a:pt x="2593" y="2593"/>
                  </a:lnTo>
                  <a:lnTo>
                    <a:pt x="2829" y="2290"/>
                  </a:lnTo>
                  <a:lnTo>
                    <a:pt x="3064" y="1987"/>
                  </a:lnTo>
                  <a:lnTo>
                    <a:pt x="3266" y="1650"/>
                  </a:lnTo>
                  <a:lnTo>
                    <a:pt x="3401" y="1415"/>
                  </a:lnTo>
                  <a:lnTo>
                    <a:pt x="3502" y="1246"/>
                  </a:lnTo>
                  <a:lnTo>
                    <a:pt x="3468" y="1179"/>
                  </a:lnTo>
                  <a:lnTo>
                    <a:pt x="3435" y="1112"/>
                  </a:lnTo>
                  <a:lnTo>
                    <a:pt x="3334" y="1011"/>
                  </a:lnTo>
                  <a:lnTo>
                    <a:pt x="3233" y="943"/>
                  </a:lnTo>
                  <a:lnTo>
                    <a:pt x="3233" y="876"/>
                  </a:lnTo>
                  <a:lnTo>
                    <a:pt x="3199" y="842"/>
                  </a:lnTo>
                  <a:lnTo>
                    <a:pt x="2829" y="539"/>
                  </a:lnTo>
                  <a:lnTo>
                    <a:pt x="2425" y="270"/>
                  </a:lnTo>
                  <a:lnTo>
                    <a:pt x="2189" y="135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050"/>
            </a:p>
          </p:txBody>
        </p:sp>
        <p:sp>
          <p:nvSpPr>
            <p:cNvPr id="1763" name="Shape 1763"/>
            <p:cNvSpPr/>
            <p:nvPr/>
          </p:nvSpPr>
          <p:spPr>
            <a:xfrm>
              <a:off x="3745175" y="1413975"/>
              <a:ext cx="31175" cy="15175"/>
            </a:xfrm>
            <a:custGeom>
              <a:avLst/>
              <a:gdLst/>
              <a:ahLst/>
              <a:cxnLst/>
              <a:rect l="0" t="0" r="0" b="0"/>
              <a:pathLst>
                <a:path w="1247" h="607" extrusionOk="0">
                  <a:moveTo>
                    <a:pt x="1246" y="0"/>
                  </a:moveTo>
                  <a:lnTo>
                    <a:pt x="607" y="202"/>
                  </a:lnTo>
                  <a:lnTo>
                    <a:pt x="304" y="337"/>
                  </a:lnTo>
                  <a:lnTo>
                    <a:pt x="1" y="505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06"/>
                  </a:lnTo>
                  <a:lnTo>
                    <a:pt x="1246" y="303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050"/>
            </a:p>
          </p:txBody>
        </p:sp>
        <p:sp>
          <p:nvSpPr>
            <p:cNvPr id="1764" name="Shape 1764"/>
            <p:cNvSpPr/>
            <p:nvPr/>
          </p:nvSpPr>
          <p:spPr>
            <a:xfrm>
              <a:off x="3255300" y="2000625"/>
              <a:ext cx="521050" cy="741575"/>
            </a:xfrm>
            <a:custGeom>
              <a:avLst/>
              <a:gdLst/>
              <a:ahLst/>
              <a:cxnLst/>
              <a:rect l="0" t="0" r="0" b="0"/>
              <a:pathLst>
                <a:path w="20842" h="29663" extrusionOk="0">
                  <a:moveTo>
                    <a:pt x="19394" y="10707"/>
                  </a:moveTo>
                  <a:lnTo>
                    <a:pt x="19427" y="10876"/>
                  </a:lnTo>
                  <a:lnTo>
                    <a:pt x="19495" y="11044"/>
                  </a:lnTo>
                  <a:lnTo>
                    <a:pt x="19663" y="11347"/>
                  </a:lnTo>
                  <a:lnTo>
                    <a:pt x="19865" y="11616"/>
                  </a:lnTo>
                  <a:lnTo>
                    <a:pt x="19966" y="11717"/>
                  </a:lnTo>
                  <a:lnTo>
                    <a:pt x="20101" y="11818"/>
                  </a:lnTo>
                  <a:lnTo>
                    <a:pt x="19865" y="12458"/>
                  </a:lnTo>
                  <a:lnTo>
                    <a:pt x="19798" y="12357"/>
                  </a:lnTo>
                  <a:lnTo>
                    <a:pt x="19730" y="12222"/>
                  </a:lnTo>
                  <a:lnTo>
                    <a:pt x="19495" y="11785"/>
                  </a:lnTo>
                  <a:lnTo>
                    <a:pt x="19326" y="11549"/>
                  </a:lnTo>
                  <a:lnTo>
                    <a:pt x="19225" y="11414"/>
                  </a:lnTo>
                  <a:lnTo>
                    <a:pt x="19091" y="11347"/>
                  </a:lnTo>
                  <a:lnTo>
                    <a:pt x="19394" y="10707"/>
                  </a:lnTo>
                  <a:close/>
                  <a:moveTo>
                    <a:pt x="19023" y="11448"/>
                  </a:moveTo>
                  <a:lnTo>
                    <a:pt x="19225" y="11717"/>
                  </a:lnTo>
                  <a:lnTo>
                    <a:pt x="19394" y="12020"/>
                  </a:lnTo>
                  <a:lnTo>
                    <a:pt x="19528" y="12357"/>
                  </a:lnTo>
                  <a:lnTo>
                    <a:pt x="19629" y="12525"/>
                  </a:lnTo>
                  <a:lnTo>
                    <a:pt x="19764" y="12626"/>
                  </a:lnTo>
                  <a:lnTo>
                    <a:pt x="19798" y="12626"/>
                  </a:lnTo>
                  <a:lnTo>
                    <a:pt x="19629" y="13165"/>
                  </a:lnTo>
                  <a:lnTo>
                    <a:pt x="19394" y="12828"/>
                  </a:lnTo>
                  <a:lnTo>
                    <a:pt x="19192" y="12424"/>
                  </a:lnTo>
                  <a:lnTo>
                    <a:pt x="18990" y="12020"/>
                  </a:lnTo>
                  <a:lnTo>
                    <a:pt x="18956" y="12020"/>
                  </a:lnTo>
                  <a:lnTo>
                    <a:pt x="18922" y="12054"/>
                  </a:lnTo>
                  <a:lnTo>
                    <a:pt x="18956" y="12256"/>
                  </a:lnTo>
                  <a:lnTo>
                    <a:pt x="19023" y="12458"/>
                  </a:lnTo>
                  <a:lnTo>
                    <a:pt x="19192" y="12828"/>
                  </a:lnTo>
                  <a:lnTo>
                    <a:pt x="19360" y="13098"/>
                  </a:lnTo>
                  <a:lnTo>
                    <a:pt x="19427" y="13266"/>
                  </a:lnTo>
                  <a:lnTo>
                    <a:pt x="19562" y="13367"/>
                  </a:lnTo>
                  <a:lnTo>
                    <a:pt x="19259" y="14108"/>
                  </a:lnTo>
                  <a:lnTo>
                    <a:pt x="19192" y="13973"/>
                  </a:lnTo>
                  <a:lnTo>
                    <a:pt x="19091" y="13805"/>
                  </a:lnTo>
                  <a:lnTo>
                    <a:pt x="18922" y="13535"/>
                  </a:lnTo>
                  <a:lnTo>
                    <a:pt x="18687" y="13098"/>
                  </a:lnTo>
                  <a:lnTo>
                    <a:pt x="18417" y="12694"/>
                  </a:lnTo>
                  <a:lnTo>
                    <a:pt x="18821" y="11919"/>
                  </a:lnTo>
                  <a:lnTo>
                    <a:pt x="19023" y="11448"/>
                  </a:lnTo>
                  <a:close/>
                  <a:moveTo>
                    <a:pt x="18350" y="12828"/>
                  </a:moveTo>
                  <a:lnTo>
                    <a:pt x="18518" y="13199"/>
                  </a:lnTo>
                  <a:lnTo>
                    <a:pt x="18687" y="13535"/>
                  </a:lnTo>
                  <a:lnTo>
                    <a:pt x="18889" y="13939"/>
                  </a:lnTo>
                  <a:lnTo>
                    <a:pt x="19023" y="14142"/>
                  </a:lnTo>
                  <a:lnTo>
                    <a:pt x="19158" y="14276"/>
                  </a:lnTo>
                  <a:lnTo>
                    <a:pt x="19124" y="14377"/>
                  </a:lnTo>
                  <a:lnTo>
                    <a:pt x="18922" y="14781"/>
                  </a:lnTo>
                  <a:lnTo>
                    <a:pt x="18788" y="14512"/>
                  </a:lnTo>
                  <a:lnTo>
                    <a:pt x="18653" y="14310"/>
                  </a:lnTo>
                  <a:lnTo>
                    <a:pt x="18384" y="13805"/>
                  </a:lnTo>
                  <a:lnTo>
                    <a:pt x="18249" y="13535"/>
                  </a:lnTo>
                  <a:lnTo>
                    <a:pt x="18215" y="13401"/>
                  </a:lnTo>
                  <a:lnTo>
                    <a:pt x="18215" y="13266"/>
                  </a:lnTo>
                  <a:lnTo>
                    <a:pt x="18215" y="13232"/>
                  </a:lnTo>
                  <a:lnTo>
                    <a:pt x="18182" y="13266"/>
                  </a:lnTo>
                  <a:lnTo>
                    <a:pt x="18182" y="13266"/>
                  </a:lnTo>
                  <a:lnTo>
                    <a:pt x="18350" y="12828"/>
                  </a:lnTo>
                  <a:close/>
                  <a:moveTo>
                    <a:pt x="18182" y="13266"/>
                  </a:moveTo>
                  <a:lnTo>
                    <a:pt x="18148" y="13468"/>
                  </a:lnTo>
                  <a:lnTo>
                    <a:pt x="18148" y="13670"/>
                  </a:lnTo>
                  <a:lnTo>
                    <a:pt x="18215" y="13872"/>
                  </a:lnTo>
                  <a:lnTo>
                    <a:pt x="18316" y="14074"/>
                  </a:lnTo>
                  <a:lnTo>
                    <a:pt x="18518" y="14546"/>
                  </a:lnTo>
                  <a:lnTo>
                    <a:pt x="18653" y="14781"/>
                  </a:lnTo>
                  <a:lnTo>
                    <a:pt x="18788" y="15017"/>
                  </a:lnTo>
                  <a:lnTo>
                    <a:pt x="18619" y="15387"/>
                  </a:lnTo>
                  <a:lnTo>
                    <a:pt x="18552" y="15185"/>
                  </a:lnTo>
                  <a:lnTo>
                    <a:pt x="18451" y="14983"/>
                  </a:lnTo>
                  <a:lnTo>
                    <a:pt x="18249" y="14613"/>
                  </a:lnTo>
                  <a:lnTo>
                    <a:pt x="18081" y="14310"/>
                  </a:lnTo>
                  <a:lnTo>
                    <a:pt x="17980" y="14175"/>
                  </a:lnTo>
                  <a:lnTo>
                    <a:pt x="17845" y="14041"/>
                  </a:lnTo>
                  <a:lnTo>
                    <a:pt x="18182" y="13266"/>
                  </a:lnTo>
                  <a:close/>
                  <a:moveTo>
                    <a:pt x="17777" y="14209"/>
                  </a:moveTo>
                  <a:lnTo>
                    <a:pt x="17946" y="14512"/>
                  </a:lnTo>
                  <a:lnTo>
                    <a:pt x="18114" y="14781"/>
                  </a:lnTo>
                  <a:lnTo>
                    <a:pt x="18283" y="15185"/>
                  </a:lnTo>
                  <a:lnTo>
                    <a:pt x="18384" y="15387"/>
                  </a:lnTo>
                  <a:lnTo>
                    <a:pt x="18485" y="15589"/>
                  </a:lnTo>
                  <a:lnTo>
                    <a:pt x="18518" y="15589"/>
                  </a:lnTo>
                  <a:lnTo>
                    <a:pt x="18283" y="16094"/>
                  </a:lnTo>
                  <a:lnTo>
                    <a:pt x="18081" y="15758"/>
                  </a:lnTo>
                  <a:lnTo>
                    <a:pt x="17845" y="15286"/>
                  </a:lnTo>
                  <a:lnTo>
                    <a:pt x="17609" y="14815"/>
                  </a:lnTo>
                  <a:lnTo>
                    <a:pt x="17575" y="14781"/>
                  </a:lnTo>
                  <a:lnTo>
                    <a:pt x="17542" y="14781"/>
                  </a:lnTo>
                  <a:lnTo>
                    <a:pt x="17777" y="14209"/>
                  </a:lnTo>
                  <a:close/>
                  <a:moveTo>
                    <a:pt x="17508" y="14882"/>
                  </a:moveTo>
                  <a:lnTo>
                    <a:pt x="17575" y="15084"/>
                  </a:lnTo>
                  <a:lnTo>
                    <a:pt x="17643" y="15286"/>
                  </a:lnTo>
                  <a:lnTo>
                    <a:pt x="17811" y="15657"/>
                  </a:lnTo>
                  <a:lnTo>
                    <a:pt x="18148" y="16364"/>
                  </a:lnTo>
                  <a:lnTo>
                    <a:pt x="17878" y="16970"/>
                  </a:lnTo>
                  <a:lnTo>
                    <a:pt x="17643" y="16532"/>
                  </a:lnTo>
                  <a:lnTo>
                    <a:pt x="17407" y="16128"/>
                  </a:lnTo>
                  <a:lnTo>
                    <a:pt x="17205" y="15758"/>
                  </a:lnTo>
                  <a:lnTo>
                    <a:pt x="17508" y="14882"/>
                  </a:lnTo>
                  <a:close/>
                  <a:moveTo>
                    <a:pt x="17138" y="15892"/>
                  </a:moveTo>
                  <a:lnTo>
                    <a:pt x="17474" y="16633"/>
                  </a:lnTo>
                  <a:lnTo>
                    <a:pt x="17609" y="16902"/>
                  </a:lnTo>
                  <a:lnTo>
                    <a:pt x="17777" y="17205"/>
                  </a:lnTo>
                  <a:lnTo>
                    <a:pt x="17643" y="17441"/>
                  </a:lnTo>
                  <a:lnTo>
                    <a:pt x="17373" y="16936"/>
                  </a:lnTo>
                  <a:lnTo>
                    <a:pt x="17003" y="16229"/>
                  </a:lnTo>
                  <a:lnTo>
                    <a:pt x="17138" y="15892"/>
                  </a:lnTo>
                  <a:close/>
                  <a:moveTo>
                    <a:pt x="16936" y="16431"/>
                  </a:moveTo>
                  <a:lnTo>
                    <a:pt x="17037" y="16768"/>
                  </a:lnTo>
                  <a:lnTo>
                    <a:pt x="17171" y="17104"/>
                  </a:lnTo>
                  <a:lnTo>
                    <a:pt x="17340" y="17441"/>
                  </a:lnTo>
                  <a:lnTo>
                    <a:pt x="17441" y="17576"/>
                  </a:lnTo>
                  <a:lnTo>
                    <a:pt x="17542" y="17677"/>
                  </a:lnTo>
                  <a:lnTo>
                    <a:pt x="17340" y="18114"/>
                  </a:lnTo>
                  <a:lnTo>
                    <a:pt x="17104" y="17677"/>
                  </a:lnTo>
                  <a:lnTo>
                    <a:pt x="16936" y="17374"/>
                  </a:lnTo>
                  <a:lnTo>
                    <a:pt x="16700" y="17037"/>
                  </a:lnTo>
                  <a:lnTo>
                    <a:pt x="16936" y="16431"/>
                  </a:lnTo>
                  <a:close/>
                  <a:moveTo>
                    <a:pt x="16666" y="17172"/>
                  </a:moveTo>
                  <a:lnTo>
                    <a:pt x="16868" y="17542"/>
                  </a:lnTo>
                  <a:lnTo>
                    <a:pt x="17037" y="17912"/>
                  </a:lnTo>
                  <a:lnTo>
                    <a:pt x="17104" y="18148"/>
                  </a:lnTo>
                  <a:lnTo>
                    <a:pt x="17239" y="18384"/>
                  </a:lnTo>
                  <a:lnTo>
                    <a:pt x="16902" y="19124"/>
                  </a:lnTo>
                  <a:lnTo>
                    <a:pt x="16767" y="18922"/>
                  </a:lnTo>
                  <a:lnTo>
                    <a:pt x="16532" y="18316"/>
                  </a:lnTo>
                  <a:lnTo>
                    <a:pt x="16464" y="18148"/>
                  </a:lnTo>
                  <a:lnTo>
                    <a:pt x="16397" y="18081"/>
                  </a:lnTo>
                  <a:lnTo>
                    <a:pt x="16363" y="18013"/>
                  </a:lnTo>
                  <a:lnTo>
                    <a:pt x="16464" y="17744"/>
                  </a:lnTo>
                  <a:lnTo>
                    <a:pt x="16666" y="17172"/>
                  </a:lnTo>
                  <a:close/>
                  <a:moveTo>
                    <a:pt x="6499" y="8654"/>
                  </a:moveTo>
                  <a:lnTo>
                    <a:pt x="9428" y="9866"/>
                  </a:lnTo>
                  <a:lnTo>
                    <a:pt x="10876" y="10472"/>
                  </a:lnTo>
                  <a:lnTo>
                    <a:pt x="12323" y="11111"/>
                  </a:lnTo>
                  <a:lnTo>
                    <a:pt x="13030" y="11414"/>
                  </a:lnTo>
                  <a:lnTo>
                    <a:pt x="13771" y="11684"/>
                  </a:lnTo>
                  <a:lnTo>
                    <a:pt x="14478" y="11987"/>
                  </a:lnTo>
                  <a:lnTo>
                    <a:pt x="15185" y="12290"/>
                  </a:lnTo>
                  <a:lnTo>
                    <a:pt x="16464" y="12963"/>
                  </a:lnTo>
                  <a:lnTo>
                    <a:pt x="17104" y="13232"/>
                  </a:lnTo>
                  <a:lnTo>
                    <a:pt x="17441" y="13367"/>
                  </a:lnTo>
                  <a:lnTo>
                    <a:pt x="17811" y="13468"/>
                  </a:lnTo>
                  <a:lnTo>
                    <a:pt x="17138" y="15084"/>
                  </a:lnTo>
                  <a:lnTo>
                    <a:pt x="16801" y="15892"/>
                  </a:lnTo>
                  <a:lnTo>
                    <a:pt x="16532" y="16734"/>
                  </a:lnTo>
                  <a:lnTo>
                    <a:pt x="16027" y="18047"/>
                  </a:lnTo>
                  <a:lnTo>
                    <a:pt x="15488" y="19326"/>
                  </a:lnTo>
                  <a:lnTo>
                    <a:pt x="14882" y="19023"/>
                  </a:lnTo>
                  <a:lnTo>
                    <a:pt x="14276" y="18788"/>
                  </a:lnTo>
                  <a:lnTo>
                    <a:pt x="13030" y="18316"/>
                  </a:lnTo>
                  <a:lnTo>
                    <a:pt x="12290" y="17980"/>
                  </a:lnTo>
                  <a:lnTo>
                    <a:pt x="11583" y="17643"/>
                  </a:lnTo>
                  <a:lnTo>
                    <a:pt x="10876" y="17273"/>
                  </a:lnTo>
                  <a:lnTo>
                    <a:pt x="10135" y="16970"/>
                  </a:lnTo>
                  <a:lnTo>
                    <a:pt x="8586" y="16330"/>
                  </a:lnTo>
                  <a:lnTo>
                    <a:pt x="7037" y="15657"/>
                  </a:lnTo>
                  <a:lnTo>
                    <a:pt x="5455" y="14983"/>
                  </a:lnTo>
                  <a:lnTo>
                    <a:pt x="4681" y="14680"/>
                  </a:lnTo>
                  <a:lnTo>
                    <a:pt x="3873" y="14377"/>
                  </a:lnTo>
                  <a:lnTo>
                    <a:pt x="3906" y="14310"/>
                  </a:lnTo>
                  <a:lnTo>
                    <a:pt x="4815" y="12290"/>
                  </a:lnTo>
                  <a:lnTo>
                    <a:pt x="5724" y="10303"/>
                  </a:lnTo>
                  <a:lnTo>
                    <a:pt x="6499" y="8654"/>
                  </a:lnTo>
                  <a:close/>
                  <a:moveTo>
                    <a:pt x="16262" y="18215"/>
                  </a:moveTo>
                  <a:lnTo>
                    <a:pt x="16330" y="18485"/>
                  </a:lnTo>
                  <a:lnTo>
                    <a:pt x="16431" y="18821"/>
                  </a:lnTo>
                  <a:lnTo>
                    <a:pt x="16599" y="19158"/>
                  </a:lnTo>
                  <a:lnTo>
                    <a:pt x="16767" y="19427"/>
                  </a:lnTo>
                  <a:lnTo>
                    <a:pt x="16599" y="19730"/>
                  </a:lnTo>
                  <a:lnTo>
                    <a:pt x="16397" y="19192"/>
                  </a:lnTo>
                  <a:lnTo>
                    <a:pt x="16229" y="18922"/>
                  </a:lnTo>
                  <a:lnTo>
                    <a:pt x="16060" y="18720"/>
                  </a:lnTo>
                  <a:lnTo>
                    <a:pt x="16262" y="18215"/>
                  </a:lnTo>
                  <a:close/>
                  <a:moveTo>
                    <a:pt x="15993" y="18855"/>
                  </a:moveTo>
                  <a:lnTo>
                    <a:pt x="16229" y="19427"/>
                  </a:lnTo>
                  <a:lnTo>
                    <a:pt x="16363" y="19730"/>
                  </a:lnTo>
                  <a:lnTo>
                    <a:pt x="16498" y="20000"/>
                  </a:lnTo>
                  <a:lnTo>
                    <a:pt x="16363" y="20303"/>
                  </a:lnTo>
                  <a:lnTo>
                    <a:pt x="16195" y="20000"/>
                  </a:lnTo>
                  <a:lnTo>
                    <a:pt x="16027" y="19596"/>
                  </a:lnTo>
                  <a:lnTo>
                    <a:pt x="15892" y="19158"/>
                  </a:lnTo>
                  <a:lnTo>
                    <a:pt x="15993" y="18855"/>
                  </a:lnTo>
                  <a:close/>
                  <a:moveTo>
                    <a:pt x="15791" y="19394"/>
                  </a:moveTo>
                  <a:lnTo>
                    <a:pt x="15858" y="19764"/>
                  </a:lnTo>
                  <a:lnTo>
                    <a:pt x="15926" y="20067"/>
                  </a:lnTo>
                  <a:lnTo>
                    <a:pt x="16027" y="20370"/>
                  </a:lnTo>
                  <a:lnTo>
                    <a:pt x="16094" y="20505"/>
                  </a:lnTo>
                  <a:lnTo>
                    <a:pt x="16195" y="20639"/>
                  </a:lnTo>
                  <a:lnTo>
                    <a:pt x="16060" y="20942"/>
                  </a:lnTo>
                  <a:lnTo>
                    <a:pt x="15858" y="20505"/>
                  </a:lnTo>
                  <a:lnTo>
                    <a:pt x="15724" y="20235"/>
                  </a:lnTo>
                  <a:lnTo>
                    <a:pt x="15589" y="19932"/>
                  </a:lnTo>
                  <a:lnTo>
                    <a:pt x="15791" y="19394"/>
                  </a:lnTo>
                  <a:close/>
                  <a:moveTo>
                    <a:pt x="15522" y="20067"/>
                  </a:moveTo>
                  <a:lnTo>
                    <a:pt x="15757" y="20740"/>
                  </a:lnTo>
                  <a:lnTo>
                    <a:pt x="15825" y="20976"/>
                  </a:lnTo>
                  <a:lnTo>
                    <a:pt x="15892" y="21111"/>
                  </a:lnTo>
                  <a:lnTo>
                    <a:pt x="15959" y="21212"/>
                  </a:lnTo>
                  <a:lnTo>
                    <a:pt x="15858" y="21447"/>
                  </a:lnTo>
                  <a:lnTo>
                    <a:pt x="15690" y="21144"/>
                  </a:lnTo>
                  <a:lnTo>
                    <a:pt x="15353" y="20437"/>
                  </a:lnTo>
                  <a:lnTo>
                    <a:pt x="15522" y="20067"/>
                  </a:lnTo>
                  <a:close/>
                  <a:moveTo>
                    <a:pt x="15286" y="20606"/>
                  </a:moveTo>
                  <a:lnTo>
                    <a:pt x="15488" y="21245"/>
                  </a:lnTo>
                  <a:lnTo>
                    <a:pt x="15589" y="21515"/>
                  </a:lnTo>
                  <a:lnTo>
                    <a:pt x="15724" y="21750"/>
                  </a:lnTo>
                  <a:lnTo>
                    <a:pt x="15555" y="22155"/>
                  </a:lnTo>
                  <a:lnTo>
                    <a:pt x="15454" y="21919"/>
                  </a:lnTo>
                  <a:lnTo>
                    <a:pt x="15353" y="21683"/>
                  </a:lnTo>
                  <a:lnTo>
                    <a:pt x="15219" y="21414"/>
                  </a:lnTo>
                  <a:lnTo>
                    <a:pt x="15084" y="21144"/>
                  </a:lnTo>
                  <a:lnTo>
                    <a:pt x="15286" y="20606"/>
                  </a:lnTo>
                  <a:close/>
                  <a:moveTo>
                    <a:pt x="15017" y="21279"/>
                  </a:moveTo>
                  <a:lnTo>
                    <a:pt x="15185" y="21750"/>
                  </a:lnTo>
                  <a:lnTo>
                    <a:pt x="15286" y="22087"/>
                  </a:lnTo>
                  <a:lnTo>
                    <a:pt x="15353" y="22222"/>
                  </a:lnTo>
                  <a:lnTo>
                    <a:pt x="15454" y="22357"/>
                  </a:lnTo>
                  <a:lnTo>
                    <a:pt x="15488" y="22357"/>
                  </a:lnTo>
                  <a:lnTo>
                    <a:pt x="15320" y="22794"/>
                  </a:lnTo>
                  <a:lnTo>
                    <a:pt x="15151" y="22525"/>
                  </a:lnTo>
                  <a:lnTo>
                    <a:pt x="14949" y="22188"/>
                  </a:lnTo>
                  <a:lnTo>
                    <a:pt x="14781" y="21885"/>
                  </a:lnTo>
                  <a:lnTo>
                    <a:pt x="15017" y="21279"/>
                  </a:lnTo>
                  <a:close/>
                  <a:moveTo>
                    <a:pt x="14747" y="21986"/>
                  </a:moveTo>
                  <a:lnTo>
                    <a:pt x="14815" y="22289"/>
                  </a:lnTo>
                  <a:lnTo>
                    <a:pt x="14949" y="22525"/>
                  </a:lnTo>
                  <a:lnTo>
                    <a:pt x="15050" y="22794"/>
                  </a:lnTo>
                  <a:lnTo>
                    <a:pt x="15219" y="23064"/>
                  </a:lnTo>
                  <a:lnTo>
                    <a:pt x="15050" y="23400"/>
                  </a:lnTo>
                  <a:lnTo>
                    <a:pt x="14949" y="23198"/>
                  </a:lnTo>
                  <a:lnTo>
                    <a:pt x="14882" y="22996"/>
                  </a:lnTo>
                  <a:lnTo>
                    <a:pt x="14747" y="22693"/>
                  </a:lnTo>
                  <a:lnTo>
                    <a:pt x="14579" y="22390"/>
                  </a:lnTo>
                  <a:lnTo>
                    <a:pt x="14747" y="21986"/>
                  </a:lnTo>
                  <a:close/>
                  <a:moveTo>
                    <a:pt x="14545" y="22458"/>
                  </a:moveTo>
                  <a:lnTo>
                    <a:pt x="14680" y="23097"/>
                  </a:lnTo>
                  <a:lnTo>
                    <a:pt x="14815" y="23400"/>
                  </a:lnTo>
                  <a:lnTo>
                    <a:pt x="14882" y="23535"/>
                  </a:lnTo>
                  <a:lnTo>
                    <a:pt x="14983" y="23670"/>
                  </a:lnTo>
                  <a:lnTo>
                    <a:pt x="14815" y="24074"/>
                  </a:lnTo>
                  <a:lnTo>
                    <a:pt x="14680" y="23771"/>
                  </a:lnTo>
                  <a:lnTo>
                    <a:pt x="14478" y="23434"/>
                  </a:lnTo>
                  <a:lnTo>
                    <a:pt x="14377" y="23299"/>
                  </a:lnTo>
                  <a:lnTo>
                    <a:pt x="14276" y="23131"/>
                  </a:lnTo>
                  <a:lnTo>
                    <a:pt x="14545" y="22458"/>
                  </a:lnTo>
                  <a:close/>
                  <a:moveTo>
                    <a:pt x="14242" y="23198"/>
                  </a:moveTo>
                  <a:lnTo>
                    <a:pt x="14512" y="23905"/>
                  </a:lnTo>
                  <a:lnTo>
                    <a:pt x="14613" y="24141"/>
                  </a:lnTo>
                  <a:lnTo>
                    <a:pt x="14714" y="24343"/>
                  </a:lnTo>
                  <a:lnTo>
                    <a:pt x="14613" y="24713"/>
                  </a:lnTo>
                  <a:lnTo>
                    <a:pt x="14478" y="24444"/>
                  </a:lnTo>
                  <a:lnTo>
                    <a:pt x="14377" y="24175"/>
                  </a:lnTo>
                  <a:lnTo>
                    <a:pt x="14242" y="23905"/>
                  </a:lnTo>
                  <a:lnTo>
                    <a:pt x="14074" y="23670"/>
                  </a:lnTo>
                  <a:lnTo>
                    <a:pt x="14108" y="23569"/>
                  </a:lnTo>
                  <a:lnTo>
                    <a:pt x="14242" y="23198"/>
                  </a:lnTo>
                  <a:close/>
                  <a:moveTo>
                    <a:pt x="13973" y="23838"/>
                  </a:moveTo>
                  <a:lnTo>
                    <a:pt x="14007" y="23939"/>
                  </a:lnTo>
                  <a:lnTo>
                    <a:pt x="14242" y="24511"/>
                  </a:lnTo>
                  <a:lnTo>
                    <a:pt x="14343" y="24747"/>
                  </a:lnTo>
                  <a:lnTo>
                    <a:pt x="14411" y="24882"/>
                  </a:lnTo>
                  <a:lnTo>
                    <a:pt x="14478" y="25016"/>
                  </a:lnTo>
                  <a:lnTo>
                    <a:pt x="14343" y="25420"/>
                  </a:lnTo>
                  <a:lnTo>
                    <a:pt x="14276" y="25319"/>
                  </a:lnTo>
                  <a:lnTo>
                    <a:pt x="14209" y="25218"/>
                  </a:lnTo>
                  <a:lnTo>
                    <a:pt x="14141" y="25117"/>
                  </a:lnTo>
                  <a:lnTo>
                    <a:pt x="14040" y="24915"/>
                  </a:lnTo>
                  <a:lnTo>
                    <a:pt x="13939" y="24646"/>
                  </a:lnTo>
                  <a:lnTo>
                    <a:pt x="13838" y="24511"/>
                  </a:lnTo>
                  <a:lnTo>
                    <a:pt x="13737" y="24410"/>
                  </a:lnTo>
                  <a:lnTo>
                    <a:pt x="13973" y="23838"/>
                  </a:lnTo>
                  <a:close/>
                  <a:moveTo>
                    <a:pt x="13704" y="24511"/>
                  </a:moveTo>
                  <a:lnTo>
                    <a:pt x="13838" y="24848"/>
                  </a:lnTo>
                  <a:lnTo>
                    <a:pt x="13973" y="25185"/>
                  </a:lnTo>
                  <a:lnTo>
                    <a:pt x="14108" y="25387"/>
                  </a:lnTo>
                  <a:lnTo>
                    <a:pt x="14175" y="25521"/>
                  </a:lnTo>
                  <a:lnTo>
                    <a:pt x="14310" y="25555"/>
                  </a:lnTo>
                  <a:lnTo>
                    <a:pt x="14108" y="26127"/>
                  </a:lnTo>
                  <a:lnTo>
                    <a:pt x="14040" y="26026"/>
                  </a:lnTo>
                  <a:lnTo>
                    <a:pt x="13838" y="25521"/>
                  </a:lnTo>
                  <a:lnTo>
                    <a:pt x="13704" y="25218"/>
                  </a:lnTo>
                  <a:lnTo>
                    <a:pt x="13603" y="25084"/>
                  </a:lnTo>
                  <a:lnTo>
                    <a:pt x="13502" y="24983"/>
                  </a:lnTo>
                  <a:lnTo>
                    <a:pt x="13704" y="24511"/>
                  </a:lnTo>
                  <a:close/>
                  <a:moveTo>
                    <a:pt x="13468" y="25050"/>
                  </a:moveTo>
                  <a:lnTo>
                    <a:pt x="13569" y="25218"/>
                  </a:lnTo>
                  <a:lnTo>
                    <a:pt x="13636" y="25420"/>
                  </a:lnTo>
                  <a:lnTo>
                    <a:pt x="13737" y="25757"/>
                  </a:lnTo>
                  <a:lnTo>
                    <a:pt x="13838" y="26060"/>
                  </a:lnTo>
                  <a:lnTo>
                    <a:pt x="13906" y="26195"/>
                  </a:lnTo>
                  <a:lnTo>
                    <a:pt x="14007" y="26329"/>
                  </a:lnTo>
                  <a:lnTo>
                    <a:pt x="13838" y="26733"/>
                  </a:lnTo>
                  <a:lnTo>
                    <a:pt x="13670" y="26397"/>
                  </a:lnTo>
                  <a:lnTo>
                    <a:pt x="13569" y="26094"/>
                  </a:lnTo>
                  <a:lnTo>
                    <a:pt x="13468" y="25757"/>
                  </a:lnTo>
                  <a:lnTo>
                    <a:pt x="13333" y="25454"/>
                  </a:lnTo>
                  <a:lnTo>
                    <a:pt x="13300" y="25454"/>
                  </a:lnTo>
                  <a:lnTo>
                    <a:pt x="13468" y="25050"/>
                  </a:lnTo>
                  <a:close/>
                  <a:moveTo>
                    <a:pt x="13266" y="25521"/>
                  </a:moveTo>
                  <a:lnTo>
                    <a:pt x="13333" y="25892"/>
                  </a:lnTo>
                  <a:lnTo>
                    <a:pt x="13401" y="26262"/>
                  </a:lnTo>
                  <a:lnTo>
                    <a:pt x="13468" y="26430"/>
                  </a:lnTo>
                  <a:lnTo>
                    <a:pt x="13535" y="26599"/>
                  </a:lnTo>
                  <a:lnTo>
                    <a:pt x="13603" y="26767"/>
                  </a:lnTo>
                  <a:lnTo>
                    <a:pt x="13737" y="26902"/>
                  </a:lnTo>
                  <a:lnTo>
                    <a:pt x="13603" y="27238"/>
                  </a:lnTo>
                  <a:lnTo>
                    <a:pt x="13367" y="26834"/>
                  </a:lnTo>
                  <a:lnTo>
                    <a:pt x="13199" y="26498"/>
                  </a:lnTo>
                  <a:lnTo>
                    <a:pt x="12997" y="26195"/>
                  </a:lnTo>
                  <a:lnTo>
                    <a:pt x="13266" y="25521"/>
                  </a:lnTo>
                  <a:close/>
                  <a:moveTo>
                    <a:pt x="270" y="23400"/>
                  </a:moveTo>
                  <a:lnTo>
                    <a:pt x="405" y="23569"/>
                  </a:lnTo>
                  <a:lnTo>
                    <a:pt x="573" y="23703"/>
                  </a:lnTo>
                  <a:lnTo>
                    <a:pt x="741" y="23838"/>
                  </a:lnTo>
                  <a:lnTo>
                    <a:pt x="977" y="23939"/>
                  </a:lnTo>
                  <a:lnTo>
                    <a:pt x="1381" y="24141"/>
                  </a:lnTo>
                  <a:lnTo>
                    <a:pt x="1785" y="24276"/>
                  </a:lnTo>
                  <a:lnTo>
                    <a:pt x="3469" y="24949"/>
                  </a:lnTo>
                  <a:lnTo>
                    <a:pt x="4310" y="25286"/>
                  </a:lnTo>
                  <a:lnTo>
                    <a:pt x="5152" y="25589"/>
                  </a:lnTo>
                  <a:lnTo>
                    <a:pt x="6936" y="26262"/>
                  </a:lnTo>
                  <a:lnTo>
                    <a:pt x="8721" y="26969"/>
                  </a:lnTo>
                  <a:lnTo>
                    <a:pt x="9529" y="27339"/>
                  </a:lnTo>
                  <a:lnTo>
                    <a:pt x="9529" y="27339"/>
                  </a:lnTo>
                  <a:lnTo>
                    <a:pt x="7273" y="26531"/>
                  </a:lnTo>
                  <a:lnTo>
                    <a:pt x="5455" y="25892"/>
                  </a:lnTo>
                  <a:lnTo>
                    <a:pt x="4546" y="25555"/>
                  </a:lnTo>
                  <a:lnTo>
                    <a:pt x="3637" y="25218"/>
                  </a:lnTo>
                  <a:lnTo>
                    <a:pt x="3536" y="25185"/>
                  </a:lnTo>
                  <a:lnTo>
                    <a:pt x="2896" y="24915"/>
                  </a:lnTo>
                  <a:lnTo>
                    <a:pt x="2223" y="24612"/>
                  </a:lnTo>
                  <a:lnTo>
                    <a:pt x="1583" y="24276"/>
                  </a:lnTo>
                  <a:lnTo>
                    <a:pt x="910" y="23973"/>
                  </a:lnTo>
                  <a:lnTo>
                    <a:pt x="304" y="23602"/>
                  </a:lnTo>
                  <a:lnTo>
                    <a:pt x="236" y="23434"/>
                  </a:lnTo>
                  <a:lnTo>
                    <a:pt x="270" y="23400"/>
                  </a:lnTo>
                  <a:close/>
                  <a:moveTo>
                    <a:pt x="3940" y="14546"/>
                  </a:moveTo>
                  <a:lnTo>
                    <a:pt x="4041" y="14680"/>
                  </a:lnTo>
                  <a:lnTo>
                    <a:pt x="4512" y="14882"/>
                  </a:lnTo>
                  <a:lnTo>
                    <a:pt x="6431" y="15690"/>
                  </a:lnTo>
                  <a:lnTo>
                    <a:pt x="7879" y="16296"/>
                  </a:lnTo>
                  <a:lnTo>
                    <a:pt x="9360" y="16902"/>
                  </a:lnTo>
                  <a:lnTo>
                    <a:pt x="10135" y="17273"/>
                  </a:lnTo>
                  <a:lnTo>
                    <a:pt x="10909" y="17609"/>
                  </a:lnTo>
                  <a:lnTo>
                    <a:pt x="12458" y="18350"/>
                  </a:lnTo>
                  <a:lnTo>
                    <a:pt x="13199" y="18653"/>
                  </a:lnTo>
                  <a:lnTo>
                    <a:pt x="13939" y="18922"/>
                  </a:lnTo>
                  <a:lnTo>
                    <a:pt x="14680" y="19225"/>
                  </a:lnTo>
                  <a:lnTo>
                    <a:pt x="15050" y="19394"/>
                  </a:lnTo>
                  <a:lnTo>
                    <a:pt x="15387" y="19562"/>
                  </a:lnTo>
                  <a:lnTo>
                    <a:pt x="14781" y="21043"/>
                  </a:lnTo>
                  <a:lnTo>
                    <a:pt x="14478" y="21750"/>
                  </a:lnTo>
                  <a:lnTo>
                    <a:pt x="14175" y="22525"/>
                  </a:lnTo>
                  <a:lnTo>
                    <a:pt x="13603" y="24040"/>
                  </a:lnTo>
                  <a:lnTo>
                    <a:pt x="12963" y="25589"/>
                  </a:lnTo>
                  <a:lnTo>
                    <a:pt x="12727" y="26195"/>
                  </a:lnTo>
                  <a:lnTo>
                    <a:pt x="12492" y="26834"/>
                  </a:lnTo>
                  <a:lnTo>
                    <a:pt x="12357" y="27137"/>
                  </a:lnTo>
                  <a:lnTo>
                    <a:pt x="12189" y="27407"/>
                  </a:lnTo>
                  <a:lnTo>
                    <a:pt x="12020" y="27710"/>
                  </a:lnTo>
                  <a:lnTo>
                    <a:pt x="11818" y="27945"/>
                  </a:lnTo>
                  <a:lnTo>
                    <a:pt x="11212" y="27777"/>
                  </a:lnTo>
                  <a:lnTo>
                    <a:pt x="10640" y="27508"/>
                  </a:lnTo>
                  <a:lnTo>
                    <a:pt x="9495" y="27003"/>
                  </a:lnTo>
                  <a:lnTo>
                    <a:pt x="7845" y="26329"/>
                  </a:lnTo>
                  <a:lnTo>
                    <a:pt x="6196" y="25690"/>
                  </a:lnTo>
                  <a:lnTo>
                    <a:pt x="2829" y="24410"/>
                  </a:lnTo>
                  <a:lnTo>
                    <a:pt x="2189" y="24175"/>
                  </a:lnTo>
                  <a:lnTo>
                    <a:pt x="1550" y="23939"/>
                  </a:lnTo>
                  <a:lnTo>
                    <a:pt x="943" y="23636"/>
                  </a:lnTo>
                  <a:lnTo>
                    <a:pt x="640" y="23468"/>
                  </a:lnTo>
                  <a:lnTo>
                    <a:pt x="371" y="23266"/>
                  </a:lnTo>
                  <a:lnTo>
                    <a:pt x="371" y="23232"/>
                  </a:lnTo>
                  <a:lnTo>
                    <a:pt x="371" y="23198"/>
                  </a:lnTo>
                  <a:lnTo>
                    <a:pt x="405" y="23131"/>
                  </a:lnTo>
                  <a:lnTo>
                    <a:pt x="405" y="23064"/>
                  </a:lnTo>
                  <a:lnTo>
                    <a:pt x="472" y="22895"/>
                  </a:lnTo>
                  <a:lnTo>
                    <a:pt x="708" y="22155"/>
                  </a:lnTo>
                  <a:lnTo>
                    <a:pt x="1583" y="19932"/>
                  </a:lnTo>
                  <a:lnTo>
                    <a:pt x="2661" y="17239"/>
                  </a:lnTo>
                  <a:lnTo>
                    <a:pt x="3805" y="14579"/>
                  </a:lnTo>
                  <a:lnTo>
                    <a:pt x="3873" y="14579"/>
                  </a:lnTo>
                  <a:lnTo>
                    <a:pt x="3906" y="14546"/>
                  </a:lnTo>
                  <a:close/>
                  <a:moveTo>
                    <a:pt x="12963" y="26296"/>
                  </a:moveTo>
                  <a:lnTo>
                    <a:pt x="13199" y="26834"/>
                  </a:lnTo>
                  <a:lnTo>
                    <a:pt x="13333" y="27137"/>
                  </a:lnTo>
                  <a:lnTo>
                    <a:pt x="13502" y="27440"/>
                  </a:lnTo>
                  <a:lnTo>
                    <a:pt x="13266" y="27912"/>
                  </a:lnTo>
                  <a:lnTo>
                    <a:pt x="13232" y="27945"/>
                  </a:lnTo>
                  <a:lnTo>
                    <a:pt x="13165" y="27710"/>
                  </a:lnTo>
                  <a:lnTo>
                    <a:pt x="13098" y="27508"/>
                  </a:lnTo>
                  <a:lnTo>
                    <a:pt x="12963" y="27104"/>
                  </a:lnTo>
                  <a:lnTo>
                    <a:pt x="12795" y="26700"/>
                  </a:lnTo>
                  <a:lnTo>
                    <a:pt x="12929" y="26397"/>
                  </a:lnTo>
                  <a:lnTo>
                    <a:pt x="12963" y="26296"/>
                  </a:lnTo>
                  <a:close/>
                  <a:moveTo>
                    <a:pt x="12391" y="27609"/>
                  </a:moveTo>
                  <a:lnTo>
                    <a:pt x="12424" y="27777"/>
                  </a:lnTo>
                  <a:lnTo>
                    <a:pt x="12492" y="27912"/>
                  </a:lnTo>
                  <a:lnTo>
                    <a:pt x="12626" y="28248"/>
                  </a:lnTo>
                  <a:lnTo>
                    <a:pt x="12626" y="28248"/>
                  </a:lnTo>
                  <a:lnTo>
                    <a:pt x="12020" y="28080"/>
                  </a:lnTo>
                  <a:lnTo>
                    <a:pt x="12222" y="27844"/>
                  </a:lnTo>
                  <a:lnTo>
                    <a:pt x="12391" y="27609"/>
                  </a:lnTo>
                  <a:close/>
                  <a:moveTo>
                    <a:pt x="12727" y="26902"/>
                  </a:moveTo>
                  <a:lnTo>
                    <a:pt x="12862" y="27440"/>
                  </a:lnTo>
                  <a:lnTo>
                    <a:pt x="12963" y="27811"/>
                  </a:lnTo>
                  <a:lnTo>
                    <a:pt x="13030" y="28013"/>
                  </a:lnTo>
                  <a:lnTo>
                    <a:pt x="13131" y="28147"/>
                  </a:lnTo>
                  <a:lnTo>
                    <a:pt x="13030" y="28349"/>
                  </a:lnTo>
                  <a:lnTo>
                    <a:pt x="12997" y="28349"/>
                  </a:lnTo>
                  <a:lnTo>
                    <a:pt x="12997" y="28248"/>
                  </a:lnTo>
                  <a:lnTo>
                    <a:pt x="12963" y="28215"/>
                  </a:lnTo>
                  <a:lnTo>
                    <a:pt x="12929" y="28215"/>
                  </a:lnTo>
                  <a:lnTo>
                    <a:pt x="12896" y="28248"/>
                  </a:lnTo>
                  <a:lnTo>
                    <a:pt x="12660" y="27777"/>
                  </a:lnTo>
                  <a:lnTo>
                    <a:pt x="12593" y="27575"/>
                  </a:lnTo>
                  <a:lnTo>
                    <a:pt x="12525" y="27339"/>
                  </a:lnTo>
                  <a:lnTo>
                    <a:pt x="12727" y="26902"/>
                  </a:lnTo>
                  <a:close/>
                  <a:moveTo>
                    <a:pt x="19764" y="18788"/>
                  </a:moveTo>
                  <a:lnTo>
                    <a:pt x="19360" y="19697"/>
                  </a:lnTo>
                  <a:lnTo>
                    <a:pt x="19023" y="20606"/>
                  </a:lnTo>
                  <a:lnTo>
                    <a:pt x="18687" y="21548"/>
                  </a:lnTo>
                  <a:lnTo>
                    <a:pt x="18316" y="22491"/>
                  </a:lnTo>
                  <a:lnTo>
                    <a:pt x="17878" y="23468"/>
                  </a:lnTo>
                  <a:lnTo>
                    <a:pt x="17441" y="24410"/>
                  </a:lnTo>
                  <a:lnTo>
                    <a:pt x="16969" y="25387"/>
                  </a:lnTo>
                  <a:lnTo>
                    <a:pt x="16532" y="26329"/>
                  </a:lnTo>
                  <a:lnTo>
                    <a:pt x="16296" y="26834"/>
                  </a:lnTo>
                  <a:lnTo>
                    <a:pt x="16094" y="27373"/>
                  </a:lnTo>
                  <a:lnTo>
                    <a:pt x="15892" y="27878"/>
                  </a:lnTo>
                  <a:lnTo>
                    <a:pt x="15623" y="28383"/>
                  </a:lnTo>
                  <a:lnTo>
                    <a:pt x="15724" y="28147"/>
                  </a:lnTo>
                  <a:lnTo>
                    <a:pt x="16767" y="25723"/>
                  </a:lnTo>
                  <a:lnTo>
                    <a:pt x="17811" y="23333"/>
                  </a:lnTo>
                  <a:lnTo>
                    <a:pt x="18249" y="22188"/>
                  </a:lnTo>
                  <a:lnTo>
                    <a:pt x="18653" y="21043"/>
                  </a:lnTo>
                  <a:lnTo>
                    <a:pt x="18889" y="20437"/>
                  </a:lnTo>
                  <a:lnTo>
                    <a:pt x="19158" y="19899"/>
                  </a:lnTo>
                  <a:lnTo>
                    <a:pt x="19764" y="18788"/>
                  </a:lnTo>
                  <a:close/>
                  <a:moveTo>
                    <a:pt x="5489" y="26060"/>
                  </a:moveTo>
                  <a:lnTo>
                    <a:pt x="6532" y="26430"/>
                  </a:lnTo>
                  <a:lnTo>
                    <a:pt x="8451" y="27070"/>
                  </a:lnTo>
                  <a:lnTo>
                    <a:pt x="10371" y="27743"/>
                  </a:lnTo>
                  <a:lnTo>
                    <a:pt x="11145" y="28013"/>
                  </a:lnTo>
                  <a:lnTo>
                    <a:pt x="11650" y="28181"/>
                  </a:lnTo>
                  <a:lnTo>
                    <a:pt x="11616" y="28215"/>
                  </a:lnTo>
                  <a:lnTo>
                    <a:pt x="11549" y="28349"/>
                  </a:lnTo>
                  <a:lnTo>
                    <a:pt x="11515" y="28450"/>
                  </a:lnTo>
                  <a:lnTo>
                    <a:pt x="11111" y="28282"/>
                  </a:lnTo>
                  <a:lnTo>
                    <a:pt x="9327" y="27541"/>
                  </a:lnTo>
                  <a:lnTo>
                    <a:pt x="7509" y="26868"/>
                  </a:lnTo>
                  <a:lnTo>
                    <a:pt x="6499" y="26464"/>
                  </a:lnTo>
                  <a:lnTo>
                    <a:pt x="5489" y="26060"/>
                  </a:lnTo>
                  <a:close/>
                  <a:moveTo>
                    <a:pt x="12323" y="28316"/>
                  </a:moveTo>
                  <a:lnTo>
                    <a:pt x="12761" y="28450"/>
                  </a:lnTo>
                  <a:lnTo>
                    <a:pt x="12525" y="28417"/>
                  </a:lnTo>
                  <a:lnTo>
                    <a:pt x="12323" y="28316"/>
                  </a:lnTo>
                  <a:close/>
                  <a:moveTo>
                    <a:pt x="371" y="23905"/>
                  </a:moveTo>
                  <a:lnTo>
                    <a:pt x="741" y="24141"/>
                  </a:lnTo>
                  <a:lnTo>
                    <a:pt x="1145" y="24377"/>
                  </a:lnTo>
                  <a:lnTo>
                    <a:pt x="1550" y="24579"/>
                  </a:lnTo>
                  <a:lnTo>
                    <a:pt x="1987" y="24747"/>
                  </a:lnTo>
                  <a:lnTo>
                    <a:pt x="2829" y="25084"/>
                  </a:lnTo>
                  <a:lnTo>
                    <a:pt x="3704" y="25420"/>
                  </a:lnTo>
                  <a:lnTo>
                    <a:pt x="5691" y="26296"/>
                  </a:lnTo>
                  <a:lnTo>
                    <a:pt x="6701" y="26733"/>
                  </a:lnTo>
                  <a:lnTo>
                    <a:pt x="7711" y="27137"/>
                  </a:lnTo>
                  <a:lnTo>
                    <a:pt x="9630" y="27878"/>
                  </a:lnTo>
                  <a:lnTo>
                    <a:pt x="11515" y="28652"/>
                  </a:lnTo>
                  <a:lnTo>
                    <a:pt x="11515" y="28753"/>
                  </a:lnTo>
                  <a:lnTo>
                    <a:pt x="11381" y="28720"/>
                  </a:lnTo>
                  <a:lnTo>
                    <a:pt x="10640" y="28383"/>
                  </a:lnTo>
                  <a:lnTo>
                    <a:pt x="9866" y="28080"/>
                  </a:lnTo>
                  <a:lnTo>
                    <a:pt x="8317" y="27474"/>
                  </a:lnTo>
                  <a:lnTo>
                    <a:pt x="7340" y="27070"/>
                  </a:lnTo>
                  <a:lnTo>
                    <a:pt x="6364" y="26666"/>
                  </a:lnTo>
                  <a:lnTo>
                    <a:pt x="4411" y="25791"/>
                  </a:lnTo>
                  <a:lnTo>
                    <a:pt x="2459" y="24949"/>
                  </a:lnTo>
                  <a:lnTo>
                    <a:pt x="1482" y="24579"/>
                  </a:lnTo>
                  <a:lnTo>
                    <a:pt x="506" y="24208"/>
                  </a:lnTo>
                  <a:lnTo>
                    <a:pt x="506" y="24175"/>
                  </a:lnTo>
                  <a:lnTo>
                    <a:pt x="472" y="24141"/>
                  </a:lnTo>
                  <a:lnTo>
                    <a:pt x="371" y="23905"/>
                  </a:lnTo>
                  <a:close/>
                  <a:moveTo>
                    <a:pt x="11852" y="28349"/>
                  </a:moveTo>
                  <a:lnTo>
                    <a:pt x="11919" y="28417"/>
                  </a:lnTo>
                  <a:lnTo>
                    <a:pt x="12020" y="28484"/>
                  </a:lnTo>
                  <a:lnTo>
                    <a:pt x="12256" y="28585"/>
                  </a:lnTo>
                  <a:lnTo>
                    <a:pt x="12525" y="28686"/>
                  </a:lnTo>
                  <a:lnTo>
                    <a:pt x="12795" y="28753"/>
                  </a:lnTo>
                  <a:lnTo>
                    <a:pt x="12727" y="28888"/>
                  </a:lnTo>
                  <a:lnTo>
                    <a:pt x="12256" y="28753"/>
                  </a:lnTo>
                  <a:lnTo>
                    <a:pt x="11785" y="28551"/>
                  </a:lnTo>
                  <a:lnTo>
                    <a:pt x="11785" y="28349"/>
                  </a:lnTo>
                  <a:close/>
                  <a:moveTo>
                    <a:pt x="13064" y="28753"/>
                  </a:moveTo>
                  <a:lnTo>
                    <a:pt x="13098" y="28821"/>
                  </a:lnTo>
                  <a:lnTo>
                    <a:pt x="13165" y="28854"/>
                  </a:lnTo>
                  <a:lnTo>
                    <a:pt x="13401" y="28888"/>
                  </a:lnTo>
                  <a:lnTo>
                    <a:pt x="13636" y="28922"/>
                  </a:lnTo>
                  <a:lnTo>
                    <a:pt x="14074" y="29023"/>
                  </a:lnTo>
                  <a:lnTo>
                    <a:pt x="13805" y="29056"/>
                  </a:lnTo>
                  <a:lnTo>
                    <a:pt x="13502" y="29023"/>
                  </a:lnTo>
                  <a:lnTo>
                    <a:pt x="13232" y="28989"/>
                  </a:lnTo>
                  <a:lnTo>
                    <a:pt x="12929" y="28955"/>
                  </a:lnTo>
                  <a:lnTo>
                    <a:pt x="12963" y="28753"/>
                  </a:lnTo>
                  <a:close/>
                  <a:moveTo>
                    <a:pt x="11751" y="28753"/>
                  </a:moveTo>
                  <a:lnTo>
                    <a:pt x="11852" y="28787"/>
                  </a:lnTo>
                  <a:lnTo>
                    <a:pt x="12290" y="28955"/>
                  </a:lnTo>
                  <a:lnTo>
                    <a:pt x="12727" y="29090"/>
                  </a:lnTo>
                  <a:lnTo>
                    <a:pt x="12761" y="29292"/>
                  </a:lnTo>
                  <a:lnTo>
                    <a:pt x="12256" y="29090"/>
                  </a:lnTo>
                  <a:lnTo>
                    <a:pt x="11751" y="28888"/>
                  </a:lnTo>
                  <a:lnTo>
                    <a:pt x="11751" y="28753"/>
                  </a:lnTo>
                  <a:close/>
                  <a:moveTo>
                    <a:pt x="15084" y="28989"/>
                  </a:moveTo>
                  <a:lnTo>
                    <a:pt x="14916" y="29124"/>
                  </a:lnTo>
                  <a:lnTo>
                    <a:pt x="14714" y="29258"/>
                  </a:lnTo>
                  <a:lnTo>
                    <a:pt x="14512" y="29359"/>
                  </a:lnTo>
                  <a:lnTo>
                    <a:pt x="14310" y="29427"/>
                  </a:lnTo>
                  <a:lnTo>
                    <a:pt x="14074" y="29460"/>
                  </a:lnTo>
                  <a:lnTo>
                    <a:pt x="13872" y="29460"/>
                  </a:lnTo>
                  <a:lnTo>
                    <a:pt x="13401" y="29427"/>
                  </a:lnTo>
                  <a:lnTo>
                    <a:pt x="12963" y="29326"/>
                  </a:lnTo>
                  <a:lnTo>
                    <a:pt x="12997" y="29292"/>
                  </a:lnTo>
                  <a:lnTo>
                    <a:pt x="12963" y="29225"/>
                  </a:lnTo>
                  <a:lnTo>
                    <a:pt x="12963" y="29157"/>
                  </a:lnTo>
                  <a:lnTo>
                    <a:pt x="13502" y="29225"/>
                  </a:lnTo>
                  <a:lnTo>
                    <a:pt x="14276" y="29225"/>
                  </a:lnTo>
                  <a:lnTo>
                    <a:pt x="14545" y="29157"/>
                  </a:lnTo>
                  <a:lnTo>
                    <a:pt x="14815" y="29090"/>
                  </a:lnTo>
                  <a:lnTo>
                    <a:pt x="15084" y="28989"/>
                  </a:lnTo>
                  <a:close/>
                  <a:moveTo>
                    <a:pt x="9765" y="1"/>
                  </a:moveTo>
                  <a:lnTo>
                    <a:pt x="9731" y="35"/>
                  </a:lnTo>
                  <a:lnTo>
                    <a:pt x="9529" y="775"/>
                  </a:lnTo>
                  <a:lnTo>
                    <a:pt x="9327" y="1482"/>
                  </a:lnTo>
                  <a:lnTo>
                    <a:pt x="9057" y="2189"/>
                  </a:lnTo>
                  <a:lnTo>
                    <a:pt x="8788" y="2863"/>
                  </a:lnTo>
                  <a:lnTo>
                    <a:pt x="8216" y="4243"/>
                  </a:lnTo>
                  <a:lnTo>
                    <a:pt x="7576" y="5590"/>
                  </a:lnTo>
                  <a:lnTo>
                    <a:pt x="6398" y="8250"/>
                  </a:lnTo>
                  <a:lnTo>
                    <a:pt x="5825" y="9563"/>
                  </a:lnTo>
                  <a:lnTo>
                    <a:pt x="5186" y="10876"/>
                  </a:lnTo>
                  <a:lnTo>
                    <a:pt x="4714" y="11818"/>
                  </a:lnTo>
                  <a:lnTo>
                    <a:pt x="4277" y="12795"/>
                  </a:lnTo>
                  <a:lnTo>
                    <a:pt x="3469" y="14781"/>
                  </a:lnTo>
                  <a:lnTo>
                    <a:pt x="2257" y="17576"/>
                  </a:lnTo>
                  <a:lnTo>
                    <a:pt x="1078" y="20437"/>
                  </a:lnTo>
                  <a:lnTo>
                    <a:pt x="674" y="21481"/>
                  </a:lnTo>
                  <a:lnTo>
                    <a:pt x="270" y="22525"/>
                  </a:lnTo>
                  <a:lnTo>
                    <a:pt x="169" y="22828"/>
                  </a:lnTo>
                  <a:lnTo>
                    <a:pt x="102" y="23030"/>
                  </a:lnTo>
                  <a:lnTo>
                    <a:pt x="68" y="23198"/>
                  </a:lnTo>
                  <a:lnTo>
                    <a:pt x="34" y="23232"/>
                  </a:lnTo>
                  <a:lnTo>
                    <a:pt x="1" y="23299"/>
                  </a:lnTo>
                  <a:lnTo>
                    <a:pt x="102" y="23535"/>
                  </a:lnTo>
                  <a:lnTo>
                    <a:pt x="135" y="23771"/>
                  </a:lnTo>
                  <a:lnTo>
                    <a:pt x="203" y="24006"/>
                  </a:lnTo>
                  <a:lnTo>
                    <a:pt x="304" y="24242"/>
                  </a:lnTo>
                  <a:lnTo>
                    <a:pt x="337" y="24276"/>
                  </a:lnTo>
                  <a:lnTo>
                    <a:pt x="405" y="24276"/>
                  </a:lnTo>
                  <a:lnTo>
                    <a:pt x="2459" y="25252"/>
                  </a:lnTo>
                  <a:lnTo>
                    <a:pt x="4512" y="26161"/>
                  </a:lnTo>
                  <a:lnTo>
                    <a:pt x="6633" y="27036"/>
                  </a:lnTo>
                  <a:lnTo>
                    <a:pt x="8721" y="27878"/>
                  </a:lnTo>
                  <a:lnTo>
                    <a:pt x="10135" y="28450"/>
                  </a:lnTo>
                  <a:lnTo>
                    <a:pt x="11549" y="29056"/>
                  </a:lnTo>
                  <a:lnTo>
                    <a:pt x="11583" y="29090"/>
                  </a:lnTo>
                  <a:lnTo>
                    <a:pt x="11650" y="29090"/>
                  </a:lnTo>
                  <a:lnTo>
                    <a:pt x="12020" y="29258"/>
                  </a:lnTo>
                  <a:lnTo>
                    <a:pt x="12694" y="29494"/>
                  </a:lnTo>
                  <a:lnTo>
                    <a:pt x="13064" y="29595"/>
                  </a:lnTo>
                  <a:lnTo>
                    <a:pt x="13401" y="29662"/>
                  </a:lnTo>
                  <a:lnTo>
                    <a:pt x="14141" y="29662"/>
                  </a:lnTo>
                  <a:lnTo>
                    <a:pt x="14478" y="29595"/>
                  </a:lnTo>
                  <a:lnTo>
                    <a:pt x="14848" y="29460"/>
                  </a:lnTo>
                  <a:lnTo>
                    <a:pt x="15151" y="29292"/>
                  </a:lnTo>
                  <a:lnTo>
                    <a:pt x="15421" y="29090"/>
                  </a:lnTo>
                  <a:lnTo>
                    <a:pt x="15656" y="28821"/>
                  </a:lnTo>
                  <a:lnTo>
                    <a:pt x="15825" y="28518"/>
                  </a:lnTo>
                  <a:lnTo>
                    <a:pt x="15993" y="28181"/>
                  </a:lnTo>
                  <a:lnTo>
                    <a:pt x="16161" y="27844"/>
                  </a:lnTo>
                  <a:lnTo>
                    <a:pt x="16431" y="27205"/>
                  </a:lnTo>
                  <a:lnTo>
                    <a:pt x="16868" y="26127"/>
                  </a:lnTo>
                  <a:lnTo>
                    <a:pt x="17373" y="25117"/>
                  </a:lnTo>
                  <a:lnTo>
                    <a:pt x="17878" y="24074"/>
                  </a:lnTo>
                  <a:lnTo>
                    <a:pt x="18350" y="23030"/>
                  </a:lnTo>
                  <a:lnTo>
                    <a:pt x="18788" y="21952"/>
                  </a:lnTo>
                  <a:lnTo>
                    <a:pt x="19192" y="20841"/>
                  </a:lnTo>
                  <a:lnTo>
                    <a:pt x="19596" y="19730"/>
                  </a:lnTo>
                  <a:lnTo>
                    <a:pt x="20067" y="18653"/>
                  </a:lnTo>
                  <a:lnTo>
                    <a:pt x="20437" y="17946"/>
                  </a:lnTo>
                  <a:lnTo>
                    <a:pt x="20841" y="17273"/>
                  </a:lnTo>
                  <a:lnTo>
                    <a:pt x="20841" y="16902"/>
                  </a:lnTo>
                  <a:lnTo>
                    <a:pt x="20505" y="17407"/>
                  </a:lnTo>
                  <a:lnTo>
                    <a:pt x="20202" y="17879"/>
                  </a:lnTo>
                  <a:lnTo>
                    <a:pt x="20505" y="17172"/>
                  </a:lnTo>
                  <a:lnTo>
                    <a:pt x="20673" y="16835"/>
                  </a:lnTo>
                  <a:lnTo>
                    <a:pt x="20841" y="16498"/>
                  </a:lnTo>
                  <a:lnTo>
                    <a:pt x="20841" y="15960"/>
                  </a:lnTo>
                  <a:lnTo>
                    <a:pt x="20639" y="16296"/>
                  </a:lnTo>
                  <a:lnTo>
                    <a:pt x="20370" y="16768"/>
                  </a:lnTo>
                  <a:lnTo>
                    <a:pt x="20168" y="17273"/>
                  </a:lnTo>
                  <a:lnTo>
                    <a:pt x="19966" y="17744"/>
                  </a:lnTo>
                  <a:lnTo>
                    <a:pt x="19730" y="18249"/>
                  </a:lnTo>
                  <a:lnTo>
                    <a:pt x="19192" y="19259"/>
                  </a:lnTo>
                  <a:lnTo>
                    <a:pt x="18922" y="19764"/>
                  </a:lnTo>
                  <a:lnTo>
                    <a:pt x="18653" y="20303"/>
                  </a:lnTo>
                  <a:lnTo>
                    <a:pt x="18451" y="20841"/>
                  </a:lnTo>
                  <a:lnTo>
                    <a:pt x="18249" y="21414"/>
                  </a:lnTo>
                  <a:lnTo>
                    <a:pt x="18047" y="21986"/>
                  </a:lnTo>
                  <a:lnTo>
                    <a:pt x="17845" y="22559"/>
                  </a:lnTo>
                  <a:lnTo>
                    <a:pt x="17373" y="23670"/>
                  </a:lnTo>
                  <a:lnTo>
                    <a:pt x="16868" y="24781"/>
                  </a:lnTo>
                  <a:lnTo>
                    <a:pt x="16363" y="25892"/>
                  </a:lnTo>
                  <a:lnTo>
                    <a:pt x="15858" y="27003"/>
                  </a:lnTo>
                  <a:lnTo>
                    <a:pt x="15555" y="27844"/>
                  </a:lnTo>
                  <a:lnTo>
                    <a:pt x="15353" y="28248"/>
                  </a:lnTo>
                  <a:lnTo>
                    <a:pt x="15252" y="28417"/>
                  </a:lnTo>
                  <a:lnTo>
                    <a:pt x="15084" y="28585"/>
                  </a:lnTo>
                  <a:lnTo>
                    <a:pt x="14983" y="28686"/>
                  </a:lnTo>
                  <a:lnTo>
                    <a:pt x="14848" y="28753"/>
                  </a:lnTo>
                  <a:lnTo>
                    <a:pt x="14747" y="28787"/>
                  </a:lnTo>
                  <a:lnTo>
                    <a:pt x="14613" y="28821"/>
                  </a:lnTo>
                  <a:lnTo>
                    <a:pt x="14343" y="28821"/>
                  </a:lnTo>
                  <a:lnTo>
                    <a:pt x="14040" y="28753"/>
                  </a:lnTo>
                  <a:lnTo>
                    <a:pt x="13636" y="28585"/>
                  </a:lnTo>
                  <a:lnTo>
                    <a:pt x="13232" y="28417"/>
                  </a:lnTo>
                  <a:lnTo>
                    <a:pt x="13670" y="27575"/>
                  </a:lnTo>
                  <a:lnTo>
                    <a:pt x="13704" y="27541"/>
                  </a:lnTo>
                  <a:lnTo>
                    <a:pt x="13906" y="27137"/>
                  </a:lnTo>
                  <a:lnTo>
                    <a:pt x="14141" y="26666"/>
                  </a:lnTo>
                  <a:lnTo>
                    <a:pt x="14343" y="26161"/>
                  </a:lnTo>
                  <a:lnTo>
                    <a:pt x="14680" y="25117"/>
                  </a:lnTo>
                  <a:lnTo>
                    <a:pt x="14747" y="25117"/>
                  </a:lnTo>
                  <a:lnTo>
                    <a:pt x="14781" y="25050"/>
                  </a:lnTo>
                  <a:lnTo>
                    <a:pt x="14781" y="25016"/>
                  </a:lnTo>
                  <a:lnTo>
                    <a:pt x="14781" y="24983"/>
                  </a:lnTo>
                  <a:lnTo>
                    <a:pt x="14747" y="24949"/>
                  </a:lnTo>
                  <a:lnTo>
                    <a:pt x="14848" y="24646"/>
                  </a:lnTo>
                  <a:lnTo>
                    <a:pt x="14882" y="24545"/>
                  </a:lnTo>
                  <a:lnTo>
                    <a:pt x="14916" y="24545"/>
                  </a:lnTo>
                  <a:lnTo>
                    <a:pt x="14983" y="24579"/>
                  </a:lnTo>
                  <a:lnTo>
                    <a:pt x="15017" y="24545"/>
                  </a:lnTo>
                  <a:lnTo>
                    <a:pt x="15050" y="24511"/>
                  </a:lnTo>
                  <a:lnTo>
                    <a:pt x="15050" y="24478"/>
                  </a:lnTo>
                  <a:lnTo>
                    <a:pt x="14949" y="24309"/>
                  </a:lnTo>
                  <a:lnTo>
                    <a:pt x="15151" y="23771"/>
                  </a:lnTo>
                  <a:lnTo>
                    <a:pt x="15219" y="23737"/>
                  </a:lnTo>
                  <a:lnTo>
                    <a:pt x="15252" y="23703"/>
                  </a:lnTo>
                  <a:lnTo>
                    <a:pt x="15252" y="23636"/>
                  </a:lnTo>
                  <a:lnTo>
                    <a:pt x="15219" y="23602"/>
                  </a:lnTo>
                  <a:lnTo>
                    <a:pt x="15353" y="23232"/>
                  </a:lnTo>
                  <a:lnTo>
                    <a:pt x="15421" y="23232"/>
                  </a:lnTo>
                  <a:lnTo>
                    <a:pt x="15488" y="23198"/>
                  </a:lnTo>
                  <a:lnTo>
                    <a:pt x="15488" y="23165"/>
                  </a:lnTo>
                  <a:lnTo>
                    <a:pt x="15488" y="23097"/>
                  </a:lnTo>
                  <a:lnTo>
                    <a:pt x="15454" y="22996"/>
                  </a:lnTo>
                  <a:lnTo>
                    <a:pt x="15858" y="21952"/>
                  </a:lnTo>
                  <a:lnTo>
                    <a:pt x="15892" y="21986"/>
                  </a:lnTo>
                  <a:lnTo>
                    <a:pt x="15993" y="21986"/>
                  </a:lnTo>
                  <a:lnTo>
                    <a:pt x="16027" y="21952"/>
                  </a:lnTo>
                  <a:lnTo>
                    <a:pt x="16027" y="21919"/>
                  </a:lnTo>
                  <a:lnTo>
                    <a:pt x="15959" y="21717"/>
                  </a:lnTo>
                  <a:lnTo>
                    <a:pt x="16161" y="21313"/>
                  </a:lnTo>
                  <a:lnTo>
                    <a:pt x="16195" y="21245"/>
                  </a:lnTo>
                  <a:lnTo>
                    <a:pt x="16397" y="20808"/>
                  </a:lnTo>
                  <a:lnTo>
                    <a:pt x="16431" y="20808"/>
                  </a:lnTo>
                  <a:lnTo>
                    <a:pt x="16498" y="20774"/>
                  </a:lnTo>
                  <a:lnTo>
                    <a:pt x="16532" y="20774"/>
                  </a:lnTo>
                  <a:lnTo>
                    <a:pt x="16532" y="20707"/>
                  </a:lnTo>
                  <a:lnTo>
                    <a:pt x="16498" y="20572"/>
                  </a:lnTo>
                  <a:lnTo>
                    <a:pt x="16666" y="20202"/>
                  </a:lnTo>
                  <a:lnTo>
                    <a:pt x="16700" y="20202"/>
                  </a:lnTo>
                  <a:lnTo>
                    <a:pt x="16734" y="20168"/>
                  </a:lnTo>
                  <a:lnTo>
                    <a:pt x="16868" y="20235"/>
                  </a:lnTo>
                  <a:lnTo>
                    <a:pt x="17037" y="20269"/>
                  </a:lnTo>
                  <a:lnTo>
                    <a:pt x="17306" y="20370"/>
                  </a:lnTo>
                  <a:lnTo>
                    <a:pt x="17575" y="20471"/>
                  </a:lnTo>
                  <a:lnTo>
                    <a:pt x="17946" y="20673"/>
                  </a:lnTo>
                  <a:lnTo>
                    <a:pt x="18114" y="20774"/>
                  </a:lnTo>
                  <a:lnTo>
                    <a:pt x="18316" y="20808"/>
                  </a:lnTo>
                  <a:lnTo>
                    <a:pt x="18350" y="20808"/>
                  </a:lnTo>
                  <a:lnTo>
                    <a:pt x="18384" y="20774"/>
                  </a:lnTo>
                  <a:lnTo>
                    <a:pt x="18417" y="20707"/>
                  </a:lnTo>
                  <a:lnTo>
                    <a:pt x="18417" y="20673"/>
                  </a:lnTo>
                  <a:lnTo>
                    <a:pt x="18384" y="20572"/>
                  </a:lnTo>
                  <a:lnTo>
                    <a:pt x="18283" y="20505"/>
                  </a:lnTo>
                  <a:lnTo>
                    <a:pt x="18081" y="20370"/>
                  </a:lnTo>
                  <a:lnTo>
                    <a:pt x="17676" y="20202"/>
                  </a:lnTo>
                  <a:lnTo>
                    <a:pt x="17239" y="20033"/>
                  </a:lnTo>
                  <a:lnTo>
                    <a:pt x="16969" y="19966"/>
                  </a:lnTo>
                  <a:lnTo>
                    <a:pt x="16868" y="19966"/>
                  </a:lnTo>
                  <a:lnTo>
                    <a:pt x="16767" y="20000"/>
                  </a:lnTo>
                  <a:lnTo>
                    <a:pt x="16969" y="19562"/>
                  </a:lnTo>
                  <a:lnTo>
                    <a:pt x="17070" y="19562"/>
                  </a:lnTo>
                  <a:lnTo>
                    <a:pt x="17104" y="19495"/>
                  </a:lnTo>
                  <a:lnTo>
                    <a:pt x="17138" y="19461"/>
                  </a:lnTo>
                  <a:lnTo>
                    <a:pt x="17104" y="19394"/>
                  </a:lnTo>
                  <a:lnTo>
                    <a:pt x="17070" y="19360"/>
                  </a:lnTo>
                  <a:lnTo>
                    <a:pt x="17306" y="18855"/>
                  </a:lnTo>
                  <a:lnTo>
                    <a:pt x="17441" y="18552"/>
                  </a:lnTo>
                  <a:lnTo>
                    <a:pt x="17474" y="18518"/>
                  </a:lnTo>
                  <a:lnTo>
                    <a:pt x="17508" y="18451"/>
                  </a:lnTo>
                  <a:lnTo>
                    <a:pt x="17980" y="17441"/>
                  </a:lnTo>
                  <a:lnTo>
                    <a:pt x="18047" y="17441"/>
                  </a:lnTo>
                  <a:lnTo>
                    <a:pt x="18081" y="17374"/>
                  </a:lnTo>
                  <a:lnTo>
                    <a:pt x="18047" y="17273"/>
                  </a:lnTo>
                  <a:lnTo>
                    <a:pt x="18384" y="16566"/>
                  </a:lnTo>
                  <a:lnTo>
                    <a:pt x="18417" y="16532"/>
                  </a:lnTo>
                  <a:lnTo>
                    <a:pt x="18417" y="16498"/>
                  </a:lnTo>
                  <a:lnTo>
                    <a:pt x="19528" y="14108"/>
                  </a:lnTo>
                  <a:lnTo>
                    <a:pt x="19697" y="14243"/>
                  </a:lnTo>
                  <a:lnTo>
                    <a:pt x="19865" y="14310"/>
                  </a:lnTo>
                  <a:lnTo>
                    <a:pt x="20235" y="14445"/>
                  </a:lnTo>
                  <a:lnTo>
                    <a:pt x="20841" y="14714"/>
                  </a:lnTo>
                  <a:lnTo>
                    <a:pt x="20841" y="14445"/>
                  </a:lnTo>
                  <a:lnTo>
                    <a:pt x="20639" y="14377"/>
                  </a:lnTo>
                  <a:lnTo>
                    <a:pt x="20101" y="14142"/>
                  </a:lnTo>
                  <a:lnTo>
                    <a:pt x="19831" y="14074"/>
                  </a:lnTo>
                  <a:lnTo>
                    <a:pt x="19562" y="14041"/>
                  </a:lnTo>
                  <a:lnTo>
                    <a:pt x="19629" y="13872"/>
                  </a:lnTo>
                  <a:lnTo>
                    <a:pt x="19865" y="13266"/>
                  </a:lnTo>
                  <a:lnTo>
                    <a:pt x="20067" y="12660"/>
                  </a:lnTo>
                  <a:lnTo>
                    <a:pt x="20269" y="12088"/>
                  </a:lnTo>
                  <a:lnTo>
                    <a:pt x="20505" y="11482"/>
                  </a:lnTo>
                  <a:lnTo>
                    <a:pt x="20673" y="11145"/>
                  </a:lnTo>
                  <a:lnTo>
                    <a:pt x="20841" y="10842"/>
                  </a:lnTo>
                  <a:lnTo>
                    <a:pt x="20841" y="10371"/>
                  </a:lnTo>
                  <a:lnTo>
                    <a:pt x="20774" y="10472"/>
                  </a:lnTo>
                  <a:lnTo>
                    <a:pt x="20404" y="9798"/>
                  </a:lnTo>
                  <a:lnTo>
                    <a:pt x="20269" y="9462"/>
                  </a:lnTo>
                  <a:lnTo>
                    <a:pt x="20134" y="9091"/>
                  </a:lnTo>
                  <a:lnTo>
                    <a:pt x="20134" y="9058"/>
                  </a:lnTo>
                  <a:lnTo>
                    <a:pt x="20101" y="9091"/>
                  </a:lnTo>
                  <a:lnTo>
                    <a:pt x="20101" y="9293"/>
                  </a:lnTo>
                  <a:lnTo>
                    <a:pt x="20134" y="9529"/>
                  </a:lnTo>
                  <a:lnTo>
                    <a:pt x="20269" y="9933"/>
                  </a:lnTo>
                  <a:lnTo>
                    <a:pt x="20437" y="10337"/>
                  </a:lnTo>
                  <a:lnTo>
                    <a:pt x="20639" y="10707"/>
                  </a:lnTo>
                  <a:lnTo>
                    <a:pt x="20471" y="11044"/>
                  </a:lnTo>
                  <a:lnTo>
                    <a:pt x="20336" y="10876"/>
                  </a:lnTo>
                  <a:lnTo>
                    <a:pt x="20269" y="10707"/>
                  </a:lnTo>
                  <a:lnTo>
                    <a:pt x="20101" y="10371"/>
                  </a:lnTo>
                  <a:lnTo>
                    <a:pt x="20000" y="10202"/>
                  </a:lnTo>
                  <a:lnTo>
                    <a:pt x="19865" y="10068"/>
                  </a:lnTo>
                  <a:lnTo>
                    <a:pt x="19831" y="10068"/>
                  </a:lnTo>
                  <a:lnTo>
                    <a:pt x="19831" y="10101"/>
                  </a:lnTo>
                  <a:lnTo>
                    <a:pt x="19932" y="10303"/>
                  </a:lnTo>
                  <a:lnTo>
                    <a:pt x="20000" y="10505"/>
                  </a:lnTo>
                  <a:lnTo>
                    <a:pt x="20067" y="10707"/>
                  </a:lnTo>
                  <a:lnTo>
                    <a:pt x="20134" y="10909"/>
                  </a:lnTo>
                  <a:lnTo>
                    <a:pt x="20235" y="11078"/>
                  </a:lnTo>
                  <a:lnTo>
                    <a:pt x="20370" y="11246"/>
                  </a:lnTo>
                  <a:lnTo>
                    <a:pt x="20202" y="11583"/>
                  </a:lnTo>
                  <a:lnTo>
                    <a:pt x="20134" y="11549"/>
                  </a:lnTo>
                  <a:lnTo>
                    <a:pt x="19899" y="11280"/>
                  </a:lnTo>
                  <a:lnTo>
                    <a:pt x="19764" y="11111"/>
                  </a:lnTo>
                  <a:lnTo>
                    <a:pt x="19663" y="10909"/>
                  </a:lnTo>
                  <a:lnTo>
                    <a:pt x="19495" y="10539"/>
                  </a:lnTo>
                  <a:lnTo>
                    <a:pt x="19461" y="10505"/>
                  </a:lnTo>
                  <a:lnTo>
                    <a:pt x="20168" y="8923"/>
                  </a:lnTo>
                  <a:lnTo>
                    <a:pt x="20841" y="7341"/>
                  </a:lnTo>
                  <a:lnTo>
                    <a:pt x="20841" y="6667"/>
                  </a:lnTo>
                  <a:lnTo>
                    <a:pt x="20336" y="7846"/>
                  </a:lnTo>
                  <a:lnTo>
                    <a:pt x="19831" y="9024"/>
                  </a:lnTo>
                  <a:lnTo>
                    <a:pt x="19326" y="10202"/>
                  </a:lnTo>
                  <a:lnTo>
                    <a:pt x="18788" y="11347"/>
                  </a:lnTo>
                  <a:lnTo>
                    <a:pt x="18350" y="12290"/>
                  </a:lnTo>
                  <a:lnTo>
                    <a:pt x="17912" y="13232"/>
                  </a:lnTo>
                  <a:lnTo>
                    <a:pt x="17508" y="13131"/>
                  </a:lnTo>
                  <a:lnTo>
                    <a:pt x="17171" y="12997"/>
                  </a:lnTo>
                  <a:lnTo>
                    <a:pt x="16801" y="12862"/>
                  </a:lnTo>
                  <a:lnTo>
                    <a:pt x="16464" y="12694"/>
                  </a:lnTo>
                  <a:lnTo>
                    <a:pt x="15118" y="11953"/>
                  </a:lnTo>
                  <a:lnTo>
                    <a:pt x="14343" y="11616"/>
                  </a:lnTo>
                  <a:lnTo>
                    <a:pt x="13569" y="11313"/>
                  </a:lnTo>
                  <a:lnTo>
                    <a:pt x="12795" y="11010"/>
                  </a:lnTo>
                  <a:lnTo>
                    <a:pt x="12020" y="10707"/>
                  </a:lnTo>
                  <a:lnTo>
                    <a:pt x="10640" y="10101"/>
                  </a:lnTo>
                  <a:lnTo>
                    <a:pt x="9226" y="9495"/>
                  </a:lnTo>
                  <a:lnTo>
                    <a:pt x="8317" y="9159"/>
                  </a:lnTo>
                  <a:lnTo>
                    <a:pt x="7879" y="8990"/>
                  </a:lnTo>
                  <a:lnTo>
                    <a:pt x="7441" y="8788"/>
                  </a:lnTo>
                  <a:lnTo>
                    <a:pt x="7004" y="8620"/>
                  </a:lnTo>
                  <a:lnTo>
                    <a:pt x="6802" y="8553"/>
                  </a:lnTo>
                  <a:lnTo>
                    <a:pt x="6566" y="8485"/>
                  </a:lnTo>
                  <a:lnTo>
                    <a:pt x="8014" y="5253"/>
                  </a:lnTo>
                  <a:lnTo>
                    <a:pt x="8552" y="4007"/>
                  </a:lnTo>
                  <a:lnTo>
                    <a:pt x="9091" y="2762"/>
                  </a:lnTo>
                  <a:lnTo>
                    <a:pt x="9327" y="2122"/>
                  </a:lnTo>
                  <a:lnTo>
                    <a:pt x="9529" y="1482"/>
                  </a:lnTo>
                  <a:lnTo>
                    <a:pt x="9697" y="809"/>
                  </a:lnTo>
                  <a:lnTo>
                    <a:pt x="9866" y="169"/>
                  </a:lnTo>
                  <a:lnTo>
                    <a:pt x="9899" y="203"/>
                  </a:lnTo>
                  <a:lnTo>
                    <a:pt x="10371" y="371"/>
                  </a:lnTo>
                  <a:lnTo>
                    <a:pt x="10775" y="540"/>
                  </a:lnTo>
                  <a:lnTo>
                    <a:pt x="11650" y="977"/>
                  </a:lnTo>
                  <a:lnTo>
                    <a:pt x="12088" y="1146"/>
                  </a:lnTo>
                  <a:lnTo>
                    <a:pt x="12559" y="1280"/>
                  </a:lnTo>
                  <a:lnTo>
                    <a:pt x="13468" y="1583"/>
                  </a:lnTo>
                  <a:lnTo>
                    <a:pt x="14478" y="1920"/>
                  </a:lnTo>
                  <a:lnTo>
                    <a:pt x="15488" y="2358"/>
                  </a:lnTo>
                  <a:lnTo>
                    <a:pt x="17474" y="3233"/>
                  </a:lnTo>
                  <a:lnTo>
                    <a:pt x="18586" y="3671"/>
                  </a:lnTo>
                  <a:lnTo>
                    <a:pt x="19697" y="4108"/>
                  </a:lnTo>
                  <a:lnTo>
                    <a:pt x="20740" y="4546"/>
                  </a:lnTo>
                  <a:lnTo>
                    <a:pt x="20841" y="4580"/>
                  </a:lnTo>
                  <a:lnTo>
                    <a:pt x="20841" y="4243"/>
                  </a:lnTo>
                  <a:lnTo>
                    <a:pt x="20033" y="3940"/>
                  </a:lnTo>
                  <a:lnTo>
                    <a:pt x="18720" y="3435"/>
                  </a:lnTo>
                  <a:lnTo>
                    <a:pt x="17407" y="2896"/>
                  </a:lnTo>
                  <a:lnTo>
                    <a:pt x="15488" y="2055"/>
                  </a:lnTo>
                  <a:lnTo>
                    <a:pt x="14512" y="1651"/>
                  </a:lnTo>
                  <a:lnTo>
                    <a:pt x="13535" y="1314"/>
                  </a:lnTo>
                  <a:lnTo>
                    <a:pt x="12458" y="977"/>
                  </a:lnTo>
                  <a:lnTo>
                    <a:pt x="11919" y="775"/>
                  </a:lnTo>
                  <a:lnTo>
                    <a:pt x="11414" y="540"/>
                  </a:lnTo>
                  <a:lnTo>
                    <a:pt x="11044" y="371"/>
                  </a:lnTo>
                  <a:lnTo>
                    <a:pt x="10674" y="203"/>
                  </a:lnTo>
                  <a:lnTo>
                    <a:pt x="10337" y="102"/>
                  </a:lnTo>
                  <a:lnTo>
                    <a:pt x="9933" y="35"/>
                  </a:lnTo>
                  <a:lnTo>
                    <a:pt x="9899" y="35"/>
                  </a:lnTo>
                  <a:lnTo>
                    <a:pt x="9866" y="68"/>
                  </a:lnTo>
                  <a:lnTo>
                    <a:pt x="983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050"/>
            </a:p>
          </p:txBody>
        </p:sp>
        <p:sp>
          <p:nvSpPr>
            <p:cNvPr id="1765" name="Shape 1765"/>
            <p:cNvSpPr/>
            <p:nvPr/>
          </p:nvSpPr>
          <p:spPr>
            <a:xfrm>
              <a:off x="3169450" y="1194275"/>
              <a:ext cx="606900" cy="726425"/>
            </a:xfrm>
            <a:custGeom>
              <a:avLst/>
              <a:gdLst/>
              <a:ahLst/>
              <a:cxnLst/>
              <a:rect l="0" t="0" r="0" b="0"/>
              <a:pathLst>
                <a:path w="24276" h="29057" extrusionOk="0">
                  <a:moveTo>
                    <a:pt x="236" y="10909"/>
                  </a:moveTo>
                  <a:lnTo>
                    <a:pt x="203" y="10943"/>
                  </a:lnTo>
                  <a:lnTo>
                    <a:pt x="203" y="10909"/>
                  </a:lnTo>
                  <a:close/>
                  <a:moveTo>
                    <a:pt x="1246" y="9933"/>
                  </a:moveTo>
                  <a:lnTo>
                    <a:pt x="1650" y="10202"/>
                  </a:lnTo>
                  <a:lnTo>
                    <a:pt x="1987" y="10472"/>
                  </a:lnTo>
                  <a:lnTo>
                    <a:pt x="2660" y="11078"/>
                  </a:lnTo>
                  <a:lnTo>
                    <a:pt x="3064" y="11448"/>
                  </a:lnTo>
                  <a:lnTo>
                    <a:pt x="3468" y="11785"/>
                  </a:lnTo>
                  <a:lnTo>
                    <a:pt x="3872" y="12121"/>
                  </a:lnTo>
                  <a:lnTo>
                    <a:pt x="4243" y="12458"/>
                  </a:lnTo>
                  <a:lnTo>
                    <a:pt x="4916" y="13131"/>
                  </a:lnTo>
                  <a:lnTo>
                    <a:pt x="5556" y="13838"/>
                  </a:lnTo>
                  <a:lnTo>
                    <a:pt x="5724" y="14007"/>
                  </a:lnTo>
                  <a:lnTo>
                    <a:pt x="5724" y="14074"/>
                  </a:lnTo>
                  <a:lnTo>
                    <a:pt x="5792" y="14142"/>
                  </a:lnTo>
                  <a:lnTo>
                    <a:pt x="5859" y="14142"/>
                  </a:lnTo>
                  <a:lnTo>
                    <a:pt x="6364" y="14613"/>
                  </a:lnTo>
                  <a:lnTo>
                    <a:pt x="6600" y="14882"/>
                  </a:lnTo>
                  <a:lnTo>
                    <a:pt x="6835" y="15118"/>
                  </a:lnTo>
                  <a:lnTo>
                    <a:pt x="6734" y="15253"/>
                  </a:lnTo>
                  <a:lnTo>
                    <a:pt x="6633" y="15387"/>
                  </a:lnTo>
                  <a:lnTo>
                    <a:pt x="6465" y="15623"/>
                  </a:lnTo>
                  <a:lnTo>
                    <a:pt x="6162" y="15960"/>
                  </a:lnTo>
                  <a:lnTo>
                    <a:pt x="6027" y="16162"/>
                  </a:lnTo>
                  <a:lnTo>
                    <a:pt x="5893" y="16330"/>
                  </a:lnTo>
                  <a:lnTo>
                    <a:pt x="5590" y="15960"/>
                  </a:lnTo>
                  <a:lnTo>
                    <a:pt x="5287" y="15657"/>
                  </a:lnTo>
                  <a:lnTo>
                    <a:pt x="4950" y="15320"/>
                  </a:lnTo>
                  <a:lnTo>
                    <a:pt x="4613" y="15017"/>
                  </a:lnTo>
                  <a:lnTo>
                    <a:pt x="3738" y="14209"/>
                  </a:lnTo>
                  <a:lnTo>
                    <a:pt x="3300" y="13838"/>
                  </a:lnTo>
                  <a:lnTo>
                    <a:pt x="2829" y="13502"/>
                  </a:lnTo>
                  <a:lnTo>
                    <a:pt x="2391" y="13165"/>
                  </a:lnTo>
                  <a:lnTo>
                    <a:pt x="1953" y="12761"/>
                  </a:lnTo>
                  <a:lnTo>
                    <a:pt x="1583" y="12323"/>
                  </a:lnTo>
                  <a:lnTo>
                    <a:pt x="1213" y="11886"/>
                  </a:lnTo>
                  <a:lnTo>
                    <a:pt x="1044" y="11684"/>
                  </a:lnTo>
                  <a:lnTo>
                    <a:pt x="708" y="11313"/>
                  </a:lnTo>
                  <a:lnTo>
                    <a:pt x="405" y="11010"/>
                  </a:lnTo>
                  <a:lnTo>
                    <a:pt x="270" y="10943"/>
                  </a:lnTo>
                  <a:lnTo>
                    <a:pt x="236" y="10909"/>
                  </a:lnTo>
                  <a:lnTo>
                    <a:pt x="270" y="10909"/>
                  </a:lnTo>
                  <a:lnTo>
                    <a:pt x="304" y="10876"/>
                  </a:lnTo>
                  <a:lnTo>
                    <a:pt x="438" y="10775"/>
                  </a:lnTo>
                  <a:lnTo>
                    <a:pt x="607" y="10505"/>
                  </a:lnTo>
                  <a:lnTo>
                    <a:pt x="910" y="10202"/>
                  </a:lnTo>
                  <a:lnTo>
                    <a:pt x="1044" y="10068"/>
                  </a:lnTo>
                  <a:lnTo>
                    <a:pt x="1246" y="9933"/>
                  </a:lnTo>
                  <a:close/>
                  <a:moveTo>
                    <a:pt x="17003" y="3098"/>
                  </a:moveTo>
                  <a:lnTo>
                    <a:pt x="17138" y="3502"/>
                  </a:lnTo>
                  <a:lnTo>
                    <a:pt x="17272" y="3906"/>
                  </a:lnTo>
                  <a:lnTo>
                    <a:pt x="17609" y="4681"/>
                  </a:lnTo>
                  <a:lnTo>
                    <a:pt x="17744" y="4984"/>
                  </a:lnTo>
                  <a:lnTo>
                    <a:pt x="17845" y="5320"/>
                  </a:lnTo>
                  <a:lnTo>
                    <a:pt x="18013" y="5960"/>
                  </a:lnTo>
                  <a:lnTo>
                    <a:pt x="18249" y="7307"/>
                  </a:lnTo>
                  <a:lnTo>
                    <a:pt x="18518" y="8721"/>
                  </a:lnTo>
                  <a:lnTo>
                    <a:pt x="18282" y="8755"/>
                  </a:lnTo>
                  <a:lnTo>
                    <a:pt x="18047" y="8788"/>
                  </a:lnTo>
                  <a:lnTo>
                    <a:pt x="17575" y="8923"/>
                  </a:lnTo>
                  <a:lnTo>
                    <a:pt x="16700" y="9260"/>
                  </a:lnTo>
                  <a:lnTo>
                    <a:pt x="15959" y="9495"/>
                  </a:lnTo>
                  <a:lnTo>
                    <a:pt x="15219" y="9697"/>
                  </a:lnTo>
                  <a:lnTo>
                    <a:pt x="13670" y="10034"/>
                  </a:lnTo>
                  <a:lnTo>
                    <a:pt x="12895" y="10202"/>
                  </a:lnTo>
                  <a:lnTo>
                    <a:pt x="12087" y="10404"/>
                  </a:lnTo>
                  <a:lnTo>
                    <a:pt x="10539" y="10876"/>
                  </a:lnTo>
                  <a:lnTo>
                    <a:pt x="9933" y="11044"/>
                  </a:lnTo>
                  <a:lnTo>
                    <a:pt x="9293" y="11179"/>
                  </a:lnTo>
                  <a:lnTo>
                    <a:pt x="8956" y="11280"/>
                  </a:lnTo>
                  <a:lnTo>
                    <a:pt x="8653" y="11381"/>
                  </a:lnTo>
                  <a:lnTo>
                    <a:pt x="8384" y="11482"/>
                  </a:lnTo>
                  <a:lnTo>
                    <a:pt x="8115" y="11650"/>
                  </a:lnTo>
                  <a:lnTo>
                    <a:pt x="8081" y="11684"/>
                  </a:lnTo>
                  <a:lnTo>
                    <a:pt x="8081" y="11751"/>
                  </a:lnTo>
                  <a:lnTo>
                    <a:pt x="8115" y="11818"/>
                  </a:lnTo>
                  <a:lnTo>
                    <a:pt x="8182" y="11818"/>
                  </a:lnTo>
                  <a:lnTo>
                    <a:pt x="8788" y="11616"/>
                  </a:lnTo>
                  <a:lnTo>
                    <a:pt x="9394" y="11482"/>
                  </a:lnTo>
                  <a:lnTo>
                    <a:pt x="10000" y="11347"/>
                  </a:lnTo>
                  <a:lnTo>
                    <a:pt x="10606" y="11179"/>
                  </a:lnTo>
                  <a:lnTo>
                    <a:pt x="12054" y="10741"/>
                  </a:lnTo>
                  <a:lnTo>
                    <a:pt x="13502" y="10371"/>
                  </a:lnTo>
                  <a:lnTo>
                    <a:pt x="14983" y="10068"/>
                  </a:lnTo>
                  <a:lnTo>
                    <a:pt x="15690" y="9899"/>
                  </a:lnTo>
                  <a:lnTo>
                    <a:pt x="16397" y="9697"/>
                  </a:lnTo>
                  <a:lnTo>
                    <a:pt x="16936" y="9495"/>
                  </a:lnTo>
                  <a:lnTo>
                    <a:pt x="17474" y="9293"/>
                  </a:lnTo>
                  <a:lnTo>
                    <a:pt x="18013" y="9125"/>
                  </a:lnTo>
                  <a:lnTo>
                    <a:pt x="18282" y="9058"/>
                  </a:lnTo>
                  <a:lnTo>
                    <a:pt x="18585" y="9024"/>
                  </a:lnTo>
                  <a:lnTo>
                    <a:pt x="18686" y="9529"/>
                  </a:lnTo>
                  <a:lnTo>
                    <a:pt x="18484" y="9529"/>
                  </a:lnTo>
                  <a:lnTo>
                    <a:pt x="18249" y="9563"/>
                  </a:lnTo>
                  <a:lnTo>
                    <a:pt x="17845" y="9664"/>
                  </a:lnTo>
                  <a:lnTo>
                    <a:pt x="17037" y="9967"/>
                  </a:lnTo>
                  <a:lnTo>
                    <a:pt x="16363" y="10202"/>
                  </a:lnTo>
                  <a:lnTo>
                    <a:pt x="15656" y="10404"/>
                  </a:lnTo>
                  <a:lnTo>
                    <a:pt x="14276" y="10775"/>
                  </a:lnTo>
                  <a:lnTo>
                    <a:pt x="11313" y="11583"/>
                  </a:lnTo>
                  <a:lnTo>
                    <a:pt x="9832" y="11953"/>
                  </a:lnTo>
                  <a:lnTo>
                    <a:pt x="8350" y="12323"/>
                  </a:lnTo>
                  <a:lnTo>
                    <a:pt x="8283" y="12357"/>
                  </a:lnTo>
                  <a:lnTo>
                    <a:pt x="8283" y="12458"/>
                  </a:lnTo>
                  <a:lnTo>
                    <a:pt x="8317" y="12525"/>
                  </a:lnTo>
                  <a:lnTo>
                    <a:pt x="8384" y="12559"/>
                  </a:lnTo>
                  <a:lnTo>
                    <a:pt x="9091" y="12458"/>
                  </a:lnTo>
                  <a:lnTo>
                    <a:pt x="9764" y="12357"/>
                  </a:lnTo>
                  <a:lnTo>
                    <a:pt x="10471" y="12189"/>
                  </a:lnTo>
                  <a:lnTo>
                    <a:pt x="11145" y="12020"/>
                  </a:lnTo>
                  <a:lnTo>
                    <a:pt x="12525" y="11616"/>
                  </a:lnTo>
                  <a:lnTo>
                    <a:pt x="13872" y="11212"/>
                  </a:lnTo>
                  <a:lnTo>
                    <a:pt x="15320" y="10808"/>
                  </a:lnTo>
                  <a:lnTo>
                    <a:pt x="16767" y="10371"/>
                  </a:lnTo>
                  <a:lnTo>
                    <a:pt x="17744" y="10068"/>
                  </a:lnTo>
                  <a:lnTo>
                    <a:pt x="18249" y="9933"/>
                  </a:lnTo>
                  <a:lnTo>
                    <a:pt x="18754" y="9832"/>
                  </a:lnTo>
                  <a:lnTo>
                    <a:pt x="18855" y="10371"/>
                  </a:lnTo>
                  <a:lnTo>
                    <a:pt x="17542" y="10775"/>
                  </a:lnTo>
                  <a:lnTo>
                    <a:pt x="16229" y="11179"/>
                  </a:lnTo>
                  <a:lnTo>
                    <a:pt x="14882" y="11515"/>
                  </a:lnTo>
                  <a:lnTo>
                    <a:pt x="13569" y="11818"/>
                  </a:lnTo>
                  <a:lnTo>
                    <a:pt x="12256" y="12121"/>
                  </a:lnTo>
                  <a:lnTo>
                    <a:pt x="10976" y="12458"/>
                  </a:lnTo>
                  <a:lnTo>
                    <a:pt x="9731" y="12761"/>
                  </a:lnTo>
                  <a:lnTo>
                    <a:pt x="9428" y="12862"/>
                  </a:lnTo>
                  <a:lnTo>
                    <a:pt x="9125" y="12963"/>
                  </a:lnTo>
                  <a:lnTo>
                    <a:pt x="8923" y="13098"/>
                  </a:lnTo>
                  <a:lnTo>
                    <a:pt x="8788" y="13131"/>
                  </a:lnTo>
                  <a:lnTo>
                    <a:pt x="8721" y="13165"/>
                  </a:lnTo>
                  <a:lnTo>
                    <a:pt x="8653" y="13199"/>
                  </a:lnTo>
                  <a:lnTo>
                    <a:pt x="8620" y="13232"/>
                  </a:lnTo>
                  <a:lnTo>
                    <a:pt x="8620" y="13300"/>
                  </a:lnTo>
                  <a:lnTo>
                    <a:pt x="8687" y="13333"/>
                  </a:lnTo>
                  <a:lnTo>
                    <a:pt x="8754" y="13401"/>
                  </a:lnTo>
                  <a:lnTo>
                    <a:pt x="8855" y="13401"/>
                  </a:lnTo>
                  <a:lnTo>
                    <a:pt x="9024" y="13300"/>
                  </a:lnTo>
                  <a:lnTo>
                    <a:pt x="9394" y="13165"/>
                  </a:lnTo>
                  <a:lnTo>
                    <a:pt x="9731" y="13064"/>
                  </a:lnTo>
                  <a:lnTo>
                    <a:pt x="10438" y="12896"/>
                  </a:lnTo>
                  <a:lnTo>
                    <a:pt x="11784" y="12525"/>
                  </a:lnTo>
                  <a:lnTo>
                    <a:pt x="12458" y="12357"/>
                  </a:lnTo>
                  <a:lnTo>
                    <a:pt x="13165" y="12222"/>
                  </a:lnTo>
                  <a:lnTo>
                    <a:pt x="14613" y="11886"/>
                  </a:lnTo>
                  <a:lnTo>
                    <a:pt x="16060" y="11515"/>
                  </a:lnTo>
                  <a:lnTo>
                    <a:pt x="17508" y="11111"/>
                  </a:lnTo>
                  <a:lnTo>
                    <a:pt x="18922" y="10674"/>
                  </a:lnTo>
                  <a:lnTo>
                    <a:pt x="19023" y="11078"/>
                  </a:lnTo>
                  <a:lnTo>
                    <a:pt x="17676" y="11414"/>
                  </a:lnTo>
                  <a:lnTo>
                    <a:pt x="16330" y="11785"/>
                  </a:lnTo>
                  <a:lnTo>
                    <a:pt x="14983" y="12155"/>
                  </a:lnTo>
                  <a:lnTo>
                    <a:pt x="13636" y="12424"/>
                  </a:lnTo>
                  <a:lnTo>
                    <a:pt x="12996" y="12593"/>
                  </a:lnTo>
                  <a:lnTo>
                    <a:pt x="12390" y="12761"/>
                  </a:lnTo>
                  <a:lnTo>
                    <a:pt x="11212" y="13165"/>
                  </a:lnTo>
                  <a:lnTo>
                    <a:pt x="10640" y="13300"/>
                  </a:lnTo>
                  <a:lnTo>
                    <a:pt x="10034" y="13434"/>
                  </a:lnTo>
                  <a:lnTo>
                    <a:pt x="9461" y="13569"/>
                  </a:lnTo>
                  <a:lnTo>
                    <a:pt x="9192" y="13670"/>
                  </a:lnTo>
                  <a:lnTo>
                    <a:pt x="8923" y="13805"/>
                  </a:lnTo>
                  <a:lnTo>
                    <a:pt x="8923" y="13838"/>
                  </a:lnTo>
                  <a:lnTo>
                    <a:pt x="8923" y="13906"/>
                  </a:lnTo>
                  <a:lnTo>
                    <a:pt x="8923" y="13939"/>
                  </a:lnTo>
                  <a:lnTo>
                    <a:pt x="8990" y="13939"/>
                  </a:lnTo>
                  <a:lnTo>
                    <a:pt x="9596" y="13838"/>
                  </a:lnTo>
                  <a:lnTo>
                    <a:pt x="10168" y="13704"/>
                  </a:lnTo>
                  <a:lnTo>
                    <a:pt x="11347" y="13367"/>
                  </a:lnTo>
                  <a:lnTo>
                    <a:pt x="12525" y="12997"/>
                  </a:lnTo>
                  <a:lnTo>
                    <a:pt x="13097" y="12828"/>
                  </a:lnTo>
                  <a:lnTo>
                    <a:pt x="13704" y="12694"/>
                  </a:lnTo>
                  <a:lnTo>
                    <a:pt x="15050" y="12424"/>
                  </a:lnTo>
                  <a:lnTo>
                    <a:pt x="15724" y="12256"/>
                  </a:lnTo>
                  <a:lnTo>
                    <a:pt x="16397" y="12088"/>
                  </a:lnTo>
                  <a:lnTo>
                    <a:pt x="17744" y="11717"/>
                  </a:lnTo>
                  <a:lnTo>
                    <a:pt x="19090" y="11347"/>
                  </a:lnTo>
                  <a:lnTo>
                    <a:pt x="19225" y="11818"/>
                  </a:lnTo>
                  <a:lnTo>
                    <a:pt x="19191" y="11818"/>
                  </a:lnTo>
                  <a:lnTo>
                    <a:pt x="18484" y="11919"/>
                  </a:lnTo>
                  <a:lnTo>
                    <a:pt x="17811" y="12088"/>
                  </a:lnTo>
                  <a:lnTo>
                    <a:pt x="17138" y="12256"/>
                  </a:lnTo>
                  <a:lnTo>
                    <a:pt x="16431" y="12458"/>
                  </a:lnTo>
                  <a:lnTo>
                    <a:pt x="15084" y="12929"/>
                  </a:lnTo>
                  <a:lnTo>
                    <a:pt x="14411" y="13131"/>
                  </a:lnTo>
                  <a:lnTo>
                    <a:pt x="13737" y="13333"/>
                  </a:lnTo>
                  <a:lnTo>
                    <a:pt x="11010" y="14007"/>
                  </a:lnTo>
                  <a:lnTo>
                    <a:pt x="10471" y="14142"/>
                  </a:lnTo>
                  <a:lnTo>
                    <a:pt x="9865" y="14276"/>
                  </a:lnTo>
                  <a:lnTo>
                    <a:pt x="9562" y="14377"/>
                  </a:lnTo>
                  <a:lnTo>
                    <a:pt x="9293" y="14478"/>
                  </a:lnTo>
                  <a:lnTo>
                    <a:pt x="9057" y="14613"/>
                  </a:lnTo>
                  <a:lnTo>
                    <a:pt x="8855" y="14781"/>
                  </a:lnTo>
                  <a:lnTo>
                    <a:pt x="8855" y="14815"/>
                  </a:lnTo>
                  <a:lnTo>
                    <a:pt x="8889" y="14849"/>
                  </a:lnTo>
                  <a:lnTo>
                    <a:pt x="9125" y="14849"/>
                  </a:lnTo>
                  <a:lnTo>
                    <a:pt x="9428" y="14815"/>
                  </a:lnTo>
                  <a:lnTo>
                    <a:pt x="9697" y="14748"/>
                  </a:lnTo>
                  <a:lnTo>
                    <a:pt x="10000" y="14647"/>
                  </a:lnTo>
                  <a:lnTo>
                    <a:pt x="10539" y="14478"/>
                  </a:lnTo>
                  <a:lnTo>
                    <a:pt x="11077" y="14310"/>
                  </a:lnTo>
                  <a:lnTo>
                    <a:pt x="13603" y="13670"/>
                  </a:lnTo>
                  <a:lnTo>
                    <a:pt x="14310" y="13468"/>
                  </a:lnTo>
                  <a:lnTo>
                    <a:pt x="14983" y="13266"/>
                  </a:lnTo>
                  <a:lnTo>
                    <a:pt x="16363" y="12828"/>
                  </a:lnTo>
                  <a:lnTo>
                    <a:pt x="17070" y="12593"/>
                  </a:lnTo>
                  <a:lnTo>
                    <a:pt x="17777" y="12424"/>
                  </a:lnTo>
                  <a:lnTo>
                    <a:pt x="18484" y="12256"/>
                  </a:lnTo>
                  <a:lnTo>
                    <a:pt x="19191" y="12155"/>
                  </a:lnTo>
                  <a:lnTo>
                    <a:pt x="19292" y="12121"/>
                  </a:lnTo>
                  <a:lnTo>
                    <a:pt x="19427" y="12660"/>
                  </a:lnTo>
                  <a:lnTo>
                    <a:pt x="19158" y="12660"/>
                  </a:lnTo>
                  <a:lnTo>
                    <a:pt x="18888" y="12727"/>
                  </a:lnTo>
                  <a:lnTo>
                    <a:pt x="18215" y="12929"/>
                  </a:lnTo>
                  <a:lnTo>
                    <a:pt x="17542" y="13131"/>
                  </a:lnTo>
                  <a:lnTo>
                    <a:pt x="16633" y="13401"/>
                  </a:lnTo>
                  <a:lnTo>
                    <a:pt x="15757" y="13670"/>
                  </a:lnTo>
                  <a:lnTo>
                    <a:pt x="14848" y="13939"/>
                  </a:lnTo>
                  <a:lnTo>
                    <a:pt x="13973" y="14209"/>
                  </a:lnTo>
                  <a:lnTo>
                    <a:pt x="11549" y="14849"/>
                  </a:lnTo>
                  <a:lnTo>
                    <a:pt x="10269" y="15152"/>
                  </a:lnTo>
                  <a:lnTo>
                    <a:pt x="9933" y="15253"/>
                  </a:lnTo>
                  <a:lnTo>
                    <a:pt x="9731" y="15286"/>
                  </a:lnTo>
                  <a:lnTo>
                    <a:pt x="9529" y="15286"/>
                  </a:lnTo>
                  <a:lnTo>
                    <a:pt x="9495" y="15320"/>
                  </a:lnTo>
                  <a:lnTo>
                    <a:pt x="9495" y="15354"/>
                  </a:lnTo>
                  <a:lnTo>
                    <a:pt x="9495" y="15387"/>
                  </a:lnTo>
                  <a:lnTo>
                    <a:pt x="9630" y="15455"/>
                  </a:lnTo>
                  <a:lnTo>
                    <a:pt x="9764" y="15488"/>
                  </a:lnTo>
                  <a:lnTo>
                    <a:pt x="9933" y="15488"/>
                  </a:lnTo>
                  <a:lnTo>
                    <a:pt x="10101" y="15455"/>
                  </a:lnTo>
                  <a:lnTo>
                    <a:pt x="10438" y="15387"/>
                  </a:lnTo>
                  <a:lnTo>
                    <a:pt x="10707" y="15320"/>
                  </a:lnTo>
                  <a:lnTo>
                    <a:pt x="12054" y="14983"/>
                  </a:lnTo>
                  <a:lnTo>
                    <a:pt x="13401" y="14647"/>
                  </a:lnTo>
                  <a:lnTo>
                    <a:pt x="14882" y="14243"/>
                  </a:lnTo>
                  <a:lnTo>
                    <a:pt x="15623" y="14040"/>
                  </a:lnTo>
                  <a:lnTo>
                    <a:pt x="16330" y="13805"/>
                  </a:lnTo>
                  <a:lnTo>
                    <a:pt x="18114" y="13266"/>
                  </a:lnTo>
                  <a:lnTo>
                    <a:pt x="18754" y="13030"/>
                  </a:lnTo>
                  <a:lnTo>
                    <a:pt x="19090" y="12929"/>
                  </a:lnTo>
                  <a:lnTo>
                    <a:pt x="19494" y="12929"/>
                  </a:lnTo>
                  <a:lnTo>
                    <a:pt x="19999" y="14882"/>
                  </a:lnTo>
                  <a:lnTo>
                    <a:pt x="17508" y="15623"/>
                  </a:lnTo>
                  <a:lnTo>
                    <a:pt x="15017" y="16364"/>
                  </a:lnTo>
                  <a:lnTo>
                    <a:pt x="12559" y="17003"/>
                  </a:lnTo>
                  <a:lnTo>
                    <a:pt x="11885" y="17172"/>
                  </a:lnTo>
                  <a:lnTo>
                    <a:pt x="11212" y="17306"/>
                  </a:lnTo>
                  <a:lnTo>
                    <a:pt x="10539" y="17475"/>
                  </a:lnTo>
                  <a:lnTo>
                    <a:pt x="9899" y="17677"/>
                  </a:lnTo>
                  <a:lnTo>
                    <a:pt x="9865" y="17710"/>
                  </a:lnTo>
                  <a:lnTo>
                    <a:pt x="9865" y="17744"/>
                  </a:lnTo>
                  <a:lnTo>
                    <a:pt x="9865" y="17778"/>
                  </a:lnTo>
                  <a:lnTo>
                    <a:pt x="9899" y="17778"/>
                  </a:lnTo>
                  <a:lnTo>
                    <a:pt x="10471" y="17744"/>
                  </a:lnTo>
                  <a:lnTo>
                    <a:pt x="11044" y="17677"/>
                  </a:lnTo>
                  <a:lnTo>
                    <a:pt x="12121" y="17407"/>
                  </a:lnTo>
                  <a:lnTo>
                    <a:pt x="13502" y="17071"/>
                  </a:lnTo>
                  <a:lnTo>
                    <a:pt x="14848" y="16700"/>
                  </a:lnTo>
                  <a:lnTo>
                    <a:pt x="17474" y="15960"/>
                  </a:lnTo>
                  <a:lnTo>
                    <a:pt x="20067" y="15185"/>
                  </a:lnTo>
                  <a:lnTo>
                    <a:pt x="20168" y="15657"/>
                  </a:lnTo>
                  <a:lnTo>
                    <a:pt x="19629" y="15825"/>
                  </a:lnTo>
                  <a:lnTo>
                    <a:pt x="19090" y="15960"/>
                  </a:lnTo>
                  <a:lnTo>
                    <a:pt x="18552" y="16094"/>
                  </a:lnTo>
                  <a:lnTo>
                    <a:pt x="18013" y="16229"/>
                  </a:lnTo>
                  <a:lnTo>
                    <a:pt x="16666" y="16633"/>
                  </a:lnTo>
                  <a:lnTo>
                    <a:pt x="15993" y="16835"/>
                  </a:lnTo>
                  <a:lnTo>
                    <a:pt x="15320" y="17037"/>
                  </a:lnTo>
                  <a:lnTo>
                    <a:pt x="12862" y="17643"/>
                  </a:lnTo>
                  <a:lnTo>
                    <a:pt x="11616" y="17946"/>
                  </a:lnTo>
                  <a:lnTo>
                    <a:pt x="11010" y="18114"/>
                  </a:lnTo>
                  <a:lnTo>
                    <a:pt x="10404" y="18316"/>
                  </a:lnTo>
                  <a:lnTo>
                    <a:pt x="10303" y="18350"/>
                  </a:lnTo>
                  <a:lnTo>
                    <a:pt x="9630" y="17677"/>
                  </a:lnTo>
                  <a:lnTo>
                    <a:pt x="9125" y="17104"/>
                  </a:lnTo>
                  <a:lnTo>
                    <a:pt x="8552" y="16498"/>
                  </a:lnTo>
                  <a:lnTo>
                    <a:pt x="8249" y="16229"/>
                  </a:lnTo>
                  <a:lnTo>
                    <a:pt x="7946" y="15960"/>
                  </a:lnTo>
                  <a:lnTo>
                    <a:pt x="7610" y="15724"/>
                  </a:lnTo>
                  <a:lnTo>
                    <a:pt x="7273" y="15556"/>
                  </a:lnTo>
                  <a:lnTo>
                    <a:pt x="7172" y="15185"/>
                  </a:lnTo>
                  <a:lnTo>
                    <a:pt x="7172" y="15118"/>
                  </a:lnTo>
                  <a:lnTo>
                    <a:pt x="7138" y="15084"/>
                  </a:lnTo>
                  <a:lnTo>
                    <a:pt x="7105" y="15051"/>
                  </a:lnTo>
                  <a:lnTo>
                    <a:pt x="6768" y="14074"/>
                  </a:lnTo>
                  <a:lnTo>
                    <a:pt x="6600" y="13569"/>
                  </a:lnTo>
                  <a:lnTo>
                    <a:pt x="6465" y="13064"/>
                  </a:lnTo>
                  <a:lnTo>
                    <a:pt x="6095" y="11616"/>
                  </a:lnTo>
                  <a:lnTo>
                    <a:pt x="5792" y="10135"/>
                  </a:lnTo>
                  <a:lnTo>
                    <a:pt x="5489" y="8755"/>
                  </a:lnTo>
                  <a:lnTo>
                    <a:pt x="5320" y="8048"/>
                  </a:lnTo>
                  <a:lnTo>
                    <a:pt x="5219" y="7374"/>
                  </a:lnTo>
                  <a:lnTo>
                    <a:pt x="5219" y="7105"/>
                  </a:lnTo>
                  <a:lnTo>
                    <a:pt x="5253" y="6869"/>
                  </a:lnTo>
                  <a:lnTo>
                    <a:pt x="5320" y="6667"/>
                  </a:lnTo>
                  <a:lnTo>
                    <a:pt x="5421" y="6465"/>
                  </a:lnTo>
                  <a:lnTo>
                    <a:pt x="5556" y="6297"/>
                  </a:lnTo>
                  <a:lnTo>
                    <a:pt x="5724" y="6162"/>
                  </a:lnTo>
                  <a:lnTo>
                    <a:pt x="5926" y="6027"/>
                  </a:lnTo>
                  <a:lnTo>
                    <a:pt x="6128" y="5926"/>
                  </a:lnTo>
                  <a:lnTo>
                    <a:pt x="6398" y="5825"/>
                  </a:lnTo>
                  <a:lnTo>
                    <a:pt x="6499" y="5758"/>
                  </a:lnTo>
                  <a:lnTo>
                    <a:pt x="6566" y="5657"/>
                  </a:lnTo>
                  <a:lnTo>
                    <a:pt x="6600" y="5657"/>
                  </a:lnTo>
                  <a:lnTo>
                    <a:pt x="7071" y="5623"/>
                  </a:lnTo>
                  <a:lnTo>
                    <a:pt x="7542" y="5522"/>
                  </a:lnTo>
                  <a:lnTo>
                    <a:pt x="8485" y="5253"/>
                  </a:lnTo>
                  <a:lnTo>
                    <a:pt x="9259" y="5051"/>
                  </a:lnTo>
                  <a:lnTo>
                    <a:pt x="10000" y="4849"/>
                  </a:lnTo>
                  <a:lnTo>
                    <a:pt x="10774" y="4613"/>
                  </a:lnTo>
                  <a:lnTo>
                    <a:pt x="11549" y="4445"/>
                  </a:lnTo>
                  <a:lnTo>
                    <a:pt x="12929" y="4142"/>
                  </a:lnTo>
                  <a:lnTo>
                    <a:pt x="14310" y="3839"/>
                  </a:lnTo>
                  <a:lnTo>
                    <a:pt x="15656" y="3536"/>
                  </a:lnTo>
                  <a:lnTo>
                    <a:pt x="16330" y="3334"/>
                  </a:lnTo>
                  <a:lnTo>
                    <a:pt x="17003" y="3098"/>
                  </a:lnTo>
                  <a:close/>
                  <a:moveTo>
                    <a:pt x="20235" y="15892"/>
                  </a:moveTo>
                  <a:lnTo>
                    <a:pt x="20336" y="16397"/>
                  </a:lnTo>
                  <a:lnTo>
                    <a:pt x="18181" y="16835"/>
                  </a:lnTo>
                  <a:lnTo>
                    <a:pt x="17104" y="17104"/>
                  </a:lnTo>
                  <a:lnTo>
                    <a:pt x="16027" y="17374"/>
                  </a:lnTo>
                  <a:lnTo>
                    <a:pt x="14815" y="17710"/>
                  </a:lnTo>
                  <a:lnTo>
                    <a:pt x="13636" y="18114"/>
                  </a:lnTo>
                  <a:lnTo>
                    <a:pt x="13064" y="18283"/>
                  </a:lnTo>
                  <a:lnTo>
                    <a:pt x="12491" y="18451"/>
                  </a:lnTo>
                  <a:lnTo>
                    <a:pt x="11919" y="18619"/>
                  </a:lnTo>
                  <a:lnTo>
                    <a:pt x="11347" y="18821"/>
                  </a:lnTo>
                  <a:lnTo>
                    <a:pt x="11111" y="18855"/>
                  </a:lnTo>
                  <a:lnTo>
                    <a:pt x="10909" y="18956"/>
                  </a:lnTo>
                  <a:lnTo>
                    <a:pt x="10471" y="18518"/>
                  </a:lnTo>
                  <a:lnTo>
                    <a:pt x="10606" y="18485"/>
                  </a:lnTo>
                  <a:lnTo>
                    <a:pt x="10741" y="18451"/>
                  </a:lnTo>
                  <a:lnTo>
                    <a:pt x="10842" y="18384"/>
                  </a:lnTo>
                  <a:lnTo>
                    <a:pt x="11380" y="18283"/>
                  </a:lnTo>
                  <a:lnTo>
                    <a:pt x="11885" y="18182"/>
                  </a:lnTo>
                  <a:lnTo>
                    <a:pt x="12929" y="17879"/>
                  </a:lnTo>
                  <a:lnTo>
                    <a:pt x="15623" y="17205"/>
                  </a:lnTo>
                  <a:lnTo>
                    <a:pt x="16296" y="17003"/>
                  </a:lnTo>
                  <a:lnTo>
                    <a:pt x="16936" y="16801"/>
                  </a:lnTo>
                  <a:lnTo>
                    <a:pt x="18282" y="16397"/>
                  </a:lnTo>
                  <a:lnTo>
                    <a:pt x="19259" y="16162"/>
                  </a:lnTo>
                  <a:lnTo>
                    <a:pt x="19764" y="16061"/>
                  </a:lnTo>
                  <a:lnTo>
                    <a:pt x="20235" y="15892"/>
                  </a:lnTo>
                  <a:close/>
                  <a:moveTo>
                    <a:pt x="20403" y="16667"/>
                  </a:moveTo>
                  <a:lnTo>
                    <a:pt x="20504" y="17138"/>
                  </a:lnTo>
                  <a:lnTo>
                    <a:pt x="19393" y="17407"/>
                  </a:lnTo>
                  <a:lnTo>
                    <a:pt x="18282" y="17677"/>
                  </a:lnTo>
                  <a:lnTo>
                    <a:pt x="17205" y="18013"/>
                  </a:lnTo>
                  <a:lnTo>
                    <a:pt x="16128" y="18384"/>
                  </a:lnTo>
                  <a:lnTo>
                    <a:pt x="15118" y="18754"/>
                  </a:lnTo>
                  <a:lnTo>
                    <a:pt x="14074" y="19124"/>
                  </a:lnTo>
                  <a:lnTo>
                    <a:pt x="13502" y="19293"/>
                  </a:lnTo>
                  <a:lnTo>
                    <a:pt x="12929" y="19394"/>
                  </a:lnTo>
                  <a:lnTo>
                    <a:pt x="11751" y="19596"/>
                  </a:lnTo>
                  <a:lnTo>
                    <a:pt x="11717" y="19629"/>
                  </a:lnTo>
                  <a:lnTo>
                    <a:pt x="11683" y="19663"/>
                  </a:lnTo>
                  <a:lnTo>
                    <a:pt x="11212" y="19259"/>
                  </a:lnTo>
                  <a:lnTo>
                    <a:pt x="11111" y="19158"/>
                  </a:lnTo>
                  <a:lnTo>
                    <a:pt x="11313" y="19091"/>
                  </a:lnTo>
                  <a:lnTo>
                    <a:pt x="11515" y="19023"/>
                  </a:lnTo>
                  <a:lnTo>
                    <a:pt x="12020" y="18889"/>
                  </a:lnTo>
                  <a:lnTo>
                    <a:pt x="12289" y="18855"/>
                  </a:lnTo>
                  <a:lnTo>
                    <a:pt x="12424" y="18821"/>
                  </a:lnTo>
                  <a:lnTo>
                    <a:pt x="12525" y="18754"/>
                  </a:lnTo>
                  <a:lnTo>
                    <a:pt x="12559" y="18754"/>
                  </a:lnTo>
                  <a:lnTo>
                    <a:pt x="13468" y="18451"/>
                  </a:lnTo>
                  <a:lnTo>
                    <a:pt x="14680" y="18047"/>
                  </a:lnTo>
                  <a:lnTo>
                    <a:pt x="15858" y="17677"/>
                  </a:lnTo>
                  <a:lnTo>
                    <a:pt x="17003" y="17407"/>
                  </a:lnTo>
                  <a:lnTo>
                    <a:pt x="18114" y="17138"/>
                  </a:lnTo>
                  <a:lnTo>
                    <a:pt x="20403" y="16667"/>
                  </a:lnTo>
                  <a:close/>
                  <a:moveTo>
                    <a:pt x="6835" y="15556"/>
                  </a:moveTo>
                  <a:lnTo>
                    <a:pt x="7239" y="15825"/>
                  </a:lnTo>
                  <a:lnTo>
                    <a:pt x="7610" y="16094"/>
                  </a:lnTo>
                  <a:lnTo>
                    <a:pt x="7980" y="16397"/>
                  </a:lnTo>
                  <a:lnTo>
                    <a:pt x="8317" y="16700"/>
                  </a:lnTo>
                  <a:lnTo>
                    <a:pt x="8990" y="17340"/>
                  </a:lnTo>
                  <a:lnTo>
                    <a:pt x="9630" y="18013"/>
                  </a:lnTo>
                  <a:lnTo>
                    <a:pt x="10337" y="18754"/>
                  </a:lnTo>
                  <a:lnTo>
                    <a:pt x="11044" y="19461"/>
                  </a:lnTo>
                  <a:lnTo>
                    <a:pt x="11380" y="19730"/>
                  </a:lnTo>
                  <a:lnTo>
                    <a:pt x="11717" y="20000"/>
                  </a:lnTo>
                  <a:lnTo>
                    <a:pt x="12054" y="20303"/>
                  </a:lnTo>
                  <a:lnTo>
                    <a:pt x="12357" y="20572"/>
                  </a:lnTo>
                  <a:lnTo>
                    <a:pt x="12289" y="20639"/>
                  </a:lnTo>
                  <a:lnTo>
                    <a:pt x="12256" y="20707"/>
                  </a:lnTo>
                  <a:lnTo>
                    <a:pt x="12256" y="20740"/>
                  </a:lnTo>
                  <a:lnTo>
                    <a:pt x="12054" y="20976"/>
                  </a:lnTo>
                  <a:lnTo>
                    <a:pt x="11852" y="21178"/>
                  </a:lnTo>
                  <a:lnTo>
                    <a:pt x="11650" y="21346"/>
                  </a:lnTo>
                  <a:lnTo>
                    <a:pt x="11414" y="21212"/>
                  </a:lnTo>
                  <a:lnTo>
                    <a:pt x="11212" y="21077"/>
                  </a:lnTo>
                  <a:lnTo>
                    <a:pt x="10842" y="20740"/>
                  </a:lnTo>
                  <a:lnTo>
                    <a:pt x="10438" y="20404"/>
                  </a:lnTo>
                  <a:lnTo>
                    <a:pt x="10034" y="20067"/>
                  </a:lnTo>
                  <a:lnTo>
                    <a:pt x="9226" y="19293"/>
                  </a:lnTo>
                  <a:lnTo>
                    <a:pt x="8384" y="18552"/>
                  </a:lnTo>
                  <a:lnTo>
                    <a:pt x="7643" y="17946"/>
                  </a:lnTo>
                  <a:lnTo>
                    <a:pt x="7273" y="17643"/>
                  </a:lnTo>
                  <a:lnTo>
                    <a:pt x="6936" y="17273"/>
                  </a:lnTo>
                  <a:lnTo>
                    <a:pt x="6566" y="16835"/>
                  </a:lnTo>
                  <a:lnTo>
                    <a:pt x="6364" y="16633"/>
                  </a:lnTo>
                  <a:lnTo>
                    <a:pt x="6128" y="16465"/>
                  </a:lnTo>
                  <a:lnTo>
                    <a:pt x="6398" y="16128"/>
                  </a:lnTo>
                  <a:lnTo>
                    <a:pt x="6701" y="15791"/>
                  </a:lnTo>
                  <a:lnTo>
                    <a:pt x="6835" y="15556"/>
                  </a:lnTo>
                  <a:close/>
                  <a:moveTo>
                    <a:pt x="20538" y="17407"/>
                  </a:moveTo>
                  <a:lnTo>
                    <a:pt x="20673" y="18081"/>
                  </a:lnTo>
                  <a:lnTo>
                    <a:pt x="20942" y="19562"/>
                  </a:lnTo>
                  <a:lnTo>
                    <a:pt x="18619" y="20134"/>
                  </a:lnTo>
                  <a:lnTo>
                    <a:pt x="16296" y="20707"/>
                  </a:lnTo>
                  <a:lnTo>
                    <a:pt x="14916" y="21077"/>
                  </a:lnTo>
                  <a:lnTo>
                    <a:pt x="13535" y="21481"/>
                  </a:lnTo>
                  <a:lnTo>
                    <a:pt x="12862" y="21683"/>
                  </a:lnTo>
                  <a:lnTo>
                    <a:pt x="12963" y="21616"/>
                  </a:lnTo>
                  <a:lnTo>
                    <a:pt x="13030" y="21515"/>
                  </a:lnTo>
                  <a:lnTo>
                    <a:pt x="13064" y="21414"/>
                  </a:lnTo>
                  <a:lnTo>
                    <a:pt x="13064" y="21279"/>
                  </a:lnTo>
                  <a:lnTo>
                    <a:pt x="12996" y="21178"/>
                  </a:lnTo>
                  <a:lnTo>
                    <a:pt x="12895" y="21077"/>
                  </a:lnTo>
                  <a:lnTo>
                    <a:pt x="12794" y="20976"/>
                  </a:lnTo>
                  <a:lnTo>
                    <a:pt x="12559" y="20774"/>
                  </a:lnTo>
                  <a:lnTo>
                    <a:pt x="12660" y="20572"/>
                  </a:lnTo>
                  <a:lnTo>
                    <a:pt x="12660" y="20505"/>
                  </a:lnTo>
                  <a:lnTo>
                    <a:pt x="12592" y="20471"/>
                  </a:lnTo>
                  <a:lnTo>
                    <a:pt x="12592" y="20437"/>
                  </a:lnTo>
                  <a:lnTo>
                    <a:pt x="12929" y="20404"/>
                  </a:lnTo>
                  <a:lnTo>
                    <a:pt x="13266" y="20336"/>
                  </a:lnTo>
                  <a:lnTo>
                    <a:pt x="13973" y="20168"/>
                  </a:lnTo>
                  <a:lnTo>
                    <a:pt x="14646" y="19966"/>
                  </a:lnTo>
                  <a:lnTo>
                    <a:pt x="15286" y="19764"/>
                  </a:lnTo>
                  <a:lnTo>
                    <a:pt x="15690" y="19629"/>
                  </a:lnTo>
                  <a:lnTo>
                    <a:pt x="16094" y="19461"/>
                  </a:lnTo>
                  <a:lnTo>
                    <a:pt x="16868" y="19091"/>
                  </a:lnTo>
                  <a:lnTo>
                    <a:pt x="17239" y="18956"/>
                  </a:lnTo>
                  <a:lnTo>
                    <a:pt x="17643" y="18821"/>
                  </a:lnTo>
                  <a:lnTo>
                    <a:pt x="18047" y="18720"/>
                  </a:lnTo>
                  <a:lnTo>
                    <a:pt x="18484" y="18687"/>
                  </a:lnTo>
                  <a:lnTo>
                    <a:pt x="18552" y="18687"/>
                  </a:lnTo>
                  <a:lnTo>
                    <a:pt x="18585" y="18653"/>
                  </a:lnTo>
                  <a:lnTo>
                    <a:pt x="18619" y="18552"/>
                  </a:lnTo>
                  <a:lnTo>
                    <a:pt x="18585" y="18451"/>
                  </a:lnTo>
                  <a:lnTo>
                    <a:pt x="18552" y="18417"/>
                  </a:lnTo>
                  <a:lnTo>
                    <a:pt x="18484" y="18384"/>
                  </a:lnTo>
                  <a:lnTo>
                    <a:pt x="18114" y="18417"/>
                  </a:lnTo>
                  <a:lnTo>
                    <a:pt x="17777" y="18485"/>
                  </a:lnTo>
                  <a:lnTo>
                    <a:pt x="17407" y="18552"/>
                  </a:lnTo>
                  <a:lnTo>
                    <a:pt x="17070" y="18687"/>
                  </a:lnTo>
                  <a:lnTo>
                    <a:pt x="16397" y="18956"/>
                  </a:lnTo>
                  <a:lnTo>
                    <a:pt x="15757" y="19259"/>
                  </a:lnTo>
                  <a:lnTo>
                    <a:pt x="15353" y="19427"/>
                  </a:lnTo>
                  <a:lnTo>
                    <a:pt x="14916" y="19562"/>
                  </a:lnTo>
                  <a:lnTo>
                    <a:pt x="14108" y="19798"/>
                  </a:lnTo>
                  <a:lnTo>
                    <a:pt x="13232" y="20000"/>
                  </a:lnTo>
                  <a:lnTo>
                    <a:pt x="12828" y="20134"/>
                  </a:lnTo>
                  <a:lnTo>
                    <a:pt x="12424" y="20269"/>
                  </a:lnTo>
                  <a:lnTo>
                    <a:pt x="11784" y="19730"/>
                  </a:lnTo>
                  <a:lnTo>
                    <a:pt x="12054" y="19764"/>
                  </a:lnTo>
                  <a:lnTo>
                    <a:pt x="12323" y="19764"/>
                  </a:lnTo>
                  <a:lnTo>
                    <a:pt x="12828" y="19730"/>
                  </a:lnTo>
                  <a:lnTo>
                    <a:pt x="13367" y="19629"/>
                  </a:lnTo>
                  <a:lnTo>
                    <a:pt x="13906" y="19461"/>
                  </a:lnTo>
                  <a:lnTo>
                    <a:pt x="14444" y="19293"/>
                  </a:lnTo>
                  <a:lnTo>
                    <a:pt x="14983" y="19091"/>
                  </a:lnTo>
                  <a:lnTo>
                    <a:pt x="15959" y="18720"/>
                  </a:lnTo>
                  <a:lnTo>
                    <a:pt x="17070" y="18316"/>
                  </a:lnTo>
                  <a:lnTo>
                    <a:pt x="18215" y="17980"/>
                  </a:lnTo>
                  <a:lnTo>
                    <a:pt x="19393" y="17677"/>
                  </a:lnTo>
                  <a:lnTo>
                    <a:pt x="20538" y="17407"/>
                  </a:lnTo>
                  <a:close/>
                  <a:moveTo>
                    <a:pt x="12458" y="20909"/>
                  </a:moveTo>
                  <a:lnTo>
                    <a:pt x="12559" y="21010"/>
                  </a:lnTo>
                  <a:lnTo>
                    <a:pt x="12761" y="21178"/>
                  </a:lnTo>
                  <a:lnTo>
                    <a:pt x="12862" y="21245"/>
                  </a:lnTo>
                  <a:lnTo>
                    <a:pt x="12895" y="21313"/>
                  </a:lnTo>
                  <a:lnTo>
                    <a:pt x="12895" y="21380"/>
                  </a:lnTo>
                  <a:lnTo>
                    <a:pt x="12794" y="21447"/>
                  </a:lnTo>
                  <a:lnTo>
                    <a:pt x="12693" y="21582"/>
                  </a:lnTo>
                  <a:lnTo>
                    <a:pt x="12559" y="21649"/>
                  </a:lnTo>
                  <a:lnTo>
                    <a:pt x="12390" y="21717"/>
                  </a:lnTo>
                  <a:lnTo>
                    <a:pt x="12222" y="21717"/>
                  </a:lnTo>
                  <a:lnTo>
                    <a:pt x="12020" y="21616"/>
                  </a:lnTo>
                  <a:lnTo>
                    <a:pt x="11919" y="21548"/>
                  </a:lnTo>
                  <a:lnTo>
                    <a:pt x="11852" y="21481"/>
                  </a:lnTo>
                  <a:lnTo>
                    <a:pt x="12020" y="21346"/>
                  </a:lnTo>
                  <a:lnTo>
                    <a:pt x="12155" y="21212"/>
                  </a:lnTo>
                  <a:lnTo>
                    <a:pt x="12458" y="20909"/>
                  </a:lnTo>
                  <a:close/>
                  <a:moveTo>
                    <a:pt x="17979" y="2661"/>
                  </a:moveTo>
                  <a:lnTo>
                    <a:pt x="18047" y="2762"/>
                  </a:lnTo>
                  <a:lnTo>
                    <a:pt x="18148" y="2762"/>
                  </a:lnTo>
                  <a:lnTo>
                    <a:pt x="18080" y="2829"/>
                  </a:lnTo>
                  <a:lnTo>
                    <a:pt x="18080" y="2964"/>
                  </a:lnTo>
                  <a:lnTo>
                    <a:pt x="18181" y="3300"/>
                  </a:lnTo>
                  <a:lnTo>
                    <a:pt x="18417" y="3940"/>
                  </a:lnTo>
                  <a:lnTo>
                    <a:pt x="18787" y="5085"/>
                  </a:lnTo>
                  <a:lnTo>
                    <a:pt x="19124" y="6230"/>
                  </a:lnTo>
                  <a:lnTo>
                    <a:pt x="19427" y="7576"/>
                  </a:lnTo>
                  <a:lnTo>
                    <a:pt x="19595" y="8250"/>
                  </a:lnTo>
                  <a:lnTo>
                    <a:pt x="19764" y="8923"/>
                  </a:lnTo>
                  <a:lnTo>
                    <a:pt x="20134" y="10236"/>
                  </a:lnTo>
                  <a:lnTo>
                    <a:pt x="20302" y="10876"/>
                  </a:lnTo>
                  <a:lnTo>
                    <a:pt x="20471" y="11549"/>
                  </a:lnTo>
                  <a:lnTo>
                    <a:pt x="20605" y="12222"/>
                  </a:lnTo>
                  <a:lnTo>
                    <a:pt x="20706" y="12929"/>
                  </a:lnTo>
                  <a:lnTo>
                    <a:pt x="20807" y="13636"/>
                  </a:lnTo>
                  <a:lnTo>
                    <a:pt x="20942" y="14344"/>
                  </a:lnTo>
                  <a:lnTo>
                    <a:pt x="21211" y="15724"/>
                  </a:lnTo>
                  <a:lnTo>
                    <a:pt x="21548" y="17104"/>
                  </a:lnTo>
                  <a:lnTo>
                    <a:pt x="21885" y="18350"/>
                  </a:lnTo>
                  <a:lnTo>
                    <a:pt x="22289" y="19596"/>
                  </a:lnTo>
                  <a:lnTo>
                    <a:pt x="22659" y="20841"/>
                  </a:lnTo>
                  <a:lnTo>
                    <a:pt x="23063" y="22087"/>
                  </a:lnTo>
                  <a:lnTo>
                    <a:pt x="22895" y="21952"/>
                  </a:lnTo>
                  <a:lnTo>
                    <a:pt x="22760" y="21784"/>
                  </a:lnTo>
                  <a:lnTo>
                    <a:pt x="22727" y="21750"/>
                  </a:lnTo>
                  <a:lnTo>
                    <a:pt x="22659" y="21717"/>
                  </a:lnTo>
                  <a:lnTo>
                    <a:pt x="22592" y="21750"/>
                  </a:lnTo>
                  <a:lnTo>
                    <a:pt x="22558" y="21784"/>
                  </a:lnTo>
                  <a:lnTo>
                    <a:pt x="22424" y="21986"/>
                  </a:lnTo>
                  <a:lnTo>
                    <a:pt x="22356" y="22188"/>
                  </a:lnTo>
                  <a:lnTo>
                    <a:pt x="22222" y="22559"/>
                  </a:lnTo>
                  <a:lnTo>
                    <a:pt x="21986" y="22053"/>
                  </a:lnTo>
                  <a:lnTo>
                    <a:pt x="21784" y="21515"/>
                  </a:lnTo>
                  <a:lnTo>
                    <a:pt x="21616" y="20976"/>
                  </a:lnTo>
                  <a:lnTo>
                    <a:pt x="21447" y="20437"/>
                  </a:lnTo>
                  <a:lnTo>
                    <a:pt x="21481" y="20404"/>
                  </a:lnTo>
                  <a:lnTo>
                    <a:pt x="21447" y="20336"/>
                  </a:lnTo>
                  <a:lnTo>
                    <a:pt x="21447" y="20303"/>
                  </a:lnTo>
                  <a:lnTo>
                    <a:pt x="21380" y="20269"/>
                  </a:lnTo>
                  <a:lnTo>
                    <a:pt x="21245" y="19629"/>
                  </a:lnTo>
                  <a:lnTo>
                    <a:pt x="21077" y="18821"/>
                  </a:lnTo>
                  <a:lnTo>
                    <a:pt x="20908" y="18013"/>
                  </a:lnTo>
                  <a:lnTo>
                    <a:pt x="20774" y="17340"/>
                  </a:lnTo>
                  <a:lnTo>
                    <a:pt x="20807" y="17273"/>
                  </a:lnTo>
                  <a:lnTo>
                    <a:pt x="20807" y="17239"/>
                  </a:lnTo>
                  <a:lnTo>
                    <a:pt x="20774" y="17172"/>
                  </a:lnTo>
                  <a:lnTo>
                    <a:pt x="20740" y="17138"/>
                  </a:lnTo>
                  <a:lnTo>
                    <a:pt x="20471" y="15791"/>
                  </a:lnTo>
                  <a:lnTo>
                    <a:pt x="20504" y="15758"/>
                  </a:lnTo>
                  <a:lnTo>
                    <a:pt x="20504" y="15690"/>
                  </a:lnTo>
                  <a:lnTo>
                    <a:pt x="20471" y="15657"/>
                  </a:lnTo>
                  <a:lnTo>
                    <a:pt x="20403" y="15589"/>
                  </a:lnTo>
                  <a:lnTo>
                    <a:pt x="20302" y="15118"/>
                  </a:lnTo>
                  <a:lnTo>
                    <a:pt x="20336" y="15017"/>
                  </a:lnTo>
                  <a:lnTo>
                    <a:pt x="20336" y="14950"/>
                  </a:lnTo>
                  <a:lnTo>
                    <a:pt x="20302" y="14882"/>
                  </a:lnTo>
                  <a:lnTo>
                    <a:pt x="20235" y="14849"/>
                  </a:lnTo>
                  <a:lnTo>
                    <a:pt x="19764" y="12963"/>
                  </a:lnTo>
                  <a:lnTo>
                    <a:pt x="19326" y="11246"/>
                  </a:lnTo>
                  <a:lnTo>
                    <a:pt x="19326" y="11145"/>
                  </a:lnTo>
                  <a:lnTo>
                    <a:pt x="19259" y="11078"/>
                  </a:lnTo>
                  <a:lnTo>
                    <a:pt x="18956" y="9731"/>
                  </a:lnTo>
                  <a:lnTo>
                    <a:pt x="18956" y="9630"/>
                  </a:lnTo>
                  <a:lnTo>
                    <a:pt x="18787" y="8957"/>
                  </a:lnTo>
                  <a:lnTo>
                    <a:pt x="18821" y="8856"/>
                  </a:lnTo>
                  <a:lnTo>
                    <a:pt x="18787" y="8788"/>
                  </a:lnTo>
                  <a:lnTo>
                    <a:pt x="18754" y="8755"/>
                  </a:lnTo>
                  <a:lnTo>
                    <a:pt x="18552" y="7745"/>
                  </a:lnTo>
                  <a:lnTo>
                    <a:pt x="18316" y="6364"/>
                  </a:lnTo>
                  <a:lnTo>
                    <a:pt x="18148" y="5691"/>
                  </a:lnTo>
                  <a:lnTo>
                    <a:pt x="17979" y="4984"/>
                  </a:lnTo>
                  <a:lnTo>
                    <a:pt x="17777" y="4512"/>
                  </a:lnTo>
                  <a:lnTo>
                    <a:pt x="17575" y="4007"/>
                  </a:lnTo>
                  <a:lnTo>
                    <a:pt x="17340" y="3536"/>
                  </a:lnTo>
                  <a:lnTo>
                    <a:pt x="17239" y="3267"/>
                  </a:lnTo>
                  <a:lnTo>
                    <a:pt x="17171" y="3031"/>
                  </a:lnTo>
                  <a:lnTo>
                    <a:pt x="17205" y="2930"/>
                  </a:lnTo>
                  <a:lnTo>
                    <a:pt x="17171" y="2896"/>
                  </a:lnTo>
                  <a:lnTo>
                    <a:pt x="17138" y="2863"/>
                  </a:lnTo>
                  <a:lnTo>
                    <a:pt x="17138" y="2829"/>
                  </a:lnTo>
                  <a:lnTo>
                    <a:pt x="17171" y="2829"/>
                  </a:lnTo>
                  <a:lnTo>
                    <a:pt x="17441" y="2728"/>
                  </a:lnTo>
                  <a:lnTo>
                    <a:pt x="17710" y="2694"/>
                  </a:lnTo>
                  <a:lnTo>
                    <a:pt x="17979" y="2661"/>
                  </a:lnTo>
                  <a:close/>
                  <a:moveTo>
                    <a:pt x="24275" y="1"/>
                  </a:moveTo>
                  <a:lnTo>
                    <a:pt x="22626" y="506"/>
                  </a:lnTo>
                  <a:lnTo>
                    <a:pt x="20976" y="977"/>
                  </a:lnTo>
                  <a:lnTo>
                    <a:pt x="19326" y="1381"/>
                  </a:lnTo>
                  <a:lnTo>
                    <a:pt x="17643" y="1785"/>
                  </a:lnTo>
                  <a:lnTo>
                    <a:pt x="14310" y="2593"/>
                  </a:lnTo>
                  <a:lnTo>
                    <a:pt x="12626" y="2997"/>
                  </a:lnTo>
                  <a:lnTo>
                    <a:pt x="10976" y="3401"/>
                  </a:lnTo>
                  <a:lnTo>
                    <a:pt x="9630" y="3772"/>
                  </a:lnTo>
                  <a:lnTo>
                    <a:pt x="8317" y="4176"/>
                  </a:lnTo>
                  <a:lnTo>
                    <a:pt x="5691" y="5017"/>
                  </a:lnTo>
                  <a:lnTo>
                    <a:pt x="5051" y="5253"/>
                  </a:lnTo>
                  <a:lnTo>
                    <a:pt x="4714" y="5388"/>
                  </a:lnTo>
                  <a:lnTo>
                    <a:pt x="4377" y="5590"/>
                  </a:lnTo>
                  <a:lnTo>
                    <a:pt x="4108" y="5792"/>
                  </a:lnTo>
                  <a:lnTo>
                    <a:pt x="3973" y="5926"/>
                  </a:lnTo>
                  <a:lnTo>
                    <a:pt x="3906" y="6061"/>
                  </a:lnTo>
                  <a:lnTo>
                    <a:pt x="3839" y="6230"/>
                  </a:lnTo>
                  <a:lnTo>
                    <a:pt x="3805" y="6364"/>
                  </a:lnTo>
                  <a:lnTo>
                    <a:pt x="3771" y="6533"/>
                  </a:lnTo>
                  <a:lnTo>
                    <a:pt x="3805" y="6735"/>
                  </a:lnTo>
                  <a:lnTo>
                    <a:pt x="3771" y="7105"/>
                  </a:lnTo>
                  <a:lnTo>
                    <a:pt x="3805" y="7509"/>
                  </a:lnTo>
                  <a:lnTo>
                    <a:pt x="3906" y="7913"/>
                  </a:lnTo>
                  <a:lnTo>
                    <a:pt x="4007" y="8317"/>
                  </a:lnTo>
                  <a:lnTo>
                    <a:pt x="4310" y="9125"/>
                  </a:lnTo>
                  <a:lnTo>
                    <a:pt x="4546" y="9866"/>
                  </a:lnTo>
                  <a:lnTo>
                    <a:pt x="5556" y="13434"/>
                  </a:lnTo>
                  <a:lnTo>
                    <a:pt x="4916" y="12761"/>
                  </a:lnTo>
                  <a:lnTo>
                    <a:pt x="4243" y="12121"/>
                  </a:lnTo>
                  <a:lnTo>
                    <a:pt x="3839" y="11717"/>
                  </a:lnTo>
                  <a:lnTo>
                    <a:pt x="3401" y="11381"/>
                  </a:lnTo>
                  <a:lnTo>
                    <a:pt x="2963" y="11010"/>
                  </a:lnTo>
                  <a:lnTo>
                    <a:pt x="2559" y="10606"/>
                  </a:lnTo>
                  <a:lnTo>
                    <a:pt x="2290" y="10371"/>
                  </a:lnTo>
                  <a:lnTo>
                    <a:pt x="1987" y="10101"/>
                  </a:lnTo>
                  <a:lnTo>
                    <a:pt x="1819" y="9967"/>
                  </a:lnTo>
                  <a:lnTo>
                    <a:pt x="1650" y="9899"/>
                  </a:lnTo>
                  <a:lnTo>
                    <a:pt x="1482" y="9866"/>
                  </a:lnTo>
                  <a:lnTo>
                    <a:pt x="1280" y="9899"/>
                  </a:lnTo>
                  <a:lnTo>
                    <a:pt x="1280" y="9832"/>
                  </a:lnTo>
                  <a:lnTo>
                    <a:pt x="1246" y="9765"/>
                  </a:lnTo>
                  <a:lnTo>
                    <a:pt x="1179" y="9731"/>
                  </a:lnTo>
                  <a:lnTo>
                    <a:pt x="1112" y="9731"/>
                  </a:lnTo>
                  <a:lnTo>
                    <a:pt x="943" y="9832"/>
                  </a:lnTo>
                  <a:lnTo>
                    <a:pt x="775" y="10000"/>
                  </a:lnTo>
                  <a:lnTo>
                    <a:pt x="506" y="10303"/>
                  </a:lnTo>
                  <a:lnTo>
                    <a:pt x="270" y="10573"/>
                  </a:lnTo>
                  <a:lnTo>
                    <a:pt x="169" y="10741"/>
                  </a:lnTo>
                  <a:lnTo>
                    <a:pt x="135" y="10808"/>
                  </a:lnTo>
                  <a:lnTo>
                    <a:pt x="135" y="10876"/>
                  </a:lnTo>
                  <a:lnTo>
                    <a:pt x="102" y="10876"/>
                  </a:lnTo>
                  <a:lnTo>
                    <a:pt x="68" y="10909"/>
                  </a:lnTo>
                  <a:lnTo>
                    <a:pt x="34" y="10943"/>
                  </a:lnTo>
                  <a:lnTo>
                    <a:pt x="1" y="10977"/>
                  </a:lnTo>
                  <a:lnTo>
                    <a:pt x="34" y="11010"/>
                  </a:lnTo>
                  <a:lnTo>
                    <a:pt x="68" y="11044"/>
                  </a:lnTo>
                  <a:lnTo>
                    <a:pt x="236" y="11145"/>
                  </a:lnTo>
                  <a:lnTo>
                    <a:pt x="371" y="11280"/>
                  </a:lnTo>
                  <a:lnTo>
                    <a:pt x="640" y="11549"/>
                  </a:lnTo>
                  <a:lnTo>
                    <a:pt x="1145" y="12155"/>
                  </a:lnTo>
                  <a:lnTo>
                    <a:pt x="1448" y="12525"/>
                  </a:lnTo>
                  <a:lnTo>
                    <a:pt x="1785" y="12896"/>
                  </a:lnTo>
                  <a:lnTo>
                    <a:pt x="2155" y="13232"/>
                  </a:lnTo>
                  <a:lnTo>
                    <a:pt x="2526" y="13569"/>
                  </a:lnTo>
                  <a:lnTo>
                    <a:pt x="3401" y="14243"/>
                  </a:lnTo>
                  <a:lnTo>
                    <a:pt x="4276" y="14983"/>
                  </a:lnTo>
                  <a:lnTo>
                    <a:pt x="4680" y="15354"/>
                  </a:lnTo>
                  <a:lnTo>
                    <a:pt x="5085" y="15758"/>
                  </a:lnTo>
                  <a:lnTo>
                    <a:pt x="5455" y="16195"/>
                  </a:lnTo>
                  <a:lnTo>
                    <a:pt x="5792" y="16633"/>
                  </a:lnTo>
                  <a:lnTo>
                    <a:pt x="5859" y="16700"/>
                  </a:lnTo>
                  <a:lnTo>
                    <a:pt x="5994" y="16700"/>
                  </a:lnTo>
                  <a:lnTo>
                    <a:pt x="6027" y="16633"/>
                  </a:lnTo>
                  <a:lnTo>
                    <a:pt x="6061" y="16599"/>
                  </a:lnTo>
                  <a:lnTo>
                    <a:pt x="6162" y="16734"/>
                  </a:lnTo>
                  <a:lnTo>
                    <a:pt x="6263" y="16835"/>
                  </a:lnTo>
                  <a:lnTo>
                    <a:pt x="6330" y="16869"/>
                  </a:lnTo>
                  <a:lnTo>
                    <a:pt x="6330" y="16902"/>
                  </a:lnTo>
                  <a:lnTo>
                    <a:pt x="6600" y="17744"/>
                  </a:lnTo>
                  <a:lnTo>
                    <a:pt x="6869" y="18619"/>
                  </a:lnTo>
                  <a:lnTo>
                    <a:pt x="7071" y="19461"/>
                  </a:lnTo>
                  <a:lnTo>
                    <a:pt x="7239" y="20336"/>
                  </a:lnTo>
                  <a:lnTo>
                    <a:pt x="7610" y="22087"/>
                  </a:lnTo>
                  <a:lnTo>
                    <a:pt x="7812" y="22963"/>
                  </a:lnTo>
                  <a:lnTo>
                    <a:pt x="8081" y="23838"/>
                  </a:lnTo>
                  <a:lnTo>
                    <a:pt x="8653" y="25656"/>
                  </a:lnTo>
                  <a:lnTo>
                    <a:pt x="9226" y="27474"/>
                  </a:lnTo>
                  <a:lnTo>
                    <a:pt x="9327" y="27710"/>
                  </a:lnTo>
                  <a:lnTo>
                    <a:pt x="9428" y="27912"/>
                  </a:lnTo>
                  <a:lnTo>
                    <a:pt x="9529" y="28114"/>
                  </a:lnTo>
                  <a:lnTo>
                    <a:pt x="9663" y="28316"/>
                  </a:lnTo>
                  <a:lnTo>
                    <a:pt x="9832" y="28484"/>
                  </a:lnTo>
                  <a:lnTo>
                    <a:pt x="10000" y="28652"/>
                  </a:lnTo>
                  <a:lnTo>
                    <a:pt x="10202" y="28787"/>
                  </a:lnTo>
                  <a:lnTo>
                    <a:pt x="10438" y="28888"/>
                  </a:lnTo>
                  <a:lnTo>
                    <a:pt x="10707" y="28955"/>
                  </a:lnTo>
                  <a:lnTo>
                    <a:pt x="11010" y="29023"/>
                  </a:lnTo>
                  <a:lnTo>
                    <a:pt x="11313" y="29056"/>
                  </a:lnTo>
                  <a:lnTo>
                    <a:pt x="11616" y="29056"/>
                  </a:lnTo>
                  <a:lnTo>
                    <a:pt x="11919" y="29023"/>
                  </a:lnTo>
                  <a:lnTo>
                    <a:pt x="12222" y="28989"/>
                  </a:lnTo>
                  <a:lnTo>
                    <a:pt x="12828" y="28854"/>
                  </a:lnTo>
                  <a:lnTo>
                    <a:pt x="13434" y="28686"/>
                  </a:lnTo>
                  <a:lnTo>
                    <a:pt x="14040" y="28484"/>
                  </a:lnTo>
                  <a:lnTo>
                    <a:pt x="15151" y="28080"/>
                  </a:lnTo>
                  <a:lnTo>
                    <a:pt x="17104" y="27541"/>
                  </a:lnTo>
                  <a:lnTo>
                    <a:pt x="19057" y="27003"/>
                  </a:lnTo>
                  <a:lnTo>
                    <a:pt x="20067" y="26666"/>
                  </a:lnTo>
                  <a:lnTo>
                    <a:pt x="21110" y="26329"/>
                  </a:lnTo>
                  <a:lnTo>
                    <a:pt x="21616" y="26161"/>
                  </a:lnTo>
                  <a:lnTo>
                    <a:pt x="22154" y="26026"/>
                  </a:lnTo>
                  <a:lnTo>
                    <a:pt x="22659" y="25892"/>
                  </a:lnTo>
                  <a:lnTo>
                    <a:pt x="23198" y="25824"/>
                  </a:lnTo>
                  <a:lnTo>
                    <a:pt x="23265" y="25791"/>
                  </a:lnTo>
                  <a:lnTo>
                    <a:pt x="23333" y="25690"/>
                  </a:lnTo>
                  <a:lnTo>
                    <a:pt x="23467" y="25690"/>
                  </a:lnTo>
                  <a:lnTo>
                    <a:pt x="23636" y="25656"/>
                  </a:lnTo>
                  <a:lnTo>
                    <a:pt x="23972" y="25589"/>
                  </a:lnTo>
                  <a:lnTo>
                    <a:pt x="24275" y="25488"/>
                  </a:lnTo>
                  <a:lnTo>
                    <a:pt x="24275" y="25151"/>
                  </a:lnTo>
                  <a:lnTo>
                    <a:pt x="23636" y="25353"/>
                  </a:lnTo>
                  <a:lnTo>
                    <a:pt x="23366" y="25454"/>
                  </a:lnTo>
                  <a:lnTo>
                    <a:pt x="23198" y="25555"/>
                  </a:lnTo>
                  <a:lnTo>
                    <a:pt x="22760" y="25589"/>
                  </a:lnTo>
                  <a:lnTo>
                    <a:pt x="22356" y="25690"/>
                  </a:lnTo>
                  <a:lnTo>
                    <a:pt x="21548" y="25892"/>
                  </a:lnTo>
                  <a:lnTo>
                    <a:pt x="19966" y="26430"/>
                  </a:lnTo>
                  <a:lnTo>
                    <a:pt x="19057" y="26700"/>
                  </a:lnTo>
                  <a:lnTo>
                    <a:pt x="18148" y="26969"/>
                  </a:lnTo>
                  <a:lnTo>
                    <a:pt x="16296" y="27474"/>
                  </a:lnTo>
                  <a:lnTo>
                    <a:pt x="14882" y="27912"/>
                  </a:lnTo>
                  <a:lnTo>
                    <a:pt x="13468" y="28349"/>
                  </a:lnTo>
                  <a:lnTo>
                    <a:pt x="12895" y="28518"/>
                  </a:lnTo>
                  <a:lnTo>
                    <a:pt x="12323" y="28686"/>
                  </a:lnTo>
                  <a:lnTo>
                    <a:pt x="11717" y="28753"/>
                  </a:lnTo>
                  <a:lnTo>
                    <a:pt x="11414" y="28787"/>
                  </a:lnTo>
                  <a:lnTo>
                    <a:pt x="11111" y="28787"/>
                  </a:lnTo>
                  <a:lnTo>
                    <a:pt x="10741" y="28720"/>
                  </a:lnTo>
                  <a:lnTo>
                    <a:pt x="10438" y="28585"/>
                  </a:lnTo>
                  <a:lnTo>
                    <a:pt x="10202" y="28417"/>
                  </a:lnTo>
                  <a:lnTo>
                    <a:pt x="9966" y="28181"/>
                  </a:lnTo>
                  <a:lnTo>
                    <a:pt x="9798" y="27912"/>
                  </a:lnTo>
                  <a:lnTo>
                    <a:pt x="9630" y="27609"/>
                  </a:lnTo>
                  <a:lnTo>
                    <a:pt x="9495" y="27306"/>
                  </a:lnTo>
                  <a:lnTo>
                    <a:pt x="9394" y="26969"/>
                  </a:lnTo>
                  <a:lnTo>
                    <a:pt x="9125" y="26094"/>
                  </a:lnTo>
                  <a:lnTo>
                    <a:pt x="8822" y="25252"/>
                  </a:lnTo>
                  <a:lnTo>
                    <a:pt x="8249" y="23535"/>
                  </a:lnTo>
                  <a:lnTo>
                    <a:pt x="8014" y="22761"/>
                  </a:lnTo>
                  <a:lnTo>
                    <a:pt x="7812" y="21986"/>
                  </a:lnTo>
                  <a:lnTo>
                    <a:pt x="7475" y="20437"/>
                  </a:lnTo>
                  <a:lnTo>
                    <a:pt x="7138" y="18855"/>
                  </a:lnTo>
                  <a:lnTo>
                    <a:pt x="6936" y="18114"/>
                  </a:lnTo>
                  <a:lnTo>
                    <a:pt x="6667" y="17340"/>
                  </a:lnTo>
                  <a:lnTo>
                    <a:pt x="6768" y="17441"/>
                  </a:lnTo>
                  <a:lnTo>
                    <a:pt x="7037" y="17744"/>
                  </a:lnTo>
                  <a:lnTo>
                    <a:pt x="7307" y="18047"/>
                  </a:lnTo>
                  <a:lnTo>
                    <a:pt x="7946" y="18586"/>
                  </a:lnTo>
                  <a:lnTo>
                    <a:pt x="8115" y="18956"/>
                  </a:lnTo>
                  <a:lnTo>
                    <a:pt x="8216" y="19360"/>
                  </a:lnTo>
                  <a:lnTo>
                    <a:pt x="8418" y="20168"/>
                  </a:lnTo>
                  <a:lnTo>
                    <a:pt x="8586" y="21010"/>
                  </a:lnTo>
                  <a:lnTo>
                    <a:pt x="8721" y="21818"/>
                  </a:lnTo>
                  <a:lnTo>
                    <a:pt x="8923" y="23030"/>
                  </a:lnTo>
                  <a:lnTo>
                    <a:pt x="9192" y="24242"/>
                  </a:lnTo>
                  <a:lnTo>
                    <a:pt x="9394" y="25319"/>
                  </a:lnTo>
                  <a:lnTo>
                    <a:pt x="9562" y="25892"/>
                  </a:lnTo>
                  <a:lnTo>
                    <a:pt x="9731" y="26498"/>
                  </a:lnTo>
                  <a:lnTo>
                    <a:pt x="10000" y="27036"/>
                  </a:lnTo>
                  <a:lnTo>
                    <a:pt x="10135" y="27272"/>
                  </a:lnTo>
                  <a:lnTo>
                    <a:pt x="10303" y="27508"/>
                  </a:lnTo>
                  <a:lnTo>
                    <a:pt x="10505" y="27710"/>
                  </a:lnTo>
                  <a:lnTo>
                    <a:pt x="10707" y="27878"/>
                  </a:lnTo>
                  <a:lnTo>
                    <a:pt x="10943" y="28013"/>
                  </a:lnTo>
                  <a:lnTo>
                    <a:pt x="11178" y="28147"/>
                  </a:lnTo>
                  <a:lnTo>
                    <a:pt x="11515" y="28215"/>
                  </a:lnTo>
                  <a:lnTo>
                    <a:pt x="11852" y="28248"/>
                  </a:lnTo>
                  <a:lnTo>
                    <a:pt x="12188" y="28248"/>
                  </a:lnTo>
                  <a:lnTo>
                    <a:pt x="12525" y="28215"/>
                  </a:lnTo>
                  <a:lnTo>
                    <a:pt x="12862" y="28147"/>
                  </a:lnTo>
                  <a:lnTo>
                    <a:pt x="13199" y="28046"/>
                  </a:lnTo>
                  <a:lnTo>
                    <a:pt x="13838" y="27878"/>
                  </a:lnTo>
                  <a:lnTo>
                    <a:pt x="14613" y="27609"/>
                  </a:lnTo>
                  <a:lnTo>
                    <a:pt x="15387" y="27306"/>
                  </a:lnTo>
                  <a:lnTo>
                    <a:pt x="16195" y="27003"/>
                  </a:lnTo>
                  <a:lnTo>
                    <a:pt x="16969" y="26733"/>
                  </a:lnTo>
                  <a:lnTo>
                    <a:pt x="21279" y="25488"/>
                  </a:lnTo>
                  <a:lnTo>
                    <a:pt x="22356" y="25151"/>
                  </a:lnTo>
                  <a:lnTo>
                    <a:pt x="23467" y="24814"/>
                  </a:lnTo>
                  <a:lnTo>
                    <a:pt x="24275" y="24579"/>
                  </a:lnTo>
                  <a:lnTo>
                    <a:pt x="24275" y="24276"/>
                  </a:lnTo>
                  <a:lnTo>
                    <a:pt x="22929" y="24713"/>
                  </a:lnTo>
                  <a:lnTo>
                    <a:pt x="20807" y="25387"/>
                  </a:lnTo>
                  <a:lnTo>
                    <a:pt x="18686" y="25993"/>
                  </a:lnTo>
                  <a:lnTo>
                    <a:pt x="16936" y="26531"/>
                  </a:lnTo>
                  <a:lnTo>
                    <a:pt x="16094" y="26801"/>
                  </a:lnTo>
                  <a:lnTo>
                    <a:pt x="15252" y="27104"/>
                  </a:lnTo>
                  <a:lnTo>
                    <a:pt x="14444" y="27407"/>
                  </a:lnTo>
                  <a:lnTo>
                    <a:pt x="13670" y="27676"/>
                  </a:lnTo>
                  <a:lnTo>
                    <a:pt x="13232" y="27811"/>
                  </a:lnTo>
                  <a:lnTo>
                    <a:pt x="12828" y="27878"/>
                  </a:lnTo>
                  <a:lnTo>
                    <a:pt x="12424" y="27945"/>
                  </a:lnTo>
                  <a:lnTo>
                    <a:pt x="12020" y="27979"/>
                  </a:lnTo>
                  <a:lnTo>
                    <a:pt x="11650" y="27979"/>
                  </a:lnTo>
                  <a:lnTo>
                    <a:pt x="11313" y="27878"/>
                  </a:lnTo>
                  <a:lnTo>
                    <a:pt x="11044" y="27777"/>
                  </a:lnTo>
                  <a:lnTo>
                    <a:pt x="10774" y="27575"/>
                  </a:lnTo>
                  <a:lnTo>
                    <a:pt x="10539" y="27373"/>
                  </a:lnTo>
                  <a:lnTo>
                    <a:pt x="10337" y="27104"/>
                  </a:lnTo>
                  <a:lnTo>
                    <a:pt x="10168" y="26834"/>
                  </a:lnTo>
                  <a:lnTo>
                    <a:pt x="10034" y="26531"/>
                  </a:lnTo>
                  <a:lnTo>
                    <a:pt x="9899" y="26195"/>
                  </a:lnTo>
                  <a:lnTo>
                    <a:pt x="9764" y="25858"/>
                  </a:lnTo>
                  <a:lnTo>
                    <a:pt x="9596" y="25185"/>
                  </a:lnTo>
                  <a:lnTo>
                    <a:pt x="9461" y="24511"/>
                  </a:lnTo>
                  <a:lnTo>
                    <a:pt x="9327" y="23872"/>
                  </a:lnTo>
                  <a:lnTo>
                    <a:pt x="9125" y="22626"/>
                  </a:lnTo>
                  <a:lnTo>
                    <a:pt x="8923" y="21346"/>
                  </a:lnTo>
                  <a:lnTo>
                    <a:pt x="8822" y="20707"/>
                  </a:lnTo>
                  <a:lnTo>
                    <a:pt x="8687" y="20101"/>
                  </a:lnTo>
                  <a:lnTo>
                    <a:pt x="8519" y="19495"/>
                  </a:lnTo>
                  <a:lnTo>
                    <a:pt x="8317" y="18889"/>
                  </a:lnTo>
                  <a:lnTo>
                    <a:pt x="8350" y="18922"/>
                  </a:lnTo>
                  <a:lnTo>
                    <a:pt x="9259" y="19764"/>
                  </a:lnTo>
                  <a:lnTo>
                    <a:pt x="9697" y="20168"/>
                  </a:lnTo>
                  <a:lnTo>
                    <a:pt x="10135" y="20572"/>
                  </a:lnTo>
                  <a:lnTo>
                    <a:pt x="10539" y="20875"/>
                  </a:lnTo>
                  <a:lnTo>
                    <a:pt x="10741" y="21043"/>
                  </a:lnTo>
                  <a:lnTo>
                    <a:pt x="10909" y="21178"/>
                  </a:lnTo>
                  <a:lnTo>
                    <a:pt x="11212" y="21447"/>
                  </a:lnTo>
                  <a:lnTo>
                    <a:pt x="11347" y="21548"/>
                  </a:lnTo>
                  <a:lnTo>
                    <a:pt x="11549" y="21616"/>
                  </a:lnTo>
                  <a:lnTo>
                    <a:pt x="11616" y="21649"/>
                  </a:lnTo>
                  <a:lnTo>
                    <a:pt x="11683" y="21616"/>
                  </a:lnTo>
                  <a:lnTo>
                    <a:pt x="11717" y="21582"/>
                  </a:lnTo>
                  <a:lnTo>
                    <a:pt x="11717" y="21616"/>
                  </a:lnTo>
                  <a:lnTo>
                    <a:pt x="11751" y="21649"/>
                  </a:lnTo>
                  <a:lnTo>
                    <a:pt x="11919" y="21784"/>
                  </a:lnTo>
                  <a:lnTo>
                    <a:pt x="12121" y="21885"/>
                  </a:lnTo>
                  <a:lnTo>
                    <a:pt x="11616" y="21986"/>
                  </a:lnTo>
                  <a:lnTo>
                    <a:pt x="11380" y="22053"/>
                  </a:lnTo>
                  <a:lnTo>
                    <a:pt x="11178" y="22155"/>
                  </a:lnTo>
                  <a:lnTo>
                    <a:pt x="11111" y="22222"/>
                  </a:lnTo>
                  <a:lnTo>
                    <a:pt x="11111" y="22289"/>
                  </a:lnTo>
                  <a:lnTo>
                    <a:pt x="11178" y="22357"/>
                  </a:lnTo>
                  <a:lnTo>
                    <a:pt x="11246" y="22357"/>
                  </a:lnTo>
                  <a:lnTo>
                    <a:pt x="12525" y="22020"/>
                  </a:lnTo>
                  <a:lnTo>
                    <a:pt x="13805" y="21683"/>
                  </a:lnTo>
                  <a:lnTo>
                    <a:pt x="15084" y="21313"/>
                  </a:lnTo>
                  <a:lnTo>
                    <a:pt x="16363" y="20976"/>
                  </a:lnTo>
                  <a:lnTo>
                    <a:pt x="18686" y="20404"/>
                  </a:lnTo>
                  <a:lnTo>
                    <a:pt x="21009" y="19831"/>
                  </a:lnTo>
                  <a:lnTo>
                    <a:pt x="21110" y="20235"/>
                  </a:lnTo>
                  <a:lnTo>
                    <a:pt x="20841" y="20269"/>
                  </a:lnTo>
                  <a:lnTo>
                    <a:pt x="20538" y="20303"/>
                  </a:lnTo>
                  <a:lnTo>
                    <a:pt x="19932" y="20437"/>
                  </a:lnTo>
                  <a:lnTo>
                    <a:pt x="18821" y="20740"/>
                  </a:lnTo>
                  <a:lnTo>
                    <a:pt x="18013" y="20942"/>
                  </a:lnTo>
                  <a:lnTo>
                    <a:pt x="17239" y="21178"/>
                  </a:lnTo>
                  <a:lnTo>
                    <a:pt x="15690" y="21649"/>
                  </a:lnTo>
                  <a:lnTo>
                    <a:pt x="14108" y="22155"/>
                  </a:lnTo>
                  <a:lnTo>
                    <a:pt x="13333" y="22424"/>
                  </a:lnTo>
                  <a:lnTo>
                    <a:pt x="12525" y="22660"/>
                  </a:lnTo>
                  <a:lnTo>
                    <a:pt x="12188" y="22693"/>
                  </a:lnTo>
                  <a:lnTo>
                    <a:pt x="11852" y="22761"/>
                  </a:lnTo>
                  <a:lnTo>
                    <a:pt x="11683" y="22794"/>
                  </a:lnTo>
                  <a:lnTo>
                    <a:pt x="11515" y="22895"/>
                  </a:lnTo>
                  <a:lnTo>
                    <a:pt x="11414" y="22996"/>
                  </a:lnTo>
                  <a:lnTo>
                    <a:pt x="11313" y="23131"/>
                  </a:lnTo>
                  <a:lnTo>
                    <a:pt x="11313" y="23165"/>
                  </a:lnTo>
                  <a:lnTo>
                    <a:pt x="11347" y="23165"/>
                  </a:lnTo>
                  <a:lnTo>
                    <a:pt x="11784" y="23030"/>
                  </a:lnTo>
                  <a:lnTo>
                    <a:pt x="12222" y="22929"/>
                  </a:lnTo>
                  <a:lnTo>
                    <a:pt x="12660" y="22862"/>
                  </a:lnTo>
                  <a:lnTo>
                    <a:pt x="13097" y="22727"/>
                  </a:lnTo>
                  <a:lnTo>
                    <a:pt x="14545" y="22289"/>
                  </a:lnTo>
                  <a:lnTo>
                    <a:pt x="15993" y="21818"/>
                  </a:lnTo>
                  <a:lnTo>
                    <a:pt x="17306" y="21414"/>
                  </a:lnTo>
                  <a:lnTo>
                    <a:pt x="18653" y="21043"/>
                  </a:lnTo>
                  <a:lnTo>
                    <a:pt x="19259" y="20841"/>
                  </a:lnTo>
                  <a:lnTo>
                    <a:pt x="19898" y="20673"/>
                  </a:lnTo>
                  <a:lnTo>
                    <a:pt x="20538" y="20538"/>
                  </a:lnTo>
                  <a:lnTo>
                    <a:pt x="20875" y="20505"/>
                  </a:lnTo>
                  <a:lnTo>
                    <a:pt x="21178" y="20505"/>
                  </a:lnTo>
                  <a:lnTo>
                    <a:pt x="21346" y="21043"/>
                  </a:lnTo>
                  <a:lnTo>
                    <a:pt x="20740" y="21144"/>
                  </a:lnTo>
                  <a:lnTo>
                    <a:pt x="20134" y="21279"/>
                  </a:lnTo>
                  <a:lnTo>
                    <a:pt x="18922" y="21582"/>
                  </a:lnTo>
                  <a:lnTo>
                    <a:pt x="16498" y="22256"/>
                  </a:lnTo>
                  <a:lnTo>
                    <a:pt x="15252" y="22592"/>
                  </a:lnTo>
                  <a:lnTo>
                    <a:pt x="14007" y="22963"/>
                  </a:lnTo>
                  <a:lnTo>
                    <a:pt x="12761" y="23400"/>
                  </a:lnTo>
                  <a:lnTo>
                    <a:pt x="11549" y="23838"/>
                  </a:lnTo>
                  <a:lnTo>
                    <a:pt x="11515" y="23872"/>
                  </a:lnTo>
                  <a:lnTo>
                    <a:pt x="11515" y="23905"/>
                  </a:lnTo>
                  <a:lnTo>
                    <a:pt x="11549" y="23973"/>
                  </a:lnTo>
                  <a:lnTo>
                    <a:pt x="11582" y="23973"/>
                  </a:lnTo>
                  <a:lnTo>
                    <a:pt x="12188" y="23872"/>
                  </a:lnTo>
                  <a:lnTo>
                    <a:pt x="12794" y="23737"/>
                  </a:lnTo>
                  <a:lnTo>
                    <a:pt x="13367" y="23569"/>
                  </a:lnTo>
                  <a:lnTo>
                    <a:pt x="13973" y="23333"/>
                  </a:lnTo>
                  <a:lnTo>
                    <a:pt x="15151" y="22929"/>
                  </a:lnTo>
                  <a:lnTo>
                    <a:pt x="15724" y="22727"/>
                  </a:lnTo>
                  <a:lnTo>
                    <a:pt x="16330" y="22559"/>
                  </a:lnTo>
                  <a:lnTo>
                    <a:pt x="17575" y="22222"/>
                  </a:lnTo>
                  <a:lnTo>
                    <a:pt x="18855" y="21851"/>
                  </a:lnTo>
                  <a:lnTo>
                    <a:pt x="20134" y="21548"/>
                  </a:lnTo>
                  <a:lnTo>
                    <a:pt x="20774" y="21414"/>
                  </a:lnTo>
                  <a:lnTo>
                    <a:pt x="21414" y="21279"/>
                  </a:lnTo>
                  <a:lnTo>
                    <a:pt x="21750" y="22155"/>
                  </a:lnTo>
                  <a:lnTo>
                    <a:pt x="21919" y="22592"/>
                  </a:lnTo>
                  <a:lnTo>
                    <a:pt x="22154" y="22996"/>
                  </a:lnTo>
                  <a:lnTo>
                    <a:pt x="22188" y="23064"/>
                  </a:lnTo>
                  <a:lnTo>
                    <a:pt x="22255" y="23064"/>
                  </a:lnTo>
                  <a:lnTo>
                    <a:pt x="22356" y="23030"/>
                  </a:lnTo>
                  <a:lnTo>
                    <a:pt x="22390" y="22963"/>
                  </a:lnTo>
                  <a:lnTo>
                    <a:pt x="22525" y="22525"/>
                  </a:lnTo>
                  <a:lnTo>
                    <a:pt x="22592" y="22323"/>
                  </a:lnTo>
                  <a:lnTo>
                    <a:pt x="22659" y="22121"/>
                  </a:lnTo>
                  <a:lnTo>
                    <a:pt x="22760" y="22222"/>
                  </a:lnTo>
                  <a:lnTo>
                    <a:pt x="22861" y="22289"/>
                  </a:lnTo>
                  <a:lnTo>
                    <a:pt x="23131" y="22390"/>
                  </a:lnTo>
                  <a:lnTo>
                    <a:pt x="23164" y="22491"/>
                  </a:lnTo>
                  <a:lnTo>
                    <a:pt x="23198" y="22525"/>
                  </a:lnTo>
                  <a:lnTo>
                    <a:pt x="23232" y="22559"/>
                  </a:lnTo>
                  <a:lnTo>
                    <a:pt x="23333" y="22559"/>
                  </a:lnTo>
                  <a:lnTo>
                    <a:pt x="23400" y="22525"/>
                  </a:lnTo>
                  <a:lnTo>
                    <a:pt x="23434" y="22458"/>
                  </a:lnTo>
                  <a:lnTo>
                    <a:pt x="23434" y="22424"/>
                  </a:lnTo>
                  <a:lnTo>
                    <a:pt x="23400" y="22357"/>
                  </a:lnTo>
                  <a:lnTo>
                    <a:pt x="23400" y="22256"/>
                  </a:lnTo>
                  <a:lnTo>
                    <a:pt x="23366" y="22188"/>
                  </a:lnTo>
                  <a:lnTo>
                    <a:pt x="22962" y="20841"/>
                  </a:lnTo>
                  <a:lnTo>
                    <a:pt x="22558" y="19495"/>
                  </a:lnTo>
                  <a:lnTo>
                    <a:pt x="22121" y="18114"/>
                  </a:lnTo>
                  <a:lnTo>
                    <a:pt x="21750" y="16768"/>
                  </a:lnTo>
                  <a:lnTo>
                    <a:pt x="21582" y="16061"/>
                  </a:lnTo>
                  <a:lnTo>
                    <a:pt x="21414" y="15320"/>
                  </a:lnTo>
                  <a:lnTo>
                    <a:pt x="21178" y="13872"/>
                  </a:lnTo>
                  <a:lnTo>
                    <a:pt x="20908" y="12424"/>
                  </a:lnTo>
                  <a:lnTo>
                    <a:pt x="20774" y="11717"/>
                  </a:lnTo>
                  <a:lnTo>
                    <a:pt x="20639" y="10977"/>
                  </a:lnTo>
                  <a:lnTo>
                    <a:pt x="20437" y="10337"/>
                  </a:lnTo>
                  <a:lnTo>
                    <a:pt x="20269" y="9664"/>
                  </a:lnTo>
                  <a:lnTo>
                    <a:pt x="19898" y="8384"/>
                  </a:lnTo>
                  <a:lnTo>
                    <a:pt x="19528" y="6903"/>
                  </a:lnTo>
                  <a:lnTo>
                    <a:pt x="19360" y="6162"/>
                  </a:lnTo>
                  <a:lnTo>
                    <a:pt x="19158" y="5421"/>
                  </a:lnTo>
                  <a:lnTo>
                    <a:pt x="18855" y="4479"/>
                  </a:lnTo>
                  <a:lnTo>
                    <a:pt x="18552" y="3570"/>
                  </a:lnTo>
                  <a:lnTo>
                    <a:pt x="18451" y="3132"/>
                  </a:lnTo>
                  <a:lnTo>
                    <a:pt x="18350" y="2896"/>
                  </a:lnTo>
                  <a:lnTo>
                    <a:pt x="18282" y="2694"/>
                  </a:lnTo>
                  <a:lnTo>
                    <a:pt x="18518" y="2728"/>
                  </a:lnTo>
                  <a:lnTo>
                    <a:pt x="18821" y="2694"/>
                  </a:lnTo>
                  <a:lnTo>
                    <a:pt x="19494" y="2560"/>
                  </a:lnTo>
                  <a:lnTo>
                    <a:pt x="19494" y="2795"/>
                  </a:lnTo>
                  <a:lnTo>
                    <a:pt x="19528" y="3065"/>
                  </a:lnTo>
                  <a:lnTo>
                    <a:pt x="19629" y="3570"/>
                  </a:lnTo>
                  <a:lnTo>
                    <a:pt x="19764" y="4075"/>
                  </a:lnTo>
                  <a:lnTo>
                    <a:pt x="19932" y="4580"/>
                  </a:lnTo>
                  <a:lnTo>
                    <a:pt x="20100" y="5287"/>
                  </a:lnTo>
                  <a:lnTo>
                    <a:pt x="20269" y="5994"/>
                  </a:lnTo>
                  <a:lnTo>
                    <a:pt x="20572" y="7442"/>
                  </a:lnTo>
                  <a:lnTo>
                    <a:pt x="20740" y="8182"/>
                  </a:lnTo>
                  <a:lnTo>
                    <a:pt x="20908" y="8889"/>
                  </a:lnTo>
                  <a:lnTo>
                    <a:pt x="21312" y="10371"/>
                  </a:lnTo>
                  <a:lnTo>
                    <a:pt x="22154" y="13232"/>
                  </a:lnTo>
                  <a:lnTo>
                    <a:pt x="22962" y="16061"/>
                  </a:lnTo>
                  <a:lnTo>
                    <a:pt x="23366" y="17441"/>
                  </a:lnTo>
                  <a:lnTo>
                    <a:pt x="23737" y="18855"/>
                  </a:lnTo>
                  <a:lnTo>
                    <a:pt x="23972" y="19663"/>
                  </a:lnTo>
                  <a:lnTo>
                    <a:pt x="24275" y="20471"/>
                  </a:lnTo>
                  <a:lnTo>
                    <a:pt x="24275" y="19697"/>
                  </a:lnTo>
                  <a:lnTo>
                    <a:pt x="24107" y="19259"/>
                  </a:lnTo>
                  <a:lnTo>
                    <a:pt x="23972" y="18788"/>
                  </a:lnTo>
                  <a:lnTo>
                    <a:pt x="23602" y="17441"/>
                  </a:lnTo>
                  <a:lnTo>
                    <a:pt x="23232" y="16094"/>
                  </a:lnTo>
                  <a:lnTo>
                    <a:pt x="22457" y="13434"/>
                  </a:lnTo>
                  <a:lnTo>
                    <a:pt x="21649" y="10674"/>
                  </a:lnTo>
                  <a:lnTo>
                    <a:pt x="21245" y="9260"/>
                  </a:lnTo>
                  <a:lnTo>
                    <a:pt x="20875" y="7879"/>
                  </a:lnTo>
                  <a:lnTo>
                    <a:pt x="20605" y="6499"/>
                  </a:lnTo>
                  <a:lnTo>
                    <a:pt x="20302" y="5152"/>
                  </a:lnTo>
                  <a:lnTo>
                    <a:pt x="20134" y="4479"/>
                  </a:lnTo>
                  <a:lnTo>
                    <a:pt x="19932" y="3839"/>
                  </a:lnTo>
                  <a:lnTo>
                    <a:pt x="19764" y="3166"/>
                  </a:lnTo>
                  <a:lnTo>
                    <a:pt x="19629" y="2492"/>
                  </a:lnTo>
                  <a:lnTo>
                    <a:pt x="20504" y="2257"/>
                  </a:lnTo>
                  <a:lnTo>
                    <a:pt x="20976" y="2088"/>
                  </a:lnTo>
                  <a:lnTo>
                    <a:pt x="21818" y="1819"/>
                  </a:lnTo>
                  <a:lnTo>
                    <a:pt x="22626" y="1516"/>
                  </a:lnTo>
                  <a:lnTo>
                    <a:pt x="23434" y="1247"/>
                  </a:lnTo>
                  <a:lnTo>
                    <a:pt x="24275" y="1011"/>
                  </a:lnTo>
                  <a:lnTo>
                    <a:pt x="24275" y="742"/>
                  </a:lnTo>
                  <a:lnTo>
                    <a:pt x="24141" y="809"/>
                  </a:lnTo>
                  <a:lnTo>
                    <a:pt x="21851" y="1583"/>
                  </a:lnTo>
                  <a:lnTo>
                    <a:pt x="20706" y="1954"/>
                  </a:lnTo>
                  <a:lnTo>
                    <a:pt x="19595" y="2290"/>
                  </a:lnTo>
                  <a:lnTo>
                    <a:pt x="18922" y="2492"/>
                  </a:lnTo>
                  <a:lnTo>
                    <a:pt x="18518" y="2560"/>
                  </a:lnTo>
                  <a:lnTo>
                    <a:pt x="18350" y="2560"/>
                  </a:lnTo>
                  <a:lnTo>
                    <a:pt x="18215" y="2526"/>
                  </a:lnTo>
                  <a:lnTo>
                    <a:pt x="18181" y="2492"/>
                  </a:lnTo>
                  <a:lnTo>
                    <a:pt x="18047" y="2459"/>
                  </a:lnTo>
                  <a:lnTo>
                    <a:pt x="17609" y="2459"/>
                  </a:lnTo>
                  <a:lnTo>
                    <a:pt x="17340" y="2526"/>
                  </a:lnTo>
                  <a:lnTo>
                    <a:pt x="17205" y="2593"/>
                  </a:lnTo>
                  <a:lnTo>
                    <a:pt x="17104" y="2661"/>
                  </a:lnTo>
                  <a:lnTo>
                    <a:pt x="17003" y="2661"/>
                  </a:lnTo>
                  <a:lnTo>
                    <a:pt x="16969" y="2694"/>
                  </a:lnTo>
                  <a:lnTo>
                    <a:pt x="16969" y="2728"/>
                  </a:lnTo>
                  <a:lnTo>
                    <a:pt x="16969" y="2863"/>
                  </a:lnTo>
                  <a:lnTo>
                    <a:pt x="16969" y="2896"/>
                  </a:lnTo>
                  <a:lnTo>
                    <a:pt x="16296" y="3098"/>
                  </a:lnTo>
                  <a:lnTo>
                    <a:pt x="15623" y="3300"/>
                  </a:lnTo>
                  <a:lnTo>
                    <a:pt x="14242" y="3637"/>
                  </a:lnTo>
                  <a:lnTo>
                    <a:pt x="12862" y="3906"/>
                  </a:lnTo>
                  <a:lnTo>
                    <a:pt x="11481" y="4209"/>
                  </a:lnTo>
                  <a:lnTo>
                    <a:pt x="10707" y="4411"/>
                  </a:lnTo>
                  <a:lnTo>
                    <a:pt x="9933" y="4647"/>
                  </a:lnTo>
                  <a:lnTo>
                    <a:pt x="8418" y="5051"/>
                  </a:lnTo>
                  <a:lnTo>
                    <a:pt x="7812" y="5219"/>
                  </a:lnTo>
                  <a:lnTo>
                    <a:pt x="7239" y="5354"/>
                  </a:lnTo>
                  <a:lnTo>
                    <a:pt x="6869" y="5455"/>
                  </a:lnTo>
                  <a:lnTo>
                    <a:pt x="6667" y="5522"/>
                  </a:lnTo>
                  <a:lnTo>
                    <a:pt x="6532" y="5522"/>
                  </a:lnTo>
                  <a:lnTo>
                    <a:pt x="6532" y="5556"/>
                  </a:lnTo>
                  <a:lnTo>
                    <a:pt x="6532" y="5623"/>
                  </a:lnTo>
                  <a:lnTo>
                    <a:pt x="6095" y="5758"/>
                  </a:lnTo>
                  <a:lnTo>
                    <a:pt x="5859" y="5859"/>
                  </a:lnTo>
                  <a:lnTo>
                    <a:pt x="5657" y="5994"/>
                  </a:lnTo>
                  <a:lnTo>
                    <a:pt x="5489" y="6129"/>
                  </a:lnTo>
                  <a:lnTo>
                    <a:pt x="5320" y="6263"/>
                  </a:lnTo>
                  <a:lnTo>
                    <a:pt x="5186" y="6465"/>
                  </a:lnTo>
                  <a:lnTo>
                    <a:pt x="5085" y="6701"/>
                  </a:lnTo>
                  <a:lnTo>
                    <a:pt x="5017" y="6937"/>
                  </a:lnTo>
                  <a:lnTo>
                    <a:pt x="4984" y="7240"/>
                  </a:lnTo>
                  <a:lnTo>
                    <a:pt x="5017" y="7543"/>
                  </a:lnTo>
                  <a:lnTo>
                    <a:pt x="5051" y="7846"/>
                  </a:lnTo>
                  <a:lnTo>
                    <a:pt x="5219" y="8418"/>
                  </a:lnTo>
                  <a:lnTo>
                    <a:pt x="5354" y="8957"/>
                  </a:lnTo>
                  <a:lnTo>
                    <a:pt x="5691" y="10674"/>
                  </a:lnTo>
                  <a:lnTo>
                    <a:pt x="6095" y="12391"/>
                  </a:lnTo>
                  <a:lnTo>
                    <a:pt x="6229" y="12963"/>
                  </a:lnTo>
                  <a:lnTo>
                    <a:pt x="6398" y="13535"/>
                  </a:lnTo>
                  <a:lnTo>
                    <a:pt x="6768" y="14647"/>
                  </a:lnTo>
                  <a:lnTo>
                    <a:pt x="6330" y="14243"/>
                  </a:lnTo>
                  <a:lnTo>
                    <a:pt x="5893" y="13805"/>
                  </a:lnTo>
                  <a:lnTo>
                    <a:pt x="5792" y="13333"/>
                  </a:lnTo>
                  <a:lnTo>
                    <a:pt x="5691" y="12862"/>
                  </a:lnTo>
                  <a:lnTo>
                    <a:pt x="5421" y="11919"/>
                  </a:lnTo>
                  <a:lnTo>
                    <a:pt x="5118" y="10977"/>
                  </a:lnTo>
                  <a:lnTo>
                    <a:pt x="4815" y="10034"/>
                  </a:lnTo>
                  <a:lnTo>
                    <a:pt x="4579" y="9226"/>
                  </a:lnTo>
                  <a:lnTo>
                    <a:pt x="4310" y="8384"/>
                  </a:lnTo>
                  <a:lnTo>
                    <a:pt x="4209" y="8014"/>
                  </a:lnTo>
                  <a:lnTo>
                    <a:pt x="4142" y="7644"/>
                  </a:lnTo>
                  <a:lnTo>
                    <a:pt x="4007" y="6903"/>
                  </a:lnTo>
                  <a:lnTo>
                    <a:pt x="4041" y="6869"/>
                  </a:lnTo>
                  <a:lnTo>
                    <a:pt x="4041" y="6802"/>
                  </a:lnTo>
                  <a:lnTo>
                    <a:pt x="4007" y="6566"/>
                  </a:lnTo>
                  <a:lnTo>
                    <a:pt x="4041" y="6364"/>
                  </a:lnTo>
                  <a:lnTo>
                    <a:pt x="4108" y="6196"/>
                  </a:lnTo>
                  <a:lnTo>
                    <a:pt x="4243" y="6027"/>
                  </a:lnTo>
                  <a:lnTo>
                    <a:pt x="4411" y="5859"/>
                  </a:lnTo>
                  <a:lnTo>
                    <a:pt x="4579" y="5724"/>
                  </a:lnTo>
                  <a:lnTo>
                    <a:pt x="4815" y="5590"/>
                  </a:lnTo>
                  <a:lnTo>
                    <a:pt x="5051" y="5489"/>
                  </a:lnTo>
                  <a:lnTo>
                    <a:pt x="5556" y="5287"/>
                  </a:lnTo>
                  <a:lnTo>
                    <a:pt x="6095" y="5152"/>
                  </a:lnTo>
                  <a:lnTo>
                    <a:pt x="6903" y="4916"/>
                  </a:lnTo>
                  <a:lnTo>
                    <a:pt x="9663" y="4075"/>
                  </a:lnTo>
                  <a:lnTo>
                    <a:pt x="11077" y="3671"/>
                  </a:lnTo>
                  <a:lnTo>
                    <a:pt x="12458" y="3300"/>
                  </a:lnTo>
                  <a:lnTo>
                    <a:pt x="15421" y="2593"/>
                  </a:lnTo>
                  <a:lnTo>
                    <a:pt x="18383" y="1886"/>
                  </a:lnTo>
                  <a:lnTo>
                    <a:pt x="19865" y="1516"/>
                  </a:lnTo>
                  <a:lnTo>
                    <a:pt x="21346" y="1146"/>
                  </a:lnTo>
                  <a:lnTo>
                    <a:pt x="22828" y="742"/>
                  </a:lnTo>
                  <a:lnTo>
                    <a:pt x="24275" y="304"/>
                  </a:lnTo>
                  <a:lnTo>
                    <a:pt x="242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050"/>
            </a:p>
          </p:txBody>
        </p:sp>
        <p:sp>
          <p:nvSpPr>
            <p:cNvPr id="1766" name="Shape 1766"/>
            <p:cNvSpPr/>
            <p:nvPr/>
          </p:nvSpPr>
          <p:spPr>
            <a:xfrm>
              <a:off x="1181350" y="352575"/>
              <a:ext cx="14350" cy="7600"/>
            </a:xfrm>
            <a:custGeom>
              <a:avLst/>
              <a:gdLst/>
              <a:ahLst/>
              <a:cxnLst/>
              <a:rect l="0" t="0" r="0" b="0"/>
              <a:pathLst>
                <a:path w="574" h="304" extrusionOk="0">
                  <a:moveTo>
                    <a:pt x="405" y="1"/>
                  </a:moveTo>
                  <a:lnTo>
                    <a:pt x="169" y="35"/>
                  </a:lnTo>
                  <a:lnTo>
                    <a:pt x="68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1" y="203"/>
                  </a:lnTo>
                  <a:lnTo>
                    <a:pt x="68" y="270"/>
                  </a:lnTo>
                  <a:lnTo>
                    <a:pt x="135" y="270"/>
                  </a:lnTo>
                  <a:lnTo>
                    <a:pt x="203" y="304"/>
                  </a:lnTo>
                  <a:lnTo>
                    <a:pt x="438" y="270"/>
                  </a:lnTo>
                  <a:lnTo>
                    <a:pt x="506" y="237"/>
                  </a:lnTo>
                  <a:lnTo>
                    <a:pt x="573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73" y="68"/>
                  </a:lnTo>
                  <a:lnTo>
                    <a:pt x="539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050"/>
            </a:p>
          </p:txBody>
        </p:sp>
        <p:sp>
          <p:nvSpPr>
            <p:cNvPr id="1767" name="Shape 1767"/>
            <p:cNvSpPr/>
            <p:nvPr/>
          </p:nvSpPr>
          <p:spPr>
            <a:xfrm>
              <a:off x="3756950" y="1480475"/>
              <a:ext cx="19400" cy="8425"/>
            </a:xfrm>
            <a:custGeom>
              <a:avLst/>
              <a:gdLst/>
              <a:ahLst/>
              <a:cxnLst/>
              <a:rect l="0" t="0" r="0" b="0"/>
              <a:pathLst>
                <a:path w="776" h="337" extrusionOk="0">
                  <a:moveTo>
                    <a:pt x="775" y="0"/>
                  </a:moveTo>
                  <a:lnTo>
                    <a:pt x="371" y="101"/>
                  </a:lnTo>
                  <a:lnTo>
                    <a:pt x="203" y="202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405" y="337"/>
                  </a:lnTo>
                  <a:lnTo>
                    <a:pt x="775" y="269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050"/>
            </a:p>
          </p:txBody>
        </p:sp>
        <p:sp>
          <p:nvSpPr>
            <p:cNvPr id="1768" name="Shape 1768"/>
            <p:cNvSpPr/>
            <p:nvPr/>
          </p:nvSpPr>
          <p:spPr>
            <a:xfrm>
              <a:off x="3750225" y="1433325"/>
              <a:ext cx="26125" cy="14325"/>
            </a:xfrm>
            <a:custGeom>
              <a:avLst/>
              <a:gdLst/>
              <a:ahLst/>
              <a:cxnLst/>
              <a:rect l="0" t="0" r="0" b="0"/>
              <a:pathLst>
                <a:path w="1045" h="573" extrusionOk="0">
                  <a:moveTo>
                    <a:pt x="1044" y="1"/>
                  </a:moveTo>
                  <a:lnTo>
                    <a:pt x="573" y="236"/>
                  </a:lnTo>
                  <a:lnTo>
                    <a:pt x="337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68" y="573"/>
                  </a:lnTo>
                  <a:lnTo>
                    <a:pt x="304" y="573"/>
                  </a:lnTo>
                  <a:lnTo>
                    <a:pt x="573" y="539"/>
                  </a:lnTo>
                  <a:lnTo>
                    <a:pt x="809" y="438"/>
                  </a:lnTo>
                  <a:lnTo>
                    <a:pt x="1044" y="337"/>
                  </a:lnTo>
                  <a:lnTo>
                    <a:pt x="104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050"/>
            </a:p>
          </p:txBody>
        </p:sp>
        <p:sp>
          <p:nvSpPr>
            <p:cNvPr id="1769" name="Shape 1769"/>
            <p:cNvSpPr/>
            <p:nvPr/>
          </p:nvSpPr>
          <p:spPr>
            <a:xfrm>
              <a:off x="3766225" y="1498975"/>
              <a:ext cx="10125" cy="8450"/>
            </a:xfrm>
            <a:custGeom>
              <a:avLst/>
              <a:gdLst/>
              <a:ahLst/>
              <a:cxnLst/>
              <a:rect l="0" t="0" r="0" b="0"/>
              <a:pathLst>
                <a:path w="405" h="338" extrusionOk="0">
                  <a:moveTo>
                    <a:pt x="404" y="1"/>
                  </a:moveTo>
                  <a:lnTo>
                    <a:pt x="236" y="68"/>
                  </a:lnTo>
                  <a:lnTo>
                    <a:pt x="68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270" y="337"/>
                  </a:lnTo>
                  <a:lnTo>
                    <a:pt x="404" y="30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050"/>
            </a:p>
          </p:txBody>
        </p:sp>
        <p:sp>
          <p:nvSpPr>
            <p:cNvPr id="1770" name="Shape 1770"/>
            <p:cNvSpPr/>
            <p:nvPr/>
          </p:nvSpPr>
          <p:spPr>
            <a:xfrm>
              <a:off x="3769575" y="2203475"/>
              <a:ext cx="6775" cy="14350"/>
            </a:xfrm>
            <a:custGeom>
              <a:avLst/>
              <a:gdLst/>
              <a:ahLst/>
              <a:cxnLst/>
              <a:rect l="0" t="0" r="0" b="0"/>
              <a:pathLst>
                <a:path w="271" h="574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36" y="338"/>
                  </a:lnTo>
                  <a:lnTo>
                    <a:pt x="270" y="573"/>
                  </a:lnTo>
                  <a:lnTo>
                    <a:pt x="270" y="169"/>
                  </a:lnTo>
                  <a:lnTo>
                    <a:pt x="136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050"/>
            </a:p>
          </p:txBody>
        </p:sp>
        <p:sp>
          <p:nvSpPr>
            <p:cNvPr id="1771" name="Shape 1771"/>
            <p:cNvSpPr/>
            <p:nvPr/>
          </p:nvSpPr>
          <p:spPr>
            <a:xfrm>
              <a:off x="2059250" y="2761525"/>
              <a:ext cx="9275" cy="15175"/>
            </a:xfrm>
            <a:custGeom>
              <a:avLst/>
              <a:gdLst/>
              <a:ahLst/>
              <a:cxnLst/>
              <a:rect l="0" t="0" r="0" b="0"/>
              <a:pathLst>
                <a:path w="371" h="607" extrusionOk="0">
                  <a:moveTo>
                    <a:pt x="169" y="1"/>
                  </a:moveTo>
                  <a:lnTo>
                    <a:pt x="0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236" y="136"/>
                  </a:lnTo>
                  <a:lnTo>
                    <a:pt x="68" y="439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69" y="607"/>
                  </a:lnTo>
                  <a:lnTo>
                    <a:pt x="202" y="540"/>
                  </a:lnTo>
                  <a:lnTo>
                    <a:pt x="236" y="439"/>
                  </a:lnTo>
                  <a:lnTo>
                    <a:pt x="303" y="270"/>
                  </a:lnTo>
                  <a:lnTo>
                    <a:pt x="371" y="68"/>
                  </a:lnTo>
                  <a:lnTo>
                    <a:pt x="371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050"/>
            </a:p>
          </p:txBody>
        </p:sp>
        <p:sp>
          <p:nvSpPr>
            <p:cNvPr id="1772" name="Shape 1772"/>
            <p:cNvSpPr/>
            <p:nvPr/>
          </p:nvSpPr>
          <p:spPr>
            <a:xfrm>
              <a:off x="3767900" y="2217800"/>
              <a:ext cx="8450" cy="25275"/>
            </a:xfrm>
            <a:custGeom>
              <a:avLst/>
              <a:gdLst/>
              <a:ahLst/>
              <a:cxnLst/>
              <a:rect l="0" t="0" r="0" b="0"/>
              <a:pathLst>
                <a:path w="338" h="1011" extrusionOk="0">
                  <a:moveTo>
                    <a:pt x="68" y="0"/>
                  </a:moveTo>
                  <a:lnTo>
                    <a:pt x="34" y="34"/>
                  </a:lnTo>
                  <a:lnTo>
                    <a:pt x="1" y="101"/>
                  </a:lnTo>
                  <a:lnTo>
                    <a:pt x="1" y="202"/>
                  </a:lnTo>
                  <a:lnTo>
                    <a:pt x="34" y="371"/>
                  </a:lnTo>
                  <a:lnTo>
                    <a:pt x="102" y="539"/>
                  </a:lnTo>
                  <a:lnTo>
                    <a:pt x="169" y="707"/>
                  </a:lnTo>
                  <a:lnTo>
                    <a:pt x="337" y="1010"/>
                  </a:lnTo>
                  <a:lnTo>
                    <a:pt x="337" y="505"/>
                  </a:lnTo>
                  <a:lnTo>
                    <a:pt x="236" y="270"/>
                  </a:lnTo>
                  <a:lnTo>
                    <a:pt x="102" y="68"/>
                  </a:lnTo>
                  <a:lnTo>
                    <a:pt x="102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050"/>
            </a:p>
          </p:txBody>
        </p:sp>
        <p:sp>
          <p:nvSpPr>
            <p:cNvPr id="1773" name="Shape 1773"/>
            <p:cNvSpPr/>
            <p:nvPr/>
          </p:nvSpPr>
          <p:spPr>
            <a:xfrm>
              <a:off x="429725" y="2388650"/>
              <a:ext cx="132175" cy="129650"/>
            </a:xfrm>
            <a:custGeom>
              <a:avLst/>
              <a:gdLst/>
              <a:ahLst/>
              <a:cxnLst/>
              <a:rect l="0" t="0" r="0" b="0"/>
              <a:pathLst>
                <a:path w="5287" h="5186" extrusionOk="0">
                  <a:moveTo>
                    <a:pt x="2997" y="237"/>
                  </a:moveTo>
                  <a:lnTo>
                    <a:pt x="3333" y="304"/>
                  </a:lnTo>
                  <a:lnTo>
                    <a:pt x="3670" y="439"/>
                  </a:lnTo>
                  <a:lnTo>
                    <a:pt x="3603" y="439"/>
                  </a:lnTo>
                  <a:lnTo>
                    <a:pt x="3535" y="506"/>
                  </a:lnTo>
                  <a:lnTo>
                    <a:pt x="3434" y="607"/>
                  </a:lnTo>
                  <a:lnTo>
                    <a:pt x="3300" y="775"/>
                  </a:lnTo>
                  <a:lnTo>
                    <a:pt x="3232" y="876"/>
                  </a:lnTo>
                  <a:lnTo>
                    <a:pt x="3232" y="910"/>
                  </a:lnTo>
                  <a:lnTo>
                    <a:pt x="3232" y="977"/>
                  </a:lnTo>
                  <a:lnTo>
                    <a:pt x="3266" y="1011"/>
                  </a:lnTo>
                  <a:lnTo>
                    <a:pt x="3300" y="1045"/>
                  </a:lnTo>
                  <a:lnTo>
                    <a:pt x="3401" y="1011"/>
                  </a:lnTo>
                  <a:lnTo>
                    <a:pt x="3468" y="977"/>
                  </a:lnTo>
                  <a:lnTo>
                    <a:pt x="3603" y="809"/>
                  </a:lnTo>
                  <a:lnTo>
                    <a:pt x="3704" y="674"/>
                  </a:lnTo>
                  <a:lnTo>
                    <a:pt x="3737" y="674"/>
                  </a:lnTo>
                  <a:lnTo>
                    <a:pt x="3737" y="641"/>
                  </a:lnTo>
                  <a:lnTo>
                    <a:pt x="3771" y="641"/>
                  </a:lnTo>
                  <a:lnTo>
                    <a:pt x="3805" y="607"/>
                  </a:lnTo>
                  <a:lnTo>
                    <a:pt x="3805" y="540"/>
                  </a:lnTo>
                  <a:lnTo>
                    <a:pt x="3771" y="472"/>
                  </a:lnTo>
                  <a:lnTo>
                    <a:pt x="3973" y="607"/>
                  </a:lnTo>
                  <a:lnTo>
                    <a:pt x="4175" y="742"/>
                  </a:lnTo>
                  <a:lnTo>
                    <a:pt x="4545" y="1045"/>
                  </a:lnTo>
                  <a:lnTo>
                    <a:pt x="4680" y="1247"/>
                  </a:lnTo>
                  <a:lnTo>
                    <a:pt x="4815" y="1415"/>
                  </a:lnTo>
                  <a:lnTo>
                    <a:pt x="4949" y="1617"/>
                  </a:lnTo>
                  <a:lnTo>
                    <a:pt x="5017" y="1819"/>
                  </a:lnTo>
                  <a:lnTo>
                    <a:pt x="5084" y="1987"/>
                  </a:lnTo>
                  <a:lnTo>
                    <a:pt x="5118" y="2189"/>
                  </a:lnTo>
                  <a:lnTo>
                    <a:pt x="5084" y="2189"/>
                  </a:lnTo>
                  <a:lnTo>
                    <a:pt x="4949" y="2257"/>
                  </a:lnTo>
                  <a:lnTo>
                    <a:pt x="4815" y="2324"/>
                  </a:lnTo>
                  <a:lnTo>
                    <a:pt x="4545" y="2425"/>
                  </a:lnTo>
                  <a:lnTo>
                    <a:pt x="4512" y="2459"/>
                  </a:lnTo>
                  <a:lnTo>
                    <a:pt x="4478" y="2492"/>
                  </a:lnTo>
                  <a:lnTo>
                    <a:pt x="4512" y="2526"/>
                  </a:lnTo>
                  <a:lnTo>
                    <a:pt x="4545" y="2560"/>
                  </a:lnTo>
                  <a:lnTo>
                    <a:pt x="4680" y="2593"/>
                  </a:lnTo>
                  <a:lnTo>
                    <a:pt x="4848" y="2593"/>
                  </a:lnTo>
                  <a:lnTo>
                    <a:pt x="4983" y="2526"/>
                  </a:lnTo>
                  <a:lnTo>
                    <a:pt x="5118" y="2459"/>
                  </a:lnTo>
                  <a:lnTo>
                    <a:pt x="5118" y="2728"/>
                  </a:lnTo>
                  <a:lnTo>
                    <a:pt x="5050" y="2997"/>
                  </a:lnTo>
                  <a:lnTo>
                    <a:pt x="4949" y="3233"/>
                  </a:lnTo>
                  <a:lnTo>
                    <a:pt x="4848" y="3469"/>
                  </a:lnTo>
                  <a:lnTo>
                    <a:pt x="4714" y="3435"/>
                  </a:lnTo>
                  <a:lnTo>
                    <a:pt x="4613" y="3401"/>
                  </a:lnTo>
                  <a:lnTo>
                    <a:pt x="4478" y="3435"/>
                  </a:lnTo>
                  <a:lnTo>
                    <a:pt x="4377" y="3469"/>
                  </a:lnTo>
                  <a:lnTo>
                    <a:pt x="4377" y="3502"/>
                  </a:lnTo>
                  <a:lnTo>
                    <a:pt x="4377" y="3536"/>
                  </a:lnTo>
                  <a:lnTo>
                    <a:pt x="4545" y="3637"/>
                  </a:lnTo>
                  <a:lnTo>
                    <a:pt x="4714" y="3671"/>
                  </a:lnTo>
                  <a:lnTo>
                    <a:pt x="4579" y="3873"/>
                  </a:lnTo>
                  <a:lnTo>
                    <a:pt x="4411" y="4075"/>
                  </a:lnTo>
                  <a:lnTo>
                    <a:pt x="4209" y="4243"/>
                  </a:lnTo>
                  <a:lnTo>
                    <a:pt x="4040" y="4411"/>
                  </a:lnTo>
                  <a:lnTo>
                    <a:pt x="3838" y="4546"/>
                  </a:lnTo>
                  <a:lnTo>
                    <a:pt x="3603" y="4681"/>
                  </a:lnTo>
                  <a:lnTo>
                    <a:pt x="3401" y="4782"/>
                  </a:lnTo>
                  <a:lnTo>
                    <a:pt x="3165" y="4883"/>
                  </a:lnTo>
                  <a:lnTo>
                    <a:pt x="3165" y="4815"/>
                  </a:lnTo>
                  <a:lnTo>
                    <a:pt x="3098" y="4580"/>
                  </a:lnTo>
                  <a:lnTo>
                    <a:pt x="3064" y="4479"/>
                  </a:lnTo>
                  <a:lnTo>
                    <a:pt x="3030" y="4411"/>
                  </a:lnTo>
                  <a:lnTo>
                    <a:pt x="2997" y="4378"/>
                  </a:lnTo>
                  <a:lnTo>
                    <a:pt x="2929" y="4378"/>
                  </a:lnTo>
                  <a:lnTo>
                    <a:pt x="2896" y="4411"/>
                  </a:lnTo>
                  <a:lnTo>
                    <a:pt x="2862" y="4479"/>
                  </a:lnTo>
                  <a:lnTo>
                    <a:pt x="2862" y="4647"/>
                  </a:lnTo>
                  <a:lnTo>
                    <a:pt x="2896" y="4782"/>
                  </a:lnTo>
                  <a:lnTo>
                    <a:pt x="2963" y="4916"/>
                  </a:lnTo>
                  <a:lnTo>
                    <a:pt x="2727" y="4950"/>
                  </a:lnTo>
                  <a:lnTo>
                    <a:pt x="2323" y="4950"/>
                  </a:lnTo>
                  <a:lnTo>
                    <a:pt x="1953" y="4849"/>
                  </a:lnTo>
                  <a:lnTo>
                    <a:pt x="2054" y="4580"/>
                  </a:lnTo>
                  <a:lnTo>
                    <a:pt x="2088" y="4277"/>
                  </a:lnTo>
                  <a:lnTo>
                    <a:pt x="2054" y="4243"/>
                  </a:lnTo>
                  <a:lnTo>
                    <a:pt x="2020" y="4243"/>
                  </a:lnTo>
                  <a:lnTo>
                    <a:pt x="1953" y="4378"/>
                  </a:lnTo>
                  <a:lnTo>
                    <a:pt x="1852" y="4479"/>
                  </a:lnTo>
                  <a:lnTo>
                    <a:pt x="1751" y="4748"/>
                  </a:lnTo>
                  <a:lnTo>
                    <a:pt x="1751" y="4782"/>
                  </a:lnTo>
                  <a:lnTo>
                    <a:pt x="1549" y="4647"/>
                  </a:lnTo>
                  <a:lnTo>
                    <a:pt x="1347" y="4512"/>
                  </a:lnTo>
                  <a:lnTo>
                    <a:pt x="1145" y="4378"/>
                  </a:lnTo>
                  <a:lnTo>
                    <a:pt x="977" y="4209"/>
                  </a:lnTo>
                  <a:lnTo>
                    <a:pt x="1044" y="4108"/>
                  </a:lnTo>
                  <a:lnTo>
                    <a:pt x="1212" y="4007"/>
                  </a:lnTo>
                  <a:lnTo>
                    <a:pt x="1246" y="3940"/>
                  </a:lnTo>
                  <a:lnTo>
                    <a:pt x="1280" y="3873"/>
                  </a:lnTo>
                  <a:lnTo>
                    <a:pt x="1145" y="3873"/>
                  </a:lnTo>
                  <a:lnTo>
                    <a:pt x="977" y="3940"/>
                  </a:lnTo>
                  <a:lnTo>
                    <a:pt x="808" y="4041"/>
                  </a:lnTo>
                  <a:lnTo>
                    <a:pt x="674" y="3805"/>
                  </a:lnTo>
                  <a:lnTo>
                    <a:pt x="505" y="3570"/>
                  </a:lnTo>
                  <a:lnTo>
                    <a:pt x="404" y="3334"/>
                  </a:lnTo>
                  <a:lnTo>
                    <a:pt x="303" y="3065"/>
                  </a:lnTo>
                  <a:lnTo>
                    <a:pt x="573" y="3132"/>
                  </a:lnTo>
                  <a:lnTo>
                    <a:pt x="808" y="3098"/>
                  </a:lnTo>
                  <a:lnTo>
                    <a:pt x="876" y="3065"/>
                  </a:lnTo>
                  <a:lnTo>
                    <a:pt x="876" y="2997"/>
                  </a:lnTo>
                  <a:lnTo>
                    <a:pt x="842" y="2930"/>
                  </a:lnTo>
                  <a:lnTo>
                    <a:pt x="775" y="2896"/>
                  </a:lnTo>
                  <a:lnTo>
                    <a:pt x="270" y="2896"/>
                  </a:lnTo>
                  <a:lnTo>
                    <a:pt x="236" y="2661"/>
                  </a:lnTo>
                  <a:lnTo>
                    <a:pt x="236" y="2257"/>
                  </a:lnTo>
                  <a:lnTo>
                    <a:pt x="303" y="1886"/>
                  </a:lnTo>
                  <a:lnTo>
                    <a:pt x="438" y="1550"/>
                  </a:lnTo>
                  <a:lnTo>
                    <a:pt x="640" y="1247"/>
                  </a:lnTo>
                  <a:lnTo>
                    <a:pt x="876" y="977"/>
                  </a:lnTo>
                  <a:lnTo>
                    <a:pt x="1179" y="775"/>
                  </a:lnTo>
                  <a:lnTo>
                    <a:pt x="1482" y="573"/>
                  </a:lnTo>
                  <a:lnTo>
                    <a:pt x="1818" y="439"/>
                  </a:lnTo>
                  <a:lnTo>
                    <a:pt x="1886" y="506"/>
                  </a:lnTo>
                  <a:lnTo>
                    <a:pt x="1919" y="506"/>
                  </a:lnTo>
                  <a:lnTo>
                    <a:pt x="1987" y="472"/>
                  </a:lnTo>
                  <a:lnTo>
                    <a:pt x="2222" y="338"/>
                  </a:lnTo>
                  <a:lnTo>
                    <a:pt x="2290" y="338"/>
                  </a:lnTo>
                  <a:lnTo>
                    <a:pt x="2357" y="304"/>
                  </a:lnTo>
                  <a:lnTo>
                    <a:pt x="2660" y="237"/>
                  </a:lnTo>
                  <a:close/>
                  <a:moveTo>
                    <a:pt x="2626" y="1"/>
                  </a:moveTo>
                  <a:lnTo>
                    <a:pt x="2391" y="35"/>
                  </a:lnTo>
                  <a:lnTo>
                    <a:pt x="2155" y="102"/>
                  </a:lnTo>
                  <a:lnTo>
                    <a:pt x="1953" y="203"/>
                  </a:lnTo>
                  <a:lnTo>
                    <a:pt x="1717" y="237"/>
                  </a:lnTo>
                  <a:lnTo>
                    <a:pt x="1515" y="304"/>
                  </a:lnTo>
                  <a:lnTo>
                    <a:pt x="1313" y="371"/>
                  </a:lnTo>
                  <a:lnTo>
                    <a:pt x="1111" y="506"/>
                  </a:lnTo>
                  <a:lnTo>
                    <a:pt x="943" y="607"/>
                  </a:lnTo>
                  <a:lnTo>
                    <a:pt x="775" y="775"/>
                  </a:lnTo>
                  <a:lnTo>
                    <a:pt x="606" y="910"/>
                  </a:lnTo>
                  <a:lnTo>
                    <a:pt x="472" y="1112"/>
                  </a:lnTo>
                  <a:lnTo>
                    <a:pt x="270" y="1482"/>
                  </a:lnTo>
                  <a:lnTo>
                    <a:pt x="101" y="1920"/>
                  </a:lnTo>
                  <a:lnTo>
                    <a:pt x="0" y="2358"/>
                  </a:lnTo>
                  <a:lnTo>
                    <a:pt x="0" y="2593"/>
                  </a:lnTo>
                  <a:lnTo>
                    <a:pt x="0" y="2829"/>
                  </a:lnTo>
                  <a:lnTo>
                    <a:pt x="101" y="3199"/>
                  </a:lnTo>
                  <a:lnTo>
                    <a:pt x="236" y="3570"/>
                  </a:lnTo>
                  <a:lnTo>
                    <a:pt x="438" y="3940"/>
                  </a:lnTo>
                  <a:lnTo>
                    <a:pt x="674" y="4277"/>
                  </a:lnTo>
                  <a:lnTo>
                    <a:pt x="707" y="4310"/>
                  </a:lnTo>
                  <a:lnTo>
                    <a:pt x="741" y="4344"/>
                  </a:lnTo>
                  <a:lnTo>
                    <a:pt x="977" y="4546"/>
                  </a:lnTo>
                  <a:lnTo>
                    <a:pt x="1212" y="4748"/>
                  </a:lnTo>
                  <a:lnTo>
                    <a:pt x="1482" y="4883"/>
                  </a:lnTo>
                  <a:lnTo>
                    <a:pt x="1751" y="5017"/>
                  </a:lnTo>
                  <a:lnTo>
                    <a:pt x="2054" y="5118"/>
                  </a:lnTo>
                  <a:lnTo>
                    <a:pt x="2323" y="5186"/>
                  </a:lnTo>
                  <a:lnTo>
                    <a:pt x="2929" y="5186"/>
                  </a:lnTo>
                  <a:lnTo>
                    <a:pt x="3232" y="5118"/>
                  </a:lnTo>
                  <a:lnTo>
                    <a:pt x="3502" y="5017"/>
                  </a:lnTo>
                  <a:lnTo>
                    <a:pt x="3805" y="4883"/>
                  </a:lnTo>
                  <a:lnTo>
                    <a:pt x="4040" y="4714"/>
                  </a:lnTo>
                  <a:lnTo>
                    <a:pt x="4276" y="4546"/>
                  </a:lnTo>
                  <a:lnTo>
                    <a:pt x="4512" y="4310"/>
                  </a:lnTo>
                  <a:lnTo>
                    <a:pt x="4680" y="4108"/>
                  </a:lnTo>
                  <a:lnTo>
                    <a:pt x="4848" y="3839"/>
                  </a:lnTo>
                  <a:lnTo>
                    <a:pt x="5017" y="3603"/>
                  </a:lnTo>
                  <a:lnTo>
                    <a:pt x="5118" y="3300"/>
                  </a:lnTo>
                  <a:lnTo>
                    <a:pt x="5219" y="3031"/>
                  </a:lnTo>
                  <a:lnTo>
                    <a:pt x="5286" y="2728"/>
                  </a:lnTo>
                  <a:lnTo>
                    <a:pt x="5286" y="2459"/>
                  </a:lnTo>
                  <a:lnTo>
                    <a:pt x="5286" y="2156"/>
                  </a:lnTo>
                  <a:lnTo>
                    <a:pt x="5252" y="1853"/>
                  </a:lnTo>
                  <a:lnTo>
                    <a:pt x="5151" y="1550"/>
                  </a:lnTo>
                  <a:lnTo>
                    <a:pt x="5050" y="1348"/>
                  </a:lnTo>
                  <a:lnTo>
                    <a:pt x="4949" y="1146"/>
                  </a:lnTo>
                  <a:lnTo>
                    <a:pt x="4781" y="977"/>
                  </a:lnTo>
                  <a:lnTo>
                    <a:pt x="4613" y="775"/>
                  </a:lnTo>
                  <a:lnTo>
                    <a:pt x="4444" y="607"/>
                  </a:lnTo>
                  <a:lnTo>
                    <a:pt x="4242" y="472"/>
                  </a:lnTo>
                  <a:lnTo>
                    <a:pt x="4040" y="338"/>
                  </a:lnTo>
                  <a:lnTo>
                    <a:pt x="3805" y="237"/>
                  </a:lnTo>
                  <a:lnTo>
                    <a:pt x="3569" y="136"/>
                  </a:lnTo>
                  <a:lnTo>
                    <a:pt x="3333" y="68"/>
                  </a:lnTo>
                  <a:lnTo>
                    <a:pt x="3098" y="35"/>
                  </a:lnTo>
                  <a:lnTo>
                    <a:pt x="28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050"/>
            </a:p>
          </p:txBody>
        </p:sp>
        <p:sp>
          <p:nvSpPr>
            <p:cNvPr id="1774" name="Shape 1774"/>
            <p:cNvSpPr/>
            <p:nvPr/>
          </p:nvSpPr>
          <p:spPr>
            <a:xfrm>
              <a:off x="1768875" y="2760700"/>
              <a:ext cx="12650" cy="16000"/>
            </a:xfrm>
            <a:custGeom>
              <a:avLst/>
              <a:gdLst/>
              <a:ahLst/>
              <a:cxnLst/>
              <a:rect l="0" t="0" r="0" b="0"/>
              <a:pathLst>
                <a:path w="506" h="640" extrusionOk="0">
                  <a:moveTo>
                    <a:pt x="202" y="0"/>
                  </a:moveTo>
                  <a:lnTo>
                    <a:pt x="34" y="135"/>
                  </a:lnTo>
                  <a:lnTo>
                    <a:pt x="0" y="169"/>
                  </a:lnTo>
                  <a:lnTo>
                    <a:pt x="135" y="169"/>
                  </a:lnTo>
                  <a:lnTo>
                    <a:pt x="202" y="135"/>
                  </a:lnTo>
                  <a:lnTo>
                    <a:pt x="236" y="169"/>
                  </a:lnTo>
                  <a:lnTo>
                    <a:pt x="135" y="236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7" y="438"/>
                  </a:lnTo>
                  <a:lnTo>
                    <a:pt x="202" y="404"/>
                  </a:lnTo>
                  <a:lnTo>
                    <a:pt x="337" y="404"/>
                  </a:lnTo>
                  <a:lnTo>
                    <a:pt x="269" y="472"/>
                  </a:lnTo>
                  <a:lnTo>
                    <a:pt x="135" y="505"/>
                  </a:lnTo>
                  <a:lnTo>
                    <a:pt x="101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135" y="640"/>
                  </a:lnTo>
                  <a:lnTo>
                    <a:pt x="269" y="606"/>
                  </a:lnTo>
                  <a:lnTo>
                    <a:pt x="337" y="573"/>
                  </a:lnTo>
                  <a:lnTo>
                    <a:pt x="438" y="505"/>
                  </a:lnTo>
                  <a:lnTo>
                    <a:pt x="505" y="438"/>
                  </a:lnTo>
                  <a:lnTo>
                    <a:pt x="505" y="371"/>
                  </a:lnTo>
                  <a:lnTo>
                    <a:pt x="471" y="337"/>
                  </a:lnTo>
                  <a:lnTo>
                    <a:pt x="370" y="303"/>
                  </a:lnTo>
                  <a:lnTo>
                    <a:pt x="269" y="270"/>
                  </a:lnTo>
                  <a:lnTo>
                    <a:pt x="337" y="202"/>
                  </a:lnTo>
                  <a:lnTo>
                    <a:pt x="370" y="169"/>
                  </a:lnTo>
                  <a:lnTo>
                    <a:pt x="269" y="3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050"/>
            </a:p>
          </p:txBody>
        </p:sp>
        <p:sp>
          <p:nvSpPr>
            <p:cNvPr id="1775" name="Shape 1775"/>
            <p:cNvSpPr/>
            <p:nvPr/>
          </p:nvSpPr>
          <p:spPr>
            <a:xfrm>
              <a:off x="1741075" y="2721975"/>
              <a:ext cx="61475" cy="64000"/>
            </a:xfrm>
            <a:custGeom>
              <a:avLst/>
              <a:gdLst/>
              <a:ahLst/>
              <a:cxnLst/>
              <a:rect l="0" t="0" r="0" b="0"/>
              <a:pathLst>
                <a:path w="2459" h="2560" extrusionOk="0">
                  <a:moveTo>
                    <a:pt x="2324" y="135"/>
                  </a:moveTo>
                  <a:lnTo>
                    <a:pt x="2324" y="707"/>
                  </a:lnTo>
                  <a:lnTo>
                    <a:pt x="2290" y="1280"/>
                  </a:lnTo>
                  <a:lnTo>
                    <a:pt x="2257" y="1819"/>
                  </a:lnTo>
                  <a:lnTo>
                    <a:pt x="2290" y="2391"/>
                  </a:lnTo>
                  <a:lnTo>
                    <a:pt x="1213" y="2391"/>
                  </a:lnTo>
                  <a:lnTo>
                    <a:pt x="169" y="2425"/>
                  </a:lnTo>
                  <a:lnTo>
                    <a:pt x="169" y="2054"/>
                  </a:lnTo>
                  <a:lnTo>
                    <a:pt x="169" y="1718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6" y="404"/>
                  </a:lnTo>
                  <a:lnTo>
                    <a:pt x="136" y="202"/>
                  </a:lnTo>
                  <a:lnTo>
                    <a:pt x="270" y="236"/>
                  </a:lnTo>
                  <a:lnTo>
                    <a:pt x="1146" y="236"/>
                  </a:lnTo>
                  <a:lnTo>
                    <a:pt x="2324" y="135"/>
                  </a:lnTo>
                  <a:close/>
                  <a:moveTo>
                    <a:pt x="2391" y="0"/>
                  </a:moveTo>
                  <a:lnTo>
                    <a:pt x="2021" y="34"/>
                  </a:lnTo>
                  <a:lnTo>
                    <a:pt x="1651" y="34"/>
                  </a:lnTo>
                  <a:lnTo>
                    <a:pt x="1280" y="68"/>
                  </a:lnTo>
                  <a:lnTo>
                    <a:pt x="91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5" y="236"/>
                  </a:lnTo>
                  <a:lnTo>
                    <a:pt x="35" y="404"/>
                  </a:lnTo>
                  <a:lnTo>
                    <a:pt x="35" y="573"/>
                  </a:lnTo>
                  <a:lnTo>
                    <a:pt x="68" y="876"/>
                  </a:lnTo>
                  <a:lnTo>
                    <a:pt x="68" y="1280"/>
                  </a:lnTo>
                  <a:lnTo>
                    <a:pt x="35" y="1684"/>
                  </a:lnTo>
                  <a:lnTo>
                    <a:pt x="35" y="2088"/>
                  </a:lnTo>
                  <a:lnTo>
                    <a:pt x="35" y="2492"/>
                  </a:lnTo>
                  <a:lnTo>
                    <a:pt x="35" y="2526"/>
                  </a:lnTo>
                  <a:lnTo>
                    <a:pt x="102" y="2559"/>
                  </a:lnTo>
                  <a:lnTo>
                    <a:pt x="1247" y="2526"/>
                  </a:lnTo>
                  <a:lnTo>
                    <a:pt x="2391" y="2526"/>
                  </a:lnTo>
                  <a:lnTo>
                    <a:pt x="2425" y="2492"/>
                  </a:lnTo>
                  <a:lnTo>
                    <a:pt x="2459" y="2425"/>
                  </a:lnTo>
                  <a:lnTo>
                    <a:pt x="2425" y="2155"/>
                  </a:lnTo>
                  <a:lnTo>
                    <a:pt x="2425" y="1852"/>
                  </a:lnTo>
                  <a:lnTo>
                    <a:pt x="2425" y="1246"/>
                  </a:lnTo>
                  <a:lnTo>
                    <a:pt x="2459" y="674"/>
                  </a:lnTo>
                  <a:lnTo>
                    <a:pt x="2459" y="371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050"/>
            </a:p>
          </p:txBody>
        </p:sp>
        <p:sp>
          <p:nvSpPr>
            <p:cNvPr id="1776" name="Shape 1776"/>
            <p:cNvSpPr/>
            <p:nvPr/>
          </p:nvSpPr>
          <p:spPr>
            <a:xfrm>
              <a:off x="1811800" y="2723650"/>
              <a:ext cx="68200" cy="64000"/>
            </a:xfrm>
            <a:custGeom>
              <a:avLst/>
              <a:gdLst/>
              <a:ahLst/>
              <a:cxnLst/>
              <a:rect l="0" t="0" r="0" b="0"/>
              <a:pathLst>
                <a:path w="2728" h="2560" extrusionOk="0">
                  <a:moveTo>
                    <a:pt x="2189" y="135"/>
                  </a:moveTo>
                  <a:lnTo>
                    <a:pt x="2357" y="203"/>
                  </a:lnTo>
                  <a:lnTo>
                    <a:pt x="2458" y="236"/>
                  </a:lnTo>
                  <a:lnTo>
                    <a:pt x="2525" y="304"/>
                  </a:lnTo>
                  <a:lnTo>
                    <a:pt x="2559" y="405"/>
                  </a:lnTo>
                  <a:lnTo>
                    <a:pt x="2593" y="506"/>
                  </a:lnTo>
                  <a:lnTo>
                    <a:pt x="2593" y="741"/>
                  </a:lnTo>
                  <a:lnTo>
                    <a:pt x="2559" y="943"/>
                  </a:lnTo>
                  <a:lnTo>
                    <a:pt x="2525" y="1314"/>
                  </a:lnTo>
                  <a:lnTo>
                    <a:pt x="2458" y="1718"/>
                  </a:lnTo>
                  <a:lnTo>
                    <a:pt x="2458" y="1920"/>
                  </a:lnTo>
                  <a:lnTo>
                    <a:pt x="2424" y="2156"/>
                  </a:lnTo>
                  <a:lnTo>
                    <a:pt x="2391" y="2257"/>
                  </a:lnTo>
                  <a:lnTo>
                    <a:pt x="2357" y="2324"/>
                  </a:lnTo>
                  <a:lnTo>
                    <a:pt x="2256" y="2391"/>
                  </a:lnTo>
                  <a:lnTo>
                    <a:pt x="2121" y="2391"/>
                  </a:lnTo>
                  <a:lnTo>
                    <a:pt x="1212" y="2324"/>
                  </a:lnTo>
                  <a:lnTo>
                    <a:pt x="303" y="2324"/>
                  </a:lnTo>
                  <a:lnTo>
                    <a:pt x="269" y="1920"/>
                  </a:lnTo>
                  <a:lnTo>
                    <a:pt x="236" y="1550"/>
                  </a:lnTo>
                  <a:lnTo>
                    <a:pt x="168" y="1145"/>
                  </a:lnTo>
                  <a:lnTo>
                    <a:pt x="168" y="741"/>
                  </a:lnTo>
                  <a:lnTo>
                    <a:pt x="168" y="304"/>
                  </a:lnTo>
                  <a:lnTo>
                    <a:pt x="168" y="203"/>
                  </a:lnTo>
                  <a:lnTo>
                    <a:pt x="505" y="169"/>
                  </a:lnTo>
                  <a:lnTo>
                    <a:pt x="875" y="135"/>
                  </a:lnTo>
                  <a:close/>
                  <a:moveTo>
                    <a:pt x="1582" y="1"/>
                  </a:moveTo>
                  <a:lnTo>
                    <a:pt x="1145" y="34"/>
                  </a:lnTo>
                  <a:lnTo>
                    <a:pt x="370" y="34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67" y="135"/>
                  </a:lnTo>
                  <a:lnTo>
                    <a:pt x="34" y="270"/>
                  </a:lnTo>
                  <a:lnTo>
                    <a:pt x="0" y="438"/>
                  </a:lnTo>
                  <a:lnTo>
                    <a:pt x="34" y="741"/>
                  </a:lnTo>
                  <a:lnTo>
                    <a:pt x="34" y="1179"/>
                  </a:lnTo>
                  <a:lnTo>
                    <a:pt x="101" y="1583"/>
                  </a:lnTo>
                  <a:lnTo>
                    <a:pt x="135" y="1987"/>
                  </a:lnTo>
                  <a:lnTo>
                    <a:pt x="168" y="2425"/>
                  </a:lnTo>
                  <a:lnTo>
                    <a:pt x="202" y="2459"/>
                  </a:lnTo>
                  <a:lnTo>
                    <a:pt x="236" y="2492"/>
                  </a:lnTo>
                  <a:lnTo>
                    <a:pt x="606" y="2459"/>
                  </a:lnTo>
                  <a:lnTo>
                    <a:pt x="943" y="2459"/>
                  </a:lnTo>
                  <a:lnTo>
                    <a:pt x="1650" y="2492"/>
                  </a:lnTo>
                  <a:lnTo>
                    <a:pt x="2054" y="2560"/>
                  </a:lnTo>
                  <a:lnTo>
                    <a:pt x="2256" y="2560"/>
                  </a:lnTo>
                  <a:lnTo>
                    <a:pt x="2323" y="2526"/>
                  </a:lnTo>
                  <a:lnTo>
                    <a:pt x="2424" y="2492"/>
                  </a:lnTo>
                  <a:lnTo>
                    <a:pt x="2492" y="2425"/>
                  </a:lnTo>
                  <a:lnTo>
                    <a:pt x="2525" y="2358"/>
                  </a:lnTo>
                  <a:lnTo>
                    <a:pt x="2593" y="2189"/>
                  </a:lnTo>
                  <a:lnTo>
                    <a:pt x="2593" y="1853"/>
                  </a:lnTo>
                  <a:lnTo>
                    <a:pt x="2660" y="1348"/>
                  </a:lnTo>
                  <a:lnTo>
                    <a:pt x="2727" y="842"/>
                  </a:lnTo>
                  <a:lnTo>
                    <a:pt x="2727" y="506"/>
                  </a:lnTo>
                  <a:lnTo>
                    <a:pt x="2694" y="337"/>
                  </a:lnTo>
                  <a:lnTo>
                    <a:pt x="2626" y="203"/>
                  </a:lnTo>
                  <a:lnTo>
                    <a:pt x="2492" y="102"/>
                  </a:lnTo>
                  <a:lnTo>
                    <a:pt x="2323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050"/>
            </a:p>
          </p:txBody>
        </p:sp>
        <p:sp>
          <p:nvSpPr>
            <p:cNvPr id="1777" name="Shape 1777"/>
            <p:cNvSpPr/>
            <p:nvPr/>
          </p:nvSpPr>
          <p:spPr>
            <a:xfrm>
              <a:off x="1839575" y="2762375"/>
              <a:ext cx="14325" cy="16025"/>
            </a:xfrm>
            <a:custGeom>
              <a:avLst/>
              <a:gdLst/>
              <a:ahLst/>
              <a:cxnLst/>
              <a:rect l="0" t="0" r="0" b="0"/>
              <a:pathLst>
                <a:path w="573" h="641" extrusionOk="0">
                  <a:moveTo>
                    <a:pt x="337" y="1"/>
                  </a:moveTo>
                  <a:lnTo>
                    <a:pt x="269" y="68"/>
                  </a:lnTo>
                  <a:lnTo>
                    <a:pt x="202" y="135"/>
                  </a:lnTo>
                  <a:lnTo>
                    <a:pt x="34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236" y="438"/>
                  </a:lnTo>
                  <a:lnTo>
                    <a:pt x="404" y="405"/>
                  </a:lnTo>
                  <a:lnTo>
                    <a:pt x="404" y="573"/>
                  </a:lnTo>
                  <a:lnTo>
                    <a:pt x="404" y="607"/>
                  </a:lnTo>
                  <a:lnTo>
                    <a:pt x="438" y="640"/>
                  </a:lnTo>
                  <a:lnTo>
                    <a:pt x="471" y="640"/>
                  </a:lnTo>
                  <a:lnTo>
                    <a:pt x="505" y="607"/>
                  </a:lnTo>
                  <a:lnTo>
                    <a:pt x="505" y="573"/>
                  </a:lnTo>
                  <a:lnTo>
                    <a:pt x="572" y="573"/>
                  </a:lnTo>
                  <a:lnTo>
                    <a:pt x="539" y="506"/>
                  </a:lnTo>
                  <a:lnTo>
                    <a:pt x="572" y="304"/>
                  </a:lnTo>
                  <a:lnTo>
                    <a:pt x="572" y="270"/>
                  </a:lnTo>
                  <a:lnTo>
                    <a:pt x="539" y="236"/>
                  </a:lnTo>
                  <a:lnTo>
                    <a:pt x="505" y="203"/>
                  </a:lnTo>
                  <a:lnTo>
                    <a:pt x="471" y="236"/>
                  </a:lnTo>
                  <a:lnTo>
                    <a:pt x="337" y="304"/>
                  </a:lnTo>
                  <a:lnTo>
                    <a:pt x="168" y="304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050"/>
            </a:p>
          </p:txBody>
        </p:sp>
        <p:sp>
          <p:nvSpPr>
            <p:cNvPr id="1778" name="Shape 1778"/>
            <p:cNvSpPr/>
            <p:nvPr/>
          </p:nvSpPr>
          <p:spPr>
            <a:xfrm>
              <a:off x="1919525" y="2800250"/>
              <a:ext cx="4225" cy="23600"/>
            </a:xfrm>
            <a:custGeom>
              <a:avLst/>
              <a:gdLst/>
              <a:ahLst/>
              <a:cxnLst/>
              <a:rect l="0" t="0" r="0" b="0"/>
              <a:pathLst>
                <a:path w="169" h="944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270"/>
                  </a:lnTo>
                  <a:lnTo>
                    <a:pt x="1" y="472"/>
                  </a:lnTo>
                  <a:lnTo>
                    <a:pt x="1" y="943"/>
                  </a:lnTo>
                  <a:lnTo>
                    <a:pt x="135" y="943"/>
                  </a:lnTo>
                  <a:lnTo>
                    <a:pt x="135" y="506"/>
                  </a:lnTo>
                  <a:lnTo>
                    <a:pt x="169" y="68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050"/>
            </a:p>
          </p:txBody>
        </p:sp>
        <p:sp>
          <p:nvSpPr>
            <p:cNvPr id="1779" name="Shape 1779"/>
            <p:cNvSpPr/>
            <p:nvPr/>
          </p:nvSpPr>
          <p:spPr>
            <a:xfrm>
              <a:off x="1775600" y="2796875"/>
              <a:ext cx="64825" cy="26975"/>
            </a:xfrm>
            <a:custGeom>
              <a:avLst/>
              <a:gdLst/>
              <a:ahLst/>
              <a:cxnLst/>
              <a:rect l="0" t="0" r="0" b="0"/>
              <a:pathLst>
                <a:path w="2593" h="1079" extrusionOk="0">
                  <a:moveTo>
                    <a:pt x="438" y="1"/>
                  </a:moveTo>
                  <a:lnTo>
                    <a:pt x="68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0" y="1078"/>
                  </a:lnTo>
                  <a:lnTo>
                    <a:pt x="101" y="1078"/>
                  </a:lnTo>
                  <a:lnTo>
                    <a:pt x="135" y="641"/>
                  </a:lnTo>
                  <a:lnTo>
                    <a:pt x="135" y="203"/>
                  </a:lnTo>
                  <a:lnTo>
                    <a:pt x="371" y="136"/>
                  </a:lnTo>
                  <a:lnTo>
                    <a:pt x="606" y="102"/>
                  </a:lnTo>
                  <a:lnTo>
                    <a:pt x="1111" y="136"/>
                  </a:lnTo>
                  <a:lnTo>
                    <a:pt x="1616" y="169"/>
                  </a:lnTo>
                  <a:lnTo>
                    <a:pt x="2121" y="203"/>
                  </a:lnTo>
                  <a:lnTo>
                    <a:pt x="2256" y="237"/>
                  </a:lnTo>
                  <a:lnTo>
                    <a:pt x="2357" y="270"/>
                  </a:lnTo>
                  <a:lnTo>
                    <a:pt x="2391" y="371"/>
                  </a:lnTo>
                  <a:lnTo>
                    <a:pt x="2424" y="472"/>
                  </a:lnTo>
                  <a:lnTo>
                    <a:pt x="2458" y="708"/>
                  </a:lnTo>
                  <a:lnTo>
                    <a:pt x="2458" y="944"/>
                  </a:lnTo>
                  <a:lnTo>
                    <a:pt x="2458" y="1078"/>
                  </a:lnTo>
                  <a:lnTo>
                    <a:pt x="2559" y="1078"/>
                  </a:lnTo>
                  <a:lnTo>
                    <a:pt x="2559" y="1045"/>
                  </a:lnTo>
                  <a:lnTo>
                    <a:pt x="2593" y="573"/>
                  </a:lnTo>
                  <a:lnTo>
                    <a:pt x="2559" y="371"/>
                  </a:lnTo>
                  <a:lnTo>
                    <a:pt x="2525" y="237"/>
                  </a:lnTo>
                  <a:lnTo>
                    <a:pt x="2458" y="169"/>
                  </a:lnTo>
                  <a:lnTo>
                    <a:pt x="2357" y="102"/>
                  </a:lnTo>
                  <a:lnTo>
                    <a:pt x="2256" y="68"/>
                  </a:lnTo>
                  <a:lnTo>
                    <a:pt x="1987" y="35"/>
                  </a:lnTo>
                  <a:lnTo>
                    <a:pt x="1482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050"/>
            </a:p>
          </p:txBody>
        </p:sp>
        <p:sp>
          <p:nvSpPr>
            <p:cNvPr id="1780" name="Shape 1780"/>
            <p:cNvSpPr/>
            <p:nvPr/>
          </p:nvSpPr>
          <p:spPr>
            <a:xfrm>
              <a:off x="528200" y="2421475"/>
              <a:ext cx="15175" cy="10125"/>
            </a:xfrm>
            <a:custGeom>
              <a:avLst/>
              <a:gdLst/>
              <a:ahLst/>
              <a:cxnLst/>
              <a:rect l="0" t="0" r="0" b="0"/>
              <a:pathLst>
                <a:path w="607" h="405" extrusionOk="0">
                  <a:moveTo>
                    <a:pt x="337" y="1"/>
                  </a:moveTo>
                  <a:lnTo>
                    <a:pt x="202" y="102"/>
                  </a:lnTo>
                  <a:lnTo>
                    <a:pt x="68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05"/>
                  </a:lnTo>
                  <a:lnTo>
                    <a:pt x="303" y="304"/>
                  </a:lnTo>
                  <a:lnTo>
                    <a:pt x="438" y="237"/>
                  </a:lnTo>
                  <a:lnTo>
                    <a:pt x="539" y="203"/>
                  </a:lnTo>
                  <a:lnTo>
                    <a:pt x="573" y="136"/>
                  </a:lnTo>
                  <a:lnTo>
                    <a:pt x="606" y="102"/>
                  </a:lnTo>
                  <a:lnTo>
                    <a:pt x="573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050"/>
            </a:p>
          </p:txBody>
        </p:sp>
        <p:sp>
          <p:nvSpPr>
            <p:cNvPr id="1781" name="Shape 1781"/>
            <p:cNvSpPr/>
            <p:nvPr/>
          </p:nvSpPr>
          <p:spPr>
            <a:xfrm>
              <a:off x="1885850" y="2721975"/>
              <a:ext cx="63150" cy="68200"/>
            </a:xfrm>
            <a:custGeom>
              <a:avLst/>
              <a:gdLst/>
              <a:ahLst/>
              <a:cxnLst/>
              <a:rect l="0" t="0" r="0" b="0"/>
              <a:pathLst>
                <a:path w="2526" h="2728" extrusionOk="0">
                  <a:moveTo>
                    <a:pt x="439" y="135"/>
                  </a:moveTo>
                  <a:lnTo>
                    <a:pt x="708" y="169"/>
                  </a:lnTo>
                  <a:lnTo>
                    <a:pt x="1516" y="202"/>
                  </a:lnTo>
                  <a:lnTo>
                    <a:pt x="2189" y="202"/>
                  </a:lnTo>
                  <a:lnTo>
                    <a:pt x="2257" y="236"/>
                  </a:lnTo>
                  <a:lnTo>
                    <a:pt x="2290" y="270"/>
                  </a:lnTo>
                  <a:lnTo>
                    <a:pt x="2358" y="404"/>
                  </a:lnTo>
                  <a:lnTo>
                    <a:pt x="2391" y="606"/>
                  </a:lnTo>
                  <a:lnTo>
                    <a:pt x="2391" y="808"/>
                  </a:lnTo>
                  <a:lnTo>
                    <a:pt x="2358" y="1280"/>
                  </a:lnTo>
                  <a:lnTo>
                    <a:pt x="2358" y="1583"/>
                  </a:lnTo>
                  <a:lnTo>
                    <a:pt x="2324" y="1987"/>
                  </a:lnTo>
                  <a:lnTo>
                    <a:pt x="2290" y="2189"/>
                  </a:lnTo>
                  <a:lnTo>
                    <a:pt x="2189" y="2391"/>
                  </a:lnTo>
                  <a:lnTo>
                    <a:pt x="2156" y="2458"/>
                  </a:lnTo>
                  <a:lnTo>
                    <a:pt x="2122" y="2492"/>
                  </a:lnTo>
                  <a:lnTo>
                    <a:pt x="1987" y="2526"/>
                  </a:lnTo>
                  <a:lnTo>
                    <a:pt x="1684" y="2559"/>
                  </a:lnTo>
                  <a:lnTo>
                    <a:pt x="1112" y="2559"/>
                  </a:lnTo>
                  <a:lnTo>
                    <a:pt x="843" y="2526"/>
                  </a:lnTo>
                  <a:lnTo>
                    <a:pt x="540" y="2458"/>
                  </a:lnTo>
                  <a:lnTo>
                    <a:pt x="405" y="2391"/>
                  </a:lnTo>
                  <a:lnTo>
                    <a:pt x="304" y="2324"/>
                  </a:lnTo>
                  <a:lnTo>
                    <a:pt x="237" y="2189"/>
                  </a:lnTo>
                  <a:lnTo>
                    <a:pt x="203" y="2054"/>
                  </a:lnTo>
                  <a:lnTo>
                    <a:pt x="203" y="1718"/>
                  </a:lnTo>
                  <a:lnTo>
                    <a:pt x="237" y="1415"/>
                  </a:lnTo>
                  <a:lnTo>
                    <a:pt x="270" y="1111"/>
                  </a:lnTo>
                  <a:lnTo>
                    <a:pt x="237" y="775"/>
                  </a:lnTo>
                  <a:lnTo>
                    <a:pt x="169" y="135"/>
                  </a:lnTo>
                  <a:close/>
                  <a:moveTo>
                    <a:pt x="102" y="0"/>
                  </a:moveTo>
                  <a:lnTo>
                    <a:pt x="35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381"/>
                  </a:lnTo>
                  <a:lnTo>
                    <a:pt x="68" y="1751"/>
                  </a:lnTo>
                  <a:lnTo>
                    <a:pt x="35" y="2054"/>
                  </a:lnTo>
                  <a:lnTo>
                    <a:pt x="68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92"/>
                  </a:lnTo>
                  <a:lnTo>
                    <a:pt x="371" y="2559"/>
                  </a:lnTo>
                  <a:lnTo>
                    <a:pt x="506" y="2627"/>
                  </a:lnTo>
                  <a:lnTo>
                    <a:pt x="876" y="2694"/>
                  </a:lnTo>
                  <a:lnTo>
                    <a:pt x="1213" y="2728"/>
                  </a:lnTo>
                  <a:lnTo>
                    <a:pt x="1583" y="2728"/>
                  </a:lnTo>
                  <a:lnTo>
                    <a:pt x="1954" y="2660"/>
                  </a:lnTo>
                  <a:lnTo>
                    <a:pt x="2088" y="2660"/>
                  </a:lnTo>
                  <a:lnTo>
                    <a:pt x="2189" y="2593"/>
                  </a:lnTo>
                  <a:lnTo>
                    <a:pt x="2290" y="2526"/>
                  </a:lnTo>
                  <a:lnTo>
                    <a:pt x="2358" y="2425"/>
                  </a:lnTo>
                  <a:lnTo>
                    <a:pt x="2459" y="2223"/>
                  </a:lnTo>
                  <a:lnTo>
                    <a:pt x="2492" y="1953"/>
                  </a:lnTo>
                  <a:lnTo>
                    <a:pt x="2526" y="1684"/>
                  </a:lnTo>
                  <a:lnTo>
                    <a:pt x="2526" y="1448"/>
                  </a:lnTo>
                  <a:lnTo>
                    <a:pt x="2526" y="977"/>
                  </a:lnTo>
                  <a:lnTo>
                    <a:pt x="2526" y="606"/>
                  </a:lnTo>
                  <a:lnTo>
                    <a:pt x="2526" y="404"/>
                  </a:lnTo>
                  <a:lnTo>
                    <a:pt x="2459" y="236"/>
                  </a:lnTo>
                  <a:lnTo>
                    <a:pt x="2391" y="135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22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050"/>
            </a:p>
          </p:txBody>
        </p:sp>
        <p:sp>
          <p:nvSpPr>
            <p:cNvPr id="1782" name="Shape 1782"/>
            <p:cNvSpPr/>
            <p:nvPr/>
          </p:nvSpPr>
          <p:spPr>
            <a:xfrm>
              <a:off x="1984350" y="2761525"/>
              <a:ext cx="14325" cy="15175"/>
            </a:xfrm>
            <a:custGeom>
              <a:avLst/>
              <a:gdLst/>
              <a:ahLst/>
              <a:cxnLst/>
              <a:rect l="0" t="0" r="0" b="0"/>
              <a:pathLst>
                <a:path w="573" h="607" extrusionOk="0">
                  <a:moveTo>
                    <a:pt x="370" y="371"/>
                  </a:moveTo>
                  <a:lnTo>
                    <a:pt x="438" y="405"/>
                  </a:lnTo>
                  <a:lnTo>
                    <a:pt x="438" y="439"/>
                  </a:lnTo>
                  <a:lnTo>
                    <a:pt x="370" y="472"/>
                  </a:lnTo>
                  <a:lnTo>
                    <a:pt x="303" y="472"/>
                  </a:lnTo>
                  <a:lnTo>
                    <a:pt x="236" y="439"/>
                  </a:lnTo>
                  <a:lnTo>
                    <a:pt x="202" y="439"/>
                  </a:lnTo>
                  <a:lnTo>
                    <a:pt x="337" y="371"/>
                  </a:lnTo>
                  <a:close/>
                  <a:moveTo>
                    <a:pt x="337" y="1"/>
                  </a:moveTo>
                  <a:lnTo>
                    <a:pt x="168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38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67" y="573"/>
                  </a:lnTo>
                  <a:lnTo>
                    <a:pt x="135" y="540"/>
                  </a:lnTo>
                  <a:lnTo>
                    <a:pt x="236" y="607"/>
                  </a:lnTo>
                  <a:lnTo>
                    <a:pt x="438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572" y="439"/>
                  </a:lnTo>
                  <a:lnTo>
                    <a:pt x="572" y="371"/>
                  </a:lnTo>
                  <a:lnTo>
                    <a:pt x="539" y="304"/>
                  </a:lnTo>
                  <a:lnTo>
                    <a:pt x="438" y="270"/>
                  </a:lnTo>
                  <a:lnTo>
                    <a:pt x="337" y="237"/>
                  </a:lnTo>
                  <a:lnTo>
                    <a:pt x="236" y="270"/>
                  </a:lnTo>
                  <a:lnTo>
                    <a:pt x="135" y="338"/>
                  </a:lnTo>
                  <a:lnTo>
                    <a:pt x="135" y="270"/>
                  </a:lnTo>
                  <a:lnTo>
                    <a:pt x="202" y="203"/>
                  </a:lnTo>
                  <a:lnTo>
                    <a:pt x="269" y="136"/>
                  </a:lnTo>
                  <a:lnTo>
                    <a:pt x="370" y="102"/>
                  </a:lnTo>
                  <a:lnTo>
                    <a:pt x="471" y="102"/>
                  </a:lnTo>
                  <a:lnTo>
                    <a:pt x="505" y="68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050"/>
            </a:p>
          </p:txBody>
        </p:sp>
        <p:sp>
          <p:nvSpPr>
            <p:cNvPr id="1783" name="Shape 1783"/>
            <p:cNvSpPr/>
            <p:nvPr/>
          </p:nvSpPr>
          <p:spPr>
            <a:xfrm>
              <a:off x="1973400" y="2674850"/>
              <a:ext cx="68200" cy="42100"/>
            </a:xfrm>
            <a:custGeom>
              <a:avLst/>
              <a:gdLst/>
              <a:ahLst/>
              <a:cxnLst/>
              <a:rect l="0" t="0" r="0" b="0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6" y="1549"/>
                  </a:lnTo>
                  <a:lnTo>
                    <a:pt x="909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3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2" y="707"/>
                  </a:lnTo>
                  <a:lnTo>
                    <a:pt x="202" y="438"/>
                  </a:lnTo>
                  <a:lnTo>
                    <a:pt x="236" y="303"/>
                  </a:lnTo>
                  <a:lnTo>
                    <a:pt x="202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101" y="168"/>
                  </a:lnTo>
                  <a:lnTo>
                    <a:pt x="101" y="202"/>
                  </a:lnTo>
                  <a:lnTo>
                    <a:pt x="101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1" y="1111"/>
                  </a:lnTo>
                  <a:lnTo>
                    <a:pt x="202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7" y="1549"/>
                  </a:lnTo>
                  <a:lnTo>
                    <a:pt x="2727" y="909"/>
                  </a:lnTo>
                  <a:lnTo>
                    <a:pt x="2727" y="572"/>
                  </a:lnTo>
                  <a:lnTo>
                    <a:pt x="2660" y="269"/>
                  </a:lnTo>
                  <a:lnTo>
                    <a:pt x="2626" y="168"/>
                  </a:lnTo>
                  <a:lnTo>
                    <a:pt x="2525" y="135"/>
                  </a:lnTo>
                  <a:lnTo>
                    <a:pt x="2424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050"/>
            </a:p>
          </p:txBody>
        </p:sp>
        <p:sp>
          <p:nvSpPr>
            <p:cNvPr id="1784" name="Shape 1784"/>
            <p:cNvSpPr/>
            <p:nvPr/>
          </p:nvSpPr>
          <p:spPr>
            <a:xfrm>
              <a:off x="1915325" y="2794350"/>
              <a:ext cx="69050" cy="29500"/>
            </a:xfrm>
            <a:custGeom>
              <a:avLst/>
              <a:gdLst/>
              <a:ahLst/>
              <a:cxnLst/>
              <a:rect l="0" t="0" r="0" b="0"/>
              <a:pathLst>
                <a:path w="2762" h="1180" extrusionOk="0">
                  <a:moveTo>
                    <a:pt x="438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34" y="270"/>
                  </a:lnTo>
                  <a:lnTo>
                    <a:pt x="101" y="270"/>
                  </a:lnTo>
                  <a:lnTo>
                    <a:pt x="135" y="237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539" y="136"/>
                  </a:lnTo>
                  <a:lnTo>
                    <a:pt x="977" y="169"/>
                  </a:lnTo>
                  <a:lnTo>
                    <a:pt x="1919" y="203"/>
                  </a:lnTo>
                  <a:lnTo>
                    <a:pt x="2256" y="237"/>
                  </a:lnTo>
                  <a:lnTo>
                    <a:pt x="2391" y="270"/>
                  </a:lnTo>
                  <a:lnTo>
                    <a:pt x="2525" y="338"/>
                  </a:lnTo>
                  <a:lnTo>
                    <a:pt x="2593" y="371"/>
                  </a:lnTo>
                  <a:lnTo>
                    <a:pt x="2626" y="439"/>
                  </a:lnTo>
                  <a:lnTo>
                    <a:pt x="2660" y="607"/>
                  </a:lnTo>
                  <a:lnTo>
                    <a:pt x="2626" y="910"/>
                  </a:lnTo>
                  <a:lnTo>
                    <a:pt x="2660" y="1179"/>
                  </a:lnTo>
                  <a:lnTo>
                    <a:pt x="2761" y="1179"/>
                  </a:lnTo>
                  <a:lnTo>
                    <a:pt x="2761" y="708"/>
                  </a:lnTo>
                  <a:lnTo>
                    <a:pt x="2761" y="439"/>
                  </a:lnTo>
                  <a:lnTo>
                    <a:pt x="2727" y="371"/>
                  </a:lnTo>
                  <a:lnTo>
                    <a:pt x="2660" y="270"/>
                  </a:lnTo>
                  <a:lnTo>
                    <a:pt x="2593" y="237"/>
                  </a:lnTo>
                  <a:lnTo>
                    <a:pt x="2525" y="169"/>
                  </a:lnTo>
                  <a:lnTo>
                    <a:pt x="2256" y="102"/>
                  </a:lnTo>
                  <a:lnTo>
                    <a:pt x="1919" y="68"/>
                  </a:lnTo>
                  <a:lnTo>
                    <a:pt x="1583" y="68"/>
                  </a:lnTo>
                  <a:lnTo>
                    <a:pt x="909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050"/>
            </a:p>
          </p:txBody>
        </p:sp>
        <p:sp>
          <p:nvSpPr>
            <p:cNvPr id="1785" name="Shape 1785"/>
            <p:cNvSpPr/>
            <p:nvPr/>
          </p:nvSpPr>
          <p:spPr>
            <a:xfrm>
              <a:off x="2033150" y="2721975"/>
              <a:ext cx="65675" cy="66525"/>
            </a:xfrm>
            <a:custGeom>
              <a:avLst/>
              <a:gdLst/>
              <a:ahLst/>
              <a:cxnLst/>
              <a:rect l="0" t="0" r="0" b="0"/>
              <a:pathLst>
                <a:path w="2627" h="2661" extrusionOk="0">
                  <a:moveTo>
                    <a:pt x="2122" y="135"/>
                  </a:moveTo>
                  <a:lnTo>
                    <a:pt x="2257" y="169"/>
                  </a:lnTo>
                  <a:lnTo>
                    <a:pt x="2358" y="236"/>
                  </a:lnTo>
                  <a:lnTo>
                    <a:pt x="2425" y="337"/>
                  </a:lnTo>
                  <a:lnTo>
                    <a:pt x="2492" y="539"/>
                  </a:lnTo>
                  <a:lnTo>
                    <a:pt x="2492" y="741"/>
                  </a:lnTo>
                  <a:lnTo>
                    <a:pt x="2492" y="1179"/>
                  </a:lnTo>
                  <a:lnTo>
                    <a:pt x="2425" y="1718"/>
                  </a:lnTo>
                  <a:lnTo>
                    <a:pt x="2391" y="1953"/>
                  </a:lnTo>
                  <a:lnTo>
                    <a:pt x="2290" y="2223"/>
                  </a:lnTo>
                  <a:lnTo>
                    <a:pt x="2223" y="2324"/>
                  </a:lnTo>
                  <a:lnTo>
                    <a:pt x="2156" y="2391"/>
                  </a:lnTo>
                  <a:lnTo>
                    <a:pt x="2021" y="2458"/>
                  </a:lnTo>
                  <a:lnTo>
                    <a:pt x="1920" y="2492"/>
                  </a:lnTo>
                  <a:lnTo>
                    <a:pt x="1381" y="2492"/>
                  </a:lnTo>
                  <a:lnTo>
                    <a:pt x="472" y="2458"/>
                  </a:lnTo>
                  <a:lnTo>
                    <a:pt x="337" y="2425"/>
                  </a:lnTo>
                  <a:lnTo>
                    <a:pt x="236" y="2324"/>
                  </a:lnTo>
                  <a:lnTo>
                    <a:pt x="169" y="2223"/>
                  </a:lnTo>
                  <a:lnTo>
                    <a:pt x="135" y="2088"/>
                  </a:lnTo>
                  <a:lnTo>
                    <a:pt x="135" y="1785"/>
                  </a:lnTo>
                  <a:lnTo>
                    <a:pt x="169" y="1516"/>
                  </a:lnTo>
                  <a:lnTo>
                    <a:pt x="169" y="741"/>
                  </a:lnTo>
                  <a:lnTo>
                    <a:pt x="203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472" y="169"/>
                  </a:lnTo>
                  <a:lnTo>
                    <a:pt x="775" y="135"/>
                  </a:lnTo>
                  <a:close/>
                  <a:moveTo>
                    <a:pt x="506" y="0"/>
                  </a:moveTo>
                  <a:lnTo>
                    <a:pt x="135" y="68"/>
                  </a:lnTo>
                  <a:lnTo>
                    <a:pt x="135" y="101"/>
                  </a:lnTo>
                  <a:lnTo>
                    <a:pt x="102" y="101"/>
                  </a:lnTo>
                  <a:lnTo>
                    <a:pt x="68" y="135"/>
                  </a:lnTo>
                  <a:lnTo>
                    <a:pt x="34" y="573"/>
                  </a:lnTo>
                  <a:lnTo>
                    <a:pt x="34" y="1010"/>
                  </a:lnTo>
                  <a:lnTo>
                    <a:pt x="34" y="1852"/>
                  </a:lnTo>
                  <a:lnTo>
                    <a:pt x="1" y="2088"/>
                  </a:lnTo>
                  <a:lnTo>
                    <a:pt x="34" y="2290"/>
                  </a:lnTo>
                  <a:lnTo>
                    <a:pt x="68" y="2357"/>
                  </a:lnTo>
                  <a:lnTo>
                    <a:pt x="102" y="2458"/>
                  </a:lnTo>
                  <a:lnTo>
                    <a:pt x="169" y="2526"/>
                  </a:lnTo>
                  <a:lnTo>
                    <a:pt x="270" y="2559"/>
                  </a:lnTo>
                  <a:lnTo>
                    <a:pt x="573" y="2627"/>
                  </a:lnTo>
                  <a:lnTo>
                    <a:pt x="876" y="2660"/>
                  </a:lnTo>
                  <a:lnTo>
                    <a:pt x="1482" y="2627"/>
                  </a:lnTo>
                  <a:lnTo>
                    <a:pt x="1718" y="2627"/>
                  </a:lnTo>
                  <a:lnTo>
                    <a:pt x="1987" y="2593"/>
                  </a:lnTo>
                  <a:lnTo>
                    <a:pt x="2122" y="2559"/>
                  </a:lnTo>
                  <a:lnTo>
                    <a:pt x="2223" y="2526"/>
                  </a:lnTo>
                  <a:lnTo>
                    <a:pt x="2324" y="2458"/>
                  </a:lnTo>
                  <a:lnTo>
                    <a:pt x="2391" y="2357"/>
                  </a:lnTo>
                  <a:lnTo>
                    <a:pt x="2526" y="2088"/>
                  </a:lnTo>
                  <a:lnTo>
                    <a:pt x="2560" y="1819"/>
                  </a:lnTo>
                  <a:lnTo>
                    <a:pt x="2593" y="1246"/>
                  </a:lnTo>
                  <a:lnTo>
                    <a:pt x="2627" y="707"/>
                  </a:lnTo>
                  <a:lnTo>
                    <a:pt x="2627" y="438"/>
                  </a:lnTo>
                  <a:lnTo>
                    <a:pt x="2593" y="337"/>
                  </a:lnTo>
                  <a:lnTo>
                    <a:pt x="2526" y="202"/>
                  </a:lnTo>
                  <a:lnTo>
                    <a:pt x="2459" y="135"/>
                  </a:lnTo>
                  <a:lnTo>
                    <a:pt x="2358" y="68"/>
                  </a:lnTo>
                  <a:lnTo>
                    <a:pt x="2257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050"/>
            </a:p>
          </p:txBody>
        </p:sp>
        <p:sp>
          <p:nvSpPr>
            <p:cNvPr id="1786" name="Shape 1786"/>
            <p:cNvSpPr/>
            <p:nvPr/>
          </p:nvSpPr>
          <p:spPr>
            <a:xfrm>
              <a:off x="1913625" y="2764050"/>
              <a:ext cx="10125" cy="13500"/>
            </a:xfrm>
            <a:custGeom>
              <a:avLst/>
              <a:gdLst/>
              <a:ahLst/>
              <a:cxnLst/>
              <a:rect l="0" t="0" r="0" b="0"/>
              <a:pathLst>
                <a:path w="405" h="540" extrusionOk="0">
                  <a:moveTo>
                    <a:pt x="1" y="1"/>
                  </a:moveTo>
                  <a:lnTo>
                    <a:pt x="1" y="68"/>
                  </a:lnTo>
                  <a:lnTo>
                    <a:pt x="1" y="169"/>
                  </a:lnTo>
                  <a:lnTo>
                    <a:pt x="35" y="237"/>
                  </a:lnTo>
                  <a:lnTo>
                    <a:pt x="68" y="270"/>
                  </a:lnTo>
                  <a:lnTo>
                    <a:pt x="237" y="270"/>
                  </a:lnTo>
                  <a:lnTo>
                    <a:pt x="270" y="338"/>
                  </a:lnTo>
                  <a:lnTo>
                    <a:pt x="270" y="405"/>
                  </a:lnTo>
                  <a:lnTo>
                    <a:pt x="102" y="405"/>
                  </a:lnTo>
                  <a:lnTo>
                    <a:pt x="68" y="371"/>
                  </a:lnTo>
                  <a:lnTo>
                    <a:pt x="35" y="405"/>
                  </a:lnTo>
                  <a:lnTo>
                    <a:pt x="1" y="439"/>
                  </a:lnTo>
                  <a:lnTo>
                    <a:pt x="1" y="506"/>
                  </a:lnTo>
                  <a:lnTo>
                    <a:pt x="35" y="540"/>
                  </a:lnTo>
                  <a:lnTo>
                    <a:pt x="304" y="540"/>
                  </a:lnTo>
                  <a:lnTo>
                    <a:pt x="338" y="506"/>
                  </a:lnTo>
                  <a:lnTo>
                    <a:pt x="371" y="472"/>
                  </a:lnTo>
                  <a:lnTo>
                    <a:pt x="405" y="371"/>
                  </a:lnTo>
                  <a:lnTo>
                    <a:pt x="405" y="270"/>
                  </a:lnTo>
                  <a:lnTo>
                    <a:pt x="371" y="203"/>
                  </a:lnTo>
                  <a:lnTo>
                    <a:pt x="304" y="169"/>
                  </a:lnTo>
                  <a:lnTo>
                    <a:pt x="237" y="136"/>
                  </a:lnTo>
                  <a:lnTo>
                    <a:pt x="136" y="136"/>
                  </a:lnTo>
                  <a:lnTo>
                    <a:pt x="136" y="102"/>
                  </a:lnTo>
                  <a:lnTo>
                    <a:pt x="237" y="102"/>
                  </a:lnTo>
                  <a:lnTo>
                    <a:pt x="304" y="68"/>
                  </a:lnTo>
                  <a:lnTo>
                    <a:pt x="405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050"/>
            </a:p>
          </p:txBody>
        </p:sp>
        <p:sp>
          <p:nvSpPr>
            <p:cNvPr id="1787" name="Shape 1787"/>
            <p:cNvSpPr/>
            <p:nvPr/>
          </p:nvSpPr>
          <p:spPr>
            <a:xfrm>
              <a:off x="1959075" y="2722825"/>
              <a:ext cx="63175" cy="66500"/>
            </a:xfrm>
            <a:custGeom>
              <a:avLst/>
              <a:gdLst/>
              <a:ahLst/>
              <a:cxnLst/>
              <a:rect l="0" t="0" r="0" b="0"/>
              <a:pathLst>
                <a:path w="2527" h="2660" extrusionOk="0">
                  <a:moveTo>
                    <a:pt x="2122" y="135"/>
                  </a:moveTo>
                  <a:lnTo>
                    <a:pt x="2257" y="202"/>
                  </a:lnTo>
                  <a:lnTo>
                    <a:pt x="2324" y="337"/>
                  </a:lnTo>
                  <a:lnTo>
                    <a:pt x="2391" y="471"/>
                  </a:lnTo>
                  <a:lnTo>
                    <a:pt x="2425" y="673"/>
                  </a:lnTo>
                  <a:lnTo>
                    <a:pt x="2425" y="1044"/>
                  </a:lnTo>
                  <a:lnTo>
                    <a:pt x="2391" y="1347"/>
                  </a:lnTo>
                  <a:lnTo>
                    <a:pt x="2391" y="1818"/>
                  </a:lnTo>
                  <a:lnTo>
                    <a:pt x="2391" y="2054"/>
                  </a:lnTo>
                  <a:lnTo>
                    <a:pt x="2358" y="2290"/>
                  </a:lnTo>
                  <a:lnTo>
                    <a:pt x="2290" y="2424"/>
                  </a:lnTo>
                  <a:lnTo>
                    <a:pt x="2189" y="2492"/>
                  </a:lnTo>
                  <a:lnTo>
                    <a:pt x="1886" y="2492"/>
                  </a:lnTo>
                  <a:lnTo>
                    <a:pt x="1550" y="2458"/>
                  </a:lnTo>
                  <a:lnTo>
                    <a:pt x="1280" y="2424"/>
                  </a:lnTo>
                  <a:lnTo>
                    <a:pt x="674" y="2424"/>
                  </a:lnTo>
                  <a:lnTo>
                    <a:pt x="371" y="2458"/>
                  </a:lnTo>
                  <a:lnTo>
                    <a:pt x="203" y="2424"/>
                  </a:lnTo>
                  <a:lnTo>
                    <a:pt x="136" y="2391"/>
                  </a:lnTo>
                  <a:lnTo>
                    <a:pt x="136" y="2323"/>
                  </a:lnTo>
                  <a:lnTo>
                    <a:pt x="136" y="2054"/>
                  </a:lnTo>
                  <a:lnTo>
                    <a:pt x="136" y="1785"/>
                  </a:lnTo>
                  <a:lnTo>
                    <a:pt x="203" y="1246"/>
                  </a:lnTo>
                  <a:lnTo>
                    <a:pt x="237" y="774"/>
                  </a:lnTo>
                  <a:lnTo>
                    <a:pt x="203" y="269"/>
                  </a:lnTo>
                  <a:lnTo>
                    <a:pt x="472" y="202"/>
                  </a:lnTo>
                  <a:lnTo>
                    <a:pt x="1449" y="202"/>
                  </a:lnTo>
                  <a:lnTo>
                    <a:pt x="1684" y="135"/>
                  </a:lnTo>
                  <a:close/>
                  <a:moveTo>
                    <a:pt x="1684" y="0"/>
                  </a:moveTo>
                  <a:lnTo>
                    <a:pt x="1247" y="67"/>
                  </a:lnTo>
                  <a:lnTo>
                    <a:pt x="472" y="67"/>
                  </a:lnTo>
                  <a:lnTo>
                    <a:pt x="237" y="135"/>
                  </a:lnTo>
                  <a:lnTo>
                    <a:pt x="237" y="101"/>
                  </a:lnTo>
                  <a:lnTo>
                    <a:pt x="203" y="67"/>
                  </a:lnTo>
                  <a:lnTo>
                    <a:pt x="169" y="67"/>
                  </a:lnTo>
                  <a:lnTo>
                    <a:pt x="136" y="101"/>
                  </a:lnTo>
                  <a:lnTo>
                    <a:pt x="102" y="404"/>
                  </a:lnTo>
                  <a:lnTo>
                    <a:pt x="68" y="741"/>
                  </a:lnTo>
                  <a:lnTo>
                    <a:pt x="68" y="1044"/>
                  </a:lnTo>
                  <a:lnTo>
                    <a:pt x="68" y="1347"/>
                  </a:lnTo>
                  <a:lnTo>
                    <a:pt x="1" y="1953"/>
                  </a:lnTo>
                  <a:lnTo>
                    <a:pt x="1" y="2222"/>
                  </a:lnTo>
                  <a:lnTo>
                    <a:pt x="1" y="2525"/>
                  </a:lnTo>
                  <a:lnTo>
                    <a:pt x="35" y="2559"/>
                  </a:lnTo>
                  <a:lnTo>
                    <a:pt x="68" y="2593"/>
                  </a:lnTo>
                  <a:lnTo>
                    <a:pt x="674" y="2593"/>
                  </a:lnTo>
                  <a:lnTo>
                    <a:pt x="1280" y="2559"/>
                  </a:lnTo>
                  <a:lnTo>
                    <a:pt x="1516" y="2593"/>
                  </a:lnTo>
                  <a:lnTo>
                    <a:pt x="1752" y="2626"/>
                  </a:lnTo>
                  <a:lnTo>
                    <a:pt x="1987" y="2660"/>
                  </a:lnTo>
                  <a:lnTo>
                    <a:pt x="2223" y="2660"/>
                  </a:lnTo>
                  <a:lnTo>
                    <a:pt x="2290" y="2626"/>
                  </a:lnTo>
                  <a:lnTo>
                    <a:pt x="2358" y="2593"/>
                  </a:lnTo>
                  <a:lnTo>
                    <a:pt x="2459" y="2458"/>
                  </a:lnTo>
                  <a:lnTo>
                    <a:pt x="2526" y="2290"/>
                  </a:lnTo>
                  <a:lnTo>
                    <a:pt x="2526" y="2088"/>
                  </a:lnTo>
                  <a:lnTo>
                    <a:pt x="2526" y="1650"/>
                  </a:lnTo>
                  <a:lnTo>
                    <a:pt x="2526" y="1347"/>
                  </a:lnTo>
                  <a:lnTo>
                    <a:pt x="2526" y="976"/>
                  </a:lnTo>
                  <a:lnTo>
                    <a:pt x="2526" y="572"/>
                  </a:lnTo>
                  <a:lnTo>
                    <a:pt x="2459" y="370"/>
                  </a:lnTo>
                  <a:lnTo>
                    <a:pt x="2391" y="202"/>
                  </a:lnTo>
                  <a:lnTo>
                    <a:pt x="2257" y="101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050"/>
            </a:p>
          </p:txBody>
        </p:sp>
        <p:sp>
          <p:nvSpPr>
            <p:cNvPr id="1788" name="Shape 1788"/>
            <p:cNvSpPr/>
            <p:nvPr/>
          </p:nvSpPr>
          <p:spPr>
            <a:xfrm>
              <a:off x="1895950" y="2673150"/>
              <a:ext cx="69900" cy="43800"/>
            </a:xfrm>
            <a:custGeom>
              <a:avLst/>
              <a:gdLst/>
              <a:ahLst/>
              <a:cxnLst/>
              <a:rect l="0" t="0" r="0" b="0"/>
              <a:pathLst>
                <a:path w="2796" h="1752" extrusionOk="0">
                  <a:moveTo>
                    <a:pt x="506" y="102"/>
                  </a:moveTo>
                  <a:lnTo>
                    <a:pt x="910" y="135"/>
                  </a:lnTo>
                  <a:lnTo>
                    <a:pt x="1381" y="169"/>
                  </a:lnTo>
                  <a:lnTo>
                    <a:pt x="1819" y="203"/>
                  </a:lnTo>
                  <a:lnTo>
                    <a:pt x="2156" y="236"/>
                  </a:lnTo>
                  <a:lnTo>
                    <a:pt x="2492" y="236"/>
                  </a:lnTo>
                  <a:lnTo>
                    <a:pt x="2560" y="270"/>
                  </a:lnTo>
                  <a:lnTo>
                    <a:pt x="2593" y="337"/>
                  </a:lnTo>
                  <a:lnTo>
                    <a:pt x="2661" y="607"/>
                  </a:lnTo>
                  <a:lnTo>
                    <a:pt x="2661" y="876"/>
                  </a:lnTo>
                  <a:lnTo>
                    <a:pt x="2661" y="1078"/>
                  </a:lnTo>
                  <a:lnTo>
                    <a:pt x="2661" y="1246"/>
                  </a:lnTo>
                  <a:lnTo>
                    <a:pt x="2627" y="1448"/>
                  </a:lnTo>
                  <a:lnTo>
                    <a:pt x="2593" y="1516"/>
                  </a:lnTo>
                  <a:lnTo>
                    <a:pt x="2560" y="1549"/>
                  </a:lnTo>
                  <a:lnTo>
                    <a:pt x="2425" y="1617"/>
                  </a:lnTo>
                  <a:lnTo>
                    <a:pt x="2156" y="1617"/>
                  </a:lnTo>
                  <a:lnTo>
                    <a:pt x="1718" y="1583"/>
                  </a:lnTo>
                  <a:lnTo>
                    <a:pt x="1482" y="1549"/>
                  </a:lnTo>
                  <a:lnTo>
                    <a:pt x="1280" y="1549"/>
                  </a:lnTo>
                  <a:lnTo>
                    <a:pt x="708" y="1617"/>
                  </a:lnTo>
                  <a:lnTo>
                    <a:pt x="472" y="1583"/>
                  </a:lnTo>
                  <a:lnTo>
                    <a:pt x="405" y="1583"/>
                  </a:lnTo>
                  <a:lnTo>
                    <a:pt x="371" y="1549"/>
                  </a:lnTo>
                  <a:lnTo>
                    <a:pt x="338" y="1482"/>
                  </a:lnTo>
                  <a:lnTo>
                    <a:pt x="304" y="1280"/>
                  </a:lnTo>
                  <a:lnTo>
                    <a:pt x="304" y="741"/>
                  </a:lnTo>
                  <a:lnTo>
                    <a:pt x="304" y="203"/>
                  </a:lnTo>
                  <a:lnTo>
                    <a:pt x="304" y="169"/>
                  </a:lnTo>
                  <a:lnTo>
                    <a:pt x="270" y="135"/>
                  </a:lnTo>
                  <a:lnTo>
                    <a:pt x="506" y="102"/>
                  </a:lnTo>
                  <a:close/>
                  <a:moveTo>
                    <a:pt x="338" y="1"/>
                  </a:moveTo>
                  <a:lnTo>
                    <a:pt x="169" y="34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36"/>
                  </a:lnTo>
                  <a:lnTo>
                    <a:pt x="102" y="203"/>
                  </a:lnTo>
                  <a:lnTo>
                    <a:pt x="203" y="169"/>
                  </a:lnTo>
                  <a:lnTo>
                    <a:pt x="237" y="152"/>
                  </a:lnTo>
                  <a:lnTo>
                    <a:pt x="237" y="152"/>
                  </a:lnTo>
                  <a:lnTo>
                    <a:pt x="237" y="169"/>
                  </a:lnTo>
                  <a:lnTo>
                    <a:pt x="169" y="506"/>
                  </a:lnTo>
                  <a:lnTo>
                    <a:pt x="136" y="809"/>
                  </a:lnTo>
                  <a:lnTo>
                    <a:pt x="136" y="1011"/>
                  </a:lnTo>
                  <a:lnTo>
                    <a:pt x="169" y="1213"/>
                  </a:lnTo>
                  <a:lnTo>
                    <a:pt x="169" y="1415"/>
                  </a:lnTo>
                  <a:lnTo>
                    <a:pt x="169" y="1617"/>
                  </a:lnTo>
                  <a:lnTo>
                    <a:pt x="203" y="1684"/>
                  </a:lnTo>
                  <a:lnTo>
                    <a:pt x="237" y="1684"/>
                  </a:lnTo>
                  <a:lnTo>
                    <a:pt x="540" y="1718"/>
                  </a:lnTo>
                  <a:lnTo>
                    <a:pt x="843" y="1718"/>
                  </a:lnTo>
                  <a:lnTo>
                    <a:pt x="1482" y="1684"/>
                  </a:lnTo>
                  <a:lnTo>
                    <a:pt x="1718" y="1718"/>
                  </a:lnTo>
                  <a:lnTo>
                    <a:pt x="1954" y="1751"/>
                  </a:lnTo>
                  <a:lnTo>
                    <a:pt x="2459" y="1751"/>
                  </a:lnTo>
                  <a:lnTo>
                    <a:pt x="2593" y="1684"/>
                  </a:lnTo>
                  <a:lnTo>
                    <a:pt x="2728" y="1583"/>
                  </a:lnTo>
                  <a:lnTo>
                    <a:pt x="2762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2" y="506"/>
                  </a:lnTo>
                  <a:lnTo>
                    <a:pt x="2694" y="304"/>
                  </a:lnTo>
                  <a:lnTo>
                    <a:pt x="2627" y="203"/>
                  </a:lnTo>
                  <a:lnTo>
                    <a:pt x="2560" y="135"/>
                  </a:lnTo>
                  <a:lnTo>
                    <a:pt x="2391" y="102"/>
                  </a:lnTo>
                  <a:lnTo>
                    <a:pt x="2223" y="135"/>
                  </a:lnTo>
                  <a:lnTo>
                    <a:pt x="2088" y="135"/>
                  </a:lnTo>
                  <a:lnTo>
                    <a:pt x="1920" y="102"/>
                  </a:lnTo>
                  <a:lnTo>
                    <a:pt x="1617" y="68"/>
                  </a:lnTo>
                  <a:lnTo>
                    <a:pt x="1146" y="34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050"/>
            </a:p>
          </p:txBody>
        </p:sp>
        <p:sp>
          <p:nvSpPr>
            <p:cNvPr id="1789" name="Shape 1789"/>
            <p:cNvSpPr/>
            <p:nvPr/>
          </p:nvSpPr>
          <p:spPr>
            <a:xfrm>
              <a:off x="1847975" y="2798575"/>
              <a:ext cx="64000" cy="25275"/>
            </a:xfrm>
            <a:custGeom>
              <a:avLst/>
              <a:gdLst/>
              <a:ahLst/>
              <a:cxnLst/>
              <a:rect l="0" t="0" r="0" b="0"/>
              <a:pathLst>
                <a:path w="2560" h="1011" extrusionOk="0">
                  <a:moveTo>
                    <a:pt x="1314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68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909"/>
                  </a:lnTo>
                  <a:lnTo>
                    <a:pt x="34" y="1010"/>
                  </a:lnTo>
                  <a:lnTo>
                    <a:pt x="169" y="1010"/>
                  </a:lnTo>
                  <a:lnTo>
                    <a:pt x="135" y="606"/>
                  </a:lnTo>
                  <a:lnTo>
                    <a:pt x="102" y="371"/>
                  </a:lnTo>
                  <a:lnTo>
                    <a:pt x="135" y="169"/>
                  </a:lnTo>
                  <a:lnTo>
                    <a:pt x="1280" y="135"/>
                  </a:lnTo>
                  <a:lnTo>
                    <a:pt x="1920" y="101"/>
                  </a:lnTo>
                  <a:lnTo>
                    <a:pt x="2257" y="101"/>
                  </a:lnTo>
                  <a:lnTo>
                    <a:pt x="2391" y="135"/>
                  </a:lnTo>
                  <a:lnTo>
                    <a:pt x="2425" y="169"/>
                  </a:lnTo>
                  <a:lnTo>
                    <a:pt x="2459" y="1010"/>
                  </a:lnTo>
                  <a:lnTo>
                    <a:pt x="2560" y="1010"/>
                  </a:lnTo>
                  <a:lnTo>
                    <a:pt x="2526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050"/>
            </a:p>
          </p:txBody>
        </p:sp>
        <p:sp>
          <p:nvSpPr>
            <p:cNvPr id="1790" name="Shape 1790"/>
            <p:cNvSpPr/>
            <p:nvPr/>
          </p:nvSpPr>
          <p:spPr>
            <a:xfrm>
              <a:off x="457500" y="2411375"/>
              <a:ext cx="14325" cy="12650"/>
            </a:xfrm>
            <a:custGeom>
              <a:avLst/>
              <a:gdLst/>
              <a:ahLst/>
              <a:cxnLst/>
              <a:rect l="0" t="0" r="0" b="0"/>
              <a:pathLst>
                <a:path w="573" h="506" extrusionOk="0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01" y="237"/>
                  </a:lnTo>
                  <a:lnTo>
                    <a:pt x="202" y="338"/>
                  </a:lnTo>
                  <a:lnTo>
                    <a:pt x="303" y="439"/>
                  </a:lnTo>
                  <a:lnTo>
                    <a:pt x="438" y="506"/>
                  </a:lnTo>
                  <a:lnTo>
                    <a:pt x="505" y="506"/>
                  </a:lnTo>
                  <a:lnTo>
                    <a:pt x="539" y="439"/>
                  </a:lnTo>
                  <a:lnTo>
                    <a:pt x="573" y="371"/>
                  </a:lnTo>
                  <a:lnTo>
                    <a:pt x="539" y="304"/>
                  </a:lnTo>
                  <a:lnTo>
                    <a:pt x="337" y="169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050"/>
            </a:p>
          </p:txBody>
        </p:sp>
        <p:sp>
          <p:nvSpPr>
            <p:cNvPr id="1791" name="Shape 1791"/>
            <p:cNvSpPr/>
            <p:nvPr/>
          </p:nvSpPr>
          <p:spPr>
            <a:xfrm>
              <a:off x="438125" y="2432425"/>
              <a:ext cx="19400" cy="6750"/>
            </a:xfrm>
            <a:custGeom>
              <a:avLst/>
              <a:gdLst/>
              <a:ahLst/>
              <a:cxnLst/>
              <a:rect l="0" t="0" r="0" b="0"/>
              <a:pathLst>
                <a:path w="776" h="270" extrusionOk="0">
                  <a:moveTo>
                    <a:pt x="169" y="1"/>
                  </a:moveTo>
                  <a:lnTo>
                    <a:pt x="68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573" y="270"/>
                  </a:lnTo>
                  <a:lnTo>
                    <a:pt x="674" y="270"/>
                  </a:lnTo>
                  <a:lnTo>
                    <a:pt x="742" y="236"/>
                  </a:lnTo>
                  <a:lnTo>
                    <a:pt x="775" y="203"/>
                  </a:lnTo>
                  <a:lnTo>
                    <a:pt x="775" y="135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050"/>
            </a:p>
          </p:txBody>
        </p:sp>
        <p:sp>
          <p:nvSpPr>
            <p:cNvPr id="1792" name="Shape 1792"/>
            <p:cNvSpPr/>
            <p:nvPr/>
          </p:nvSpPr>
          <p:spPr>
            <a:xfrm>
              <a:off x="408675" y="2075550"/>
              <a:ext cx="73250" cy="76625"/>
            </a:xfrm>
            <a:custGeom>
              <a:avLst/>
              <a:gdLst/>
              <a:ahLst/>
              <a:cxnLst/>
              <a:rect l="0" t="0" r="0" b="0"/>
              <a:pathLst>
                <a:path w="2930" h="3065" extrusionOk="0">
                  <a:moveTo>
                    <a:pt x="1920" y="472"/>
                  </a:moveTo>
                  <a:lnTo>
                    <a:pt x="2391" y="505"/>
                  </a:lnTo>
                  <a:lnTo>
                    <a:pt x="2391" y="707"/>
                  </a:lnTo>
                  <a:lnTo>
                    <a:pt x="2391" y="943"/>
                  </a:lnTo>
                  <a:lnTo>
                    <a:pt x="2425" y="1347"/>
                  </a:lnTo>
                  <a:lnTo>
                    <a:pt x="2021" y="1347"/>
                  </a:lnTo>
                  <a:lnTo>
                    <a:pt x="1617" y="1381"/>
                  </a:lnTo>
                  <a:lnTo>
                    <a:pt x="1482" y="943"/>
                  </a:lnTo>
                  <a:lnTo>
                    <a:pt x="1381" y="472"/>
                  </a:lnTo>
                  <a:close/>
                  <a:moveTo>
                    <a:pt x="1078" y="539"/>
                  </a:moveTo>
                  <a:lnTo>
                    <a:pt x="1179" y="1010"/>
                  </a:lnTo>
                  <a:lnTo>
                    <a:pt x="1246" y="1414"/>
                  </a:lnTo>
                  <a:lnTo>
                    <a:pt x="1145" y="1414"/>
                  </a:lnTo>
                  <a:lnTo>
                    <a:pt x="775" y="1482"/>
                  </a:lnTo>
                  <a:lnTo>
                    <a:pt x="573" y="1515"/>
                  </a:lnTo>
                  <a:lnTo>
                    <a:pt x="404" y="1616"/>
                  </a:lnTo>
                  <a:lnTo>
                    <a:pt x="270" y="1179"/>
                  </a:lnTo>
                  <a:lnTo>
                    <a:pt x="202" y="1010"/>
                  </a:lnTo>
                  <a:lnTo>
                    <a:pt x="135" y="808"/>
                  </a:lnTo>
                  <a:lnTo>
                    <a:pt x="707" y="674"/>
                  </a:lnTo>
                  <a:lnTo>
                    <a:pt x="910" y="640"/>
                  </a:lnTo>
                  <a:lnTo>
                    <a:pt x="1011" y="606"/>
                  </a:lnTo>
                  <a:lnTo>
                    <a:pt x="1078" y="539"/>
                  </a:lnTo>
                  <a:close/>
                  <a:moveTo>
                    <a:pt x="2458" y="1616"/>
                  </a:moveTo>
                  <a:lnTo>
                    <a:pt x="2526" y="2189"/>
                  </a:lnTo>
                  <a:lnTo>
                    <a:pt x="2593" y="2458"/>
                  </a:lnTo>
                  <a:lnTo>
                    <a:pt x="2660" y="2727"/>
                  </a:lnTo>
                  <a:lnTo>
                    <a:pt x="2458" y="2694"/>
                  </a:lnTo>
                  <a:lnTo>
                    <a:pt x="2223" y="2694"/>
                  </a:lnTo>
                  <a:lnTo>
                    <a:pt x="1819" y="2727"/>
                  </a:lnTo>
                  <a:lnTo>
                    <a:pt x="1246" y="2727"/>
                  </a:lnTo>
                  <a:lnTo>
                    <a:pt x="674" y="2795"/>
                  </a:lnTo>
                  <a:lnTo>
                    <a:pt x="539" y="2290"/>
                  </a:lnTo>
                  <a:lnTo>
                    <a:pt x="438" y="1785"/>
                  </a:lnTo>
                  <a:lnTo>
                    <a:pt x="640" y="1785"/>
                  </a:lnTo>
                  <a:lnTo>
                    <a:pt x="876" y="1751"/>
                  </a:lnTo>
                  <a:lnTo>
                    <a:pt x="1314" y="1650"/>
                  </a:lnTo>
                  <a:lnTo>
                    <a:pt x="1381" y="1785"/>
                  </a:lnTo>
                  <a:lnTo>
                    <a:pt x="1482" y="1886"/>
                  </a:lnTo>
                  <a:lnTo>
                    <a:pt x="1583" y="1919"/>
                  </a:lnTo>
                  <a:lnTo>
                    <a:pt x="1650" y="1886"/>
                  </a:lnTo>
                  <a:lnTo>
                    <a:pt x="1684" y="1818"/>
                  </a:lnTo>
                  <a:lnTo>
                    <a:pt x="1718" y="1717"/>
                  </a:lnTo>
                  <a:lnTo>
                    <a:pt x="1684" y="1616"/>
                  </a:lnTo>
                  <a:close/>
                  <a:moveTo>
                    <a:pt x="1145" y="0"/>
                  </a:moveTo>
                  <a:lnTo>
                    <a:pt x="1112" y="68"/>
                  </a:lnTo>
                  <a:lnTo>
                    <a:pt x="1078" y="303"/>
                  </a:lnTo>
                  <a:lnTo>
                    <a:pt x="876" y="404"/>
                  </a:lnTo>
                  <a:lnTo>
                    <a:pt x="606" y="472"/>
                  </a:lnTo>
                  <a:lnTo>
                    <a:pt x="303" y="573"/>
                  </a:lnTo>
                  <a:lnTo>
                    <a:pt x="169" y="606"/>
                  </a:lnTo>
                  <a:lnTo>
                    <a:pt x="34" y="674"/>
                  </a:lnTo>
                  <a:lnTo>
                    <a:pt x="0" y="707"/>
                  </a:lnTo>
                  <a:lnTo>
                    <a:pt x="0" y="741"/>
                  </a:lnTo>
                  <a:lnTo>
                    <a:pt x="34" y="808"/>
                  </a:lnTo>
                  <a:lnTo>
                    <a:pt x="34" y="1078"/>
                  </a:lnTo>
                  <a:lnTo>
                    <a:pt x="34" y="1347"/>
                  </a:lnTo>
                  <a:lnTo>
                    <a:pt x="68" y="1616"/>
                  </a:lnTo>
                  <a:lnTo>
                    <a:pt x="135" y="1919"/>
                  </a:lnTo>
                  <a:lnTo>
                    <a:pt x="270" y="2458"/>
                  </a:lnTo>
                  <a:lnTo>
                    <a:pt x="438" y="2963"/>
                  </a:lnTo>
                  <a:lnTo>
                    <a:pt x="505" y="3031"/>
                  </a:lnTo>
                  <a:lnTo>
                    <a:pt x="573" y="3064"/>
                  </a:lnTo>
                  <a:lnTo>
                    <a:pt x="1179" y="2997"/>
                  </a:lnTo>
                  <a:lnTo>
                    <a:pt x="1819" y="2963"/>
                  </a:lnTo>
                  <a:lnTo>
                    <a:pt x="2357" y="2997"/>
                  </a:lnTo>
                  <a:lnTo>
                    <a:pt x="2627" y="2997"/>
                  </a:lnTo>
                  <a:lnTo>
                    <a:pt x="2896" y="2929"/>
                  </a:lnTo>
                  <a:lnTo>
                    <a:pt x="2930" y="2896"/>
                  </a:lnTo>
                  <a:lnTo>
                    <a:pt x="2930" y="2862"/>
                  </a:lnTo>
                  <a:lnTo>
                    <a:pt x="2930" y="2828"/>
                  </a:lnTo>
                  <a:lnTo>
                    <a:pt x="2896" y="2795"/>
                  </a:lnTo>
                  <a:lnTo>
                    <a:pt x="2862" y="2795"/>
                  </a:lnTo>
                  <a:lnTo>
                    <a:pt x="2862" y="2559"/>
                  </a:lnTo>
                  <a:lnTo>
                    <a:pt x="2795" y="2323"/>
                  </a:lnTo>
                  <a:lnTo>
                    <a:pt x="2694" y="1886"/>
                  </a:lnTo>
                  <a:lnTo>
                    <a:pt x="2593" y="1179"/>
                  </a:lnTo>
                  <a:lnTo>
                    <a:pt x="2559" y="438"/>
                  </a:lnTo>
                  <a:lnTo>
                    <a:pt x="2559" y="404"/>
                  </a:lnTo>
                  <a:lnTo>
                    <a:pt x="2559" y="371"/>
                  </a:lnTo>
                  <a:lnTo>
                    <a:pt x="2526" y="337"/>
                  </a:lnTo>
                  <a:lnTo>
                    <a:pt x="2492" y="303"/>
                  </a:lnTo>
                  <a:lnTo>
                    <a:pt x="2458" y="303"/>
                  </a:lnTo>
                  <a:lnTo>
                    <a:pt x="1920" y="236"/>
                  </a:lnTo>
                  <a:lnTo>
                    <a:pt x="1650" y="236"/>
                  </a:lnTo>
                  <a:lnTo>
                    <a:pt x="1347" y="270"/>
                  </a:lnTo>
                  <a:lnTo>
                    <a:pt x="1347" y="236"/>
                  </a:lnTo>
                  <a:lnTo>
                    <a:pt x="1314" y="135"/>
                  </a:lnTo>
                  <a:lnTo>
                    <a:pt x="1347" y="101"/>
                  </a:lnTo>
                  <a:lnTo>
                    <a:pt x="1347" y="34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050"/>
            </a:p>
          </p:txBody>
        </p:sp>
        <p:sp>
          <p:nvSpPr>
            <p:cNvPr id="1793" name="Shape 1793"/>
            <p:cNvSpPr/>
            <p:nvPr/>
          </p:nvSpPr>
          <p:spPr>
            <a:xfrm>
              <a:off x="485275" y="2399600"/>
              <a:ext cx="6750" cy="16850"/>
            </a:xfrm>
            <a:custGeom>
              <a:avLst/>
              <a:gdLst/>
              <a:ahLst/>
              <a:cxnLst/>
              <a:rect l="0" t="0" r="0" b="0"/>
              <a:pathLst>
                <a:path w="270" h="674" extrusionOk="0">
                  <a:moveTo>
                    <a:pt x="68" y="1"/>
                  </a:moveTo>
                  <a:lnTo>
                    <a:pt x="34" y="34"/>
                  </a:lnTo>
                  <a:lnTo>
                    <a:pt x="0" y="169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1" y="674"/>
                  </a:lnTo>
                  <a:lnTo>
                    <a:pt x="202" y="640"/>
                  </a:lnTo>
                  <a:lnTo>
                    <a:pt x="270" y="607"/>
                  </a:lnTo>
                  <a:lnTo>
                    <a:pt x="270" y="506"/>
                  </a:lnTo>
                  <a:lnTo>
                    <a:pt x="236" y="304"/>
                  </a:lnTo>
                  <a:lnTo>
                    <a:pt x="202" y="169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050"/>
            </a:p>
          </p:txBody>
        </p:sp>
        <p:sp>
          <p:nvSpPr>
            <p:cNvPr id="1794" name="Shape 1794"/>
            <p:cNvSpPr/>
            <p:nvPr/>
          </p:nvSpPr>
          <p:spPr>
            <a:xfrm>
              <a:off x="483575" y="2424850"/>
              <a:ext cx="49700" cy="49700"/>
            </a:xfrm>
            <a:custGeom>
              <a:avLst/>
              <a:gdLst/>
              <a:ahLst/>
              <a:cxnLst/>
              <a:rect l="0" t="0" r="0" b="0"/>
              <a:pathLst>
                <a:path w="1988" h="1988" extrusionOk="0">
                  <a:moveTo>
                    <a:pt x="1213" y="1"/>
                  </a:moveTo>
                  <a:lnTo>
                    <a:pt x="1078" y="102"/>
                  </a:lnTo>
                  <a:lnTo>
                    <a:pt x="944" y="236"/>
                  </a:lnTo>
                  <a:lnTo>
                    <a:pt x="775" y="539"/>
                  </a:lnTo>
                  <a:lnTo>
                    <a:pt x="573" y="876"/>
                  </a:lnTo>
                  <a:lnTo>
                    <a:pt x="540" y="943"/>
                  </a:lnTo>
                  <a:lnTo>
                    <a:pt x="405" y="741"/>
                  </a:lnTo>
                  <a:lnTo>
                    <a:pt x="338" y="506"/>
                  </a:lnTo>
                  <a:lnTo>
                    <a:pt x="237" y="270"/>
                  </a:lnTo>
                  <a:lnTo>
                    <a:pt x="136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68" y="405"/>
                  </a:lnTo>
                  <a:lnTo>
                    <a:pt x="136" y="708"/>
                  </a:lnTo>
                  <a:lnTo>
                    <a:pt x="270" y="977"/>
                  </a:lnTo>
                  <a:lnTo>
                    <a:pt x="405" y="1246"/>
                  </a:lnTo>
                  <a:lnTo>
                    <a:pt x="472" y="1280"/>
                  </a:lnTo>
                  <a:lnTo>
                    <a:pt x="506" y="1280"/>
                  </a:lnTo>
                  <a:lnTo>
                    <a:pt x="540" y="1314"/>
                  </a:lnTo>
                  <a:lnTo>
                    <a:pt x="573" y="1347"/>
                  </a:lnTo>
                  <a:lnTo>
                    <a:pt x="910" y="1482"/>
                  </a:lnTo>
                  <a:lnTo>
                    <a:pt x="1213" y="1650"/>
                  </a:lnTo>
                  <a:lnTo>
                    <a:pt x="1516" y="1852"/>
                  </a:lnTo>
                  <a:lnTo>
                    <a:pt x="1684" y="1953"/>
                  </a:lnTo>
                  <a:lnTo>
                    <a:pt x="1853" y="1987"/>
                  </a:lnTo>
                  <a:lnTo>
                    <a:pt x="1954" y="1987"/>
                  </a:lnTo>
                  <a:lnTo>
                    <a:pt x="1987" y="1920"/>
                  </a:lnTo>
                  <a:lnTo>
                    <a:pt x="1987" y="1852"/>
                  </a:lnTo>
                  <a:lnTo>
                    <a:pt x="1954" y="1785"/>
                  </a:lnTo>
                  <a:lnTo>
                    <a:pt x="1617" y="1583"/>
                  </a:lnTo>
                  <a:lnTo>
                    <a:pt x="1280" y="1381"/>
                  </a:lnTo>
                  <a:lnTo>
                    <a:pt x="977" y="1213"/>
                  </a:lnTo>
                  <a:lnTo>
                    <a:pt x="809" y="1179"/>
                  </a:lnTo>
                  <a:lnTo>
                    <a:pt x="641" y="1145"/>
                  </a:lnTo>
                  <a:lnTo>
                    <a:pt x="607" y="1078"/>
                  </a:lnTo>
                  <a:lnTo>
                    <a:pt x="742" y="910"/>
                  </a:lnTo>
                  <a:lnTo>
                    <a:pt x="876" y="708"/>
                  </a:lnTo>
                  <a:lnTo>
                    <a:pt x="1078" y="371"/>
                  </a:lnTo>
                  <a:lnTo>
                    <a:pt x="1179" y="169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050"/>
            </a:p>
          </p:txBody>
        </p:sp>
        <p:sp>
          <p:nvSpPr>
            <p:cNvPr id="1795" name="Shape 1795"/>
            <p:cNvSpPr/>
            <p:nvPr/>
          </p:nvSpPr>
          <p:spPr>
            <a:xfrm>
              <a:off x="522300" y="2491350"/>
              <a:ext cx="9275" cy="6750"/>
            </a:xfrm>
            <a:custGeom>
              <a:avLst/>
              <a:gdLst/>
              <a:ahLst/>
              <a:cxnLst/>
              <a:rect l="0" t="0" r="0" b="0"/>
              <a:pathLst>
                <a:path w="371" h="270" extrusionOk="0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02" y="202"/>
                  </a:lnTo>
                  <a:lnTo>
                    <a:pt x="203" y="236"/>
                  </a:lnTo>
                  <a:lnTo>
                    <a:pt x="270" y="270"/>
                  </a:lnTo>
                  <a:lnTo>
                    <a:pt x="304" y="270"/>
                  </a:lnTo>
                  <a:lnTo>
                    <a:pt x="371" y="236"/>
                  </a:lnTo>
                  <a:lnTo>
                    <a:pt x="371" y="202"/>
                  </a:lnTo>
                  <a:lnTo>
                    <a:pt x="371" y="135"/>
                  </a:lnTo>
                  <a:lnTo>
                    <a:pt x="304" y="101"/>
                  </a:lnTo>
                  <a:lnTo>
                    <a:pt x="236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050"/>
            </a:p>
          </p:txBody>
        </p:sp>
        <p:sp>
          <p:nvSpPr>
            <p:cNvPr id="1796" name="Shape 1796"/>
            <p:cNvSpPr/>
            <p:nvPr/>
          </p:nvSpPr>
          <p:spPr>
            <a:xfrm>
              <a:off x="519775" y="2663900"/>
              <a:ext cx="10125" cy="13500"/>
            </a:xfrm>
            <a:custGeom>
              <a:avLst/>
              <a:gdLst/>
              <a:ahLst/>
              <a:cxnLst/>
              <a:rect l="0" t="0" r="0" b="0"/>
              <a:pathLst>
                <a:path w="405" h="540" extrusionOk="0">
                  <a:moveTo>
                    <a:pt x="203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102" y="505"/>
                  </a:lnTo>
                  <a:lnTo>
                    <a:pt x="203" y="539"/>
                  </a:lnTo>
                  <a:lnTo>
                    <a:pt x="304" y="505"/>
                  </a:lnTo>
                  <a:lnTo>
                    <a:pt x="371" y="438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202"/>
                  </a:lnTo>
                  <a:lnTo>
                    <a:pt x="337" y="135"/>
                  </a:lnTo>
                  <a:lnTo>
                    <a:pt x="304" y="68"/>
                  </a:lnTo>
                  <a:lnTo>
                    <a:pt x="270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050"/>
            </a:p>
          </p:txBody>
        </p:sp>
        <p:sp>
          <p:nvSpPr>
            <p:cNvPr id="1797" name="Shape 1797"/>
            <p:cNvSpPr/>
            <p:nvPr/>
          </p:nvSpPr>
          <p:spPr>
            <a:xfrm>
              <a:off x="539975" y="2774150"/>
              <a:ext cx="9300" cy="11825"/>
            </a:xfrm>
            <a:custGeom>
              <a:avLst/>
              <a:gdLst/>
              <a:ahLst/>
              <a:cxnLst/>
              <a:rect l="0" t="0" r="0" b="0"/>
              <a:pathLst>
                <a:path w="372" h="47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1" y="338"/>
                  </a:lnTo>
                  <a:lnTo>
                    <a:pt x="34" y="405"/>
                  </a:lnTo>
                  <a:lnTo>
                    <a:pt x="68" y="439"/>
                  </a:lnTo>
                  <a:lnTo>
                    <a:pt x="135" y="472"/>
                  </a:lnTo>
                  <a:lnTo>
                    <a:pt x="304" y="472"/>
                  </a:lnTo>
                  <a:lnTo>
                    <a:pt x="371" y="405"/>
                  </a:lnTo>
                  <a:lnTo>
                    <a:pt x="371" y="304"/>
                  </a:lnTo>
                  <a:lnTo>
                    <a:pt x="371" y="237"/>
                  </a:lnTo>
                  <a:lnTo>
                    <a:pt x="371" y="169"/>
                  </a:lnTo>
                  <a:lnTo>
                    <a:pt x="337" y="102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050"/>
            </a:p>
          </p:txBody>
        </p:sp>
        <p:sp>
          <p:nvSpPr>
            <p:cNvPr id="1798" name="Shape 1798"/>
            <p:cNvSpPr/>
            <p:nvPr/>
          </p:nvSpPr>
          <p:spPr>
            <a:xfrm>
              <a:off x="529875" y="2721125"/>
              <a:ext cx="10975" cy="12650"/>
            </a:xfrm>
            <a:custGeom>
              <a:avLst/>
              <a:gdLst/>
              <a:ahLst/>
              <a:cxnLst/>
              <a:rect l="0" t="0" r="0" b="0"/>
              <a:pathLst>
                <a:path w="439" h="506" extrusionOk="0">
                  <a:moveTo>
                    <a:pt x="270" y="1"/>
                  </a:moveTo>
                  <a:lnTo>
                    <a:pt x="203" y="34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102" y="506"/>
                  </a:lnTo>
                  <a:lnTo>
                    <a:pt x="304" y="506"/>
                  </a:lnTo>
                  <a:lnTo>
                    <a:pt x="371" y="438"/>
                  </a:lnTo>
                  <a:lnTo>
                    <a:pt x="405" y="371"/>
                  </a:lnTo>
                  <a:lnTo>
                    <a:pt x="438" y="304"/>
                  </a:lnTo>
                  <a:lnTo>
                    <a:pt x="405" y="203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050"/>
            </a:p>
          </p:txBody>
        </p:sp>
        <p:sp>
          <p:nvSpPr>
            <p:cNvPr id="1799" name="Shape 1799"/>
            <p:cNvSpPr/>
            <p:nvPr/>
          </p:nvSpPr>
          <p:spPr>
            <a:xfrm>
              <a:off x="529025" y="2693350"/>
              <a:ext cx="10150" cy="11825"/>
            </a:xfrm>
            <a:custGeom>
              <a:avLst/>
              <a:gdLst/>
              <a:ahLst/>
              <a:cxnLst/>
              <a:rect l="0" t="0" r="0" b="0"/>
              <a:pathLst>
                <a:path w="406" h="473" extrusionOk="0">
                  <a:moveTo>
                    <a:pt x="102" y="1"/>
                  </a:moveTo>
                  <a:lnTo>
                    <a:pt x="35" y="68"/>
                  </a:lnTo>
                  <a:lnTo>
                    <a:pt x="1" y="236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136" y="472"/>
                  </a:lnTo>
                  <a:lnTo>
                    <a:pt x="237" y="472"/>
                  </a:lnTo>
                  <a:lnTo>
                    <a:pt x="371" y="405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338" y="102"/>
                  </a:lnTo>
                  <a:lnTo>
                    <a:pt x="304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050"/>
            </a:p>
          </p:txBody>
        </p:sp>
        <p:sp>
          <p:nvSpPr>
            <p:cNvPr id="1800" name="Shape 1800"/>
            <p:cNvSpPr/>
            <p:nvPr/>
          </p:nvSpPr>
          <p:spPr>
            <a:xfrm>
              <a:off x="1499525" y="2611700"/>
              <a:ext cx="1114425" cy="212150"/>
            </a:xfrm>
            <a:custGeom>
              <a:avLst/>
              <a:gdLst/>
              <a:ahLst/>
              <a:cxnLst/>
              <a:rect l="0" t="0" r="0" b="0"/>
              <a:pathLst>
                <a:path w="44577" h="8486" extrusionOk="0">
                  <a:moveTo>
                    <a:pt x="2222" y="1"/>
                  </a:moveTo>
                  <a:lnTo>
                    <a:pt x="1583" y="35"/>
                  </a:lnTo>
                  <a:lnTo>
                    <a:pt x="1280" y="35"/>
                  </a:lnTo>
                  <a:lnTo>
                    <a:pt x="943" y="68"/>
                  </a:lnTo>
                  <a:lnTo>
                    <a:pt x="606" y="169"/>
                  </a:lnTo>
                  <a:lnTo>
                    <a:pt x="472" y="203"/>
                  </a:lnTo>
                  <a:lnTo>
                    <a:pt x="337" y="304"/>
                  </a:lnTo>
                  <a:lnTo>
                    <a:pt x="303" y="371"/>
                  </a:lnTo>
                  <a:lnTo>
                    <a:pt x="236" y="439"/>
                  </a:lnTo>
                  <a:lnTo>
                    <a:pt x="202" y="607"/>
                  </a:lnTo>
                  <a:lnTo>
                    <a:pt x="236" y="977"/>
                  </a:lnTo>
                  <a:lnTo>
                    <a:pt x="169" y="1583"/>
                  </a:lnTo>
                  <a:lnTo>
                    <a:pt x="135" y="2156"/>
                  </a:lnTo>
                  <a:lnTo>
                    <a:pt x="68" y="2762"/>
                  </a:lnTo>
                  <a:lnTo>
                    <a:pt x="34" y="3368"/>
                  </a:lnTo>
                  <a:lnTo>
                    <a:pt x="0" y="5927"/>
                  </a:lnTo>
                  <a:lnTo>
                    <a:pt x="0" y="7206"/>
                  </a:lnTo>
                  <a:lnTo>
                    <a:pt x="68" y="8485"/>
                  </a:lnTo>
                  <a:lnTo>
                    <a:pt x="202" y="8485"/>
                  </a:lnTo>
                  <a:lnTo>
                    <a:pt x="202" y="7475"/>
                  </a:lnTo>
                  <a:lnTo>
                    <a:pt x="236" y="6432"/>
                  </a:lnTo>
                  <a:lnTo>
                    <a:pt x="202" y="4378"/>
                  </a:lnTo>
                  <a:lnTo>
                    <a:pt x="236" y="3435"/>
                  </a:lnTo>
                  <a:lnTo>
                    <a:pt x="303" y="2492"/>
                  </a:lnTo>
                  <a:lnTo>
                    <a:pt x="371" y="1550"/>
                  </a:lnTo>
                  <a:lnTo>
                    <a:pt x="404" y="607"/>
                  </a:lnTo>
                  <a:lnTo>
                    <a:pt x="404" y="540"/>
                  </a:lnTo>
                  <a:lnTo>
                    <a:pt x="438" y="472"/>
                  </a:lnTo>
                  <a:lnTo>
                    <a:pt x="573" y="371"/>
                  </a:lnTo>
                  <a:lnTo>
                    <a:pt x="741" y="304"/>
                  </a:lnTo>
                  <a:lnTo>
                    <a:pt x="977" y="237"/>
                  </a:lnTo>
                  <a:lnTo>
                    <a:pt x="1280" y="169"/>
                  </a:lnTo>
                  <a:lnTo>
                    <a:pt x="1616" y="169"/>
                  </a:lnTo>
                  <a:lnTo>
                    <a:pt x="2323" y="136"/>
                  </a:lnTo>
                  <a:lnTo>
                    <a:pt x="3064" y="136"/>
                  </a:lnTo>
                  <a:lnTo>
                    <a:pt x="3737" y="169"/>
                  </a:lnTo>
                  <a:lnTo>
                    <a:pt x="4613" y="203"/>
                  </a:lnTo>
                  <a:lnTo>
                    <a:pt x="7475" y="270"/>
                  </a:lnTo>
                  <a:lnTo>
                    <a:pt x="8687" y="304"/>
                  </a:lnTo>
                  <a:lnTo>
                    <a:pt x="9192" y="270"/>
                  </a:lnTo>
                  <a:lnTo>
                    <a:pt x="19528" y="270"/>
                  </a:lnTo>
                  <a:lnTo>
                    <a:pt x="25588" y="304"/>
                  </a:lnTo>
                  <a:lnTo>
                    <a:pt x="31648" y="371"/>
                  </a:lnTo>
                  <a:lnTo>
                    <a:pt x="37675" y="439"/>
                  </a:lnTo>
                  <a:lnTo>
                    <a:pt x="43735" y="472"/>
                  </a:lnTo>
                  <a:lnTo>
                    <a:pt x="43870" y="573"/>
                  </a:lnTo>
                  <a:lnTo>
                    <a:pt x="44004" y="708"/>
                  </a:lnTo>
                  <a:lnTo>
                    <a:pt x="44105" y="843"/>
                  </a:lnTo>
                  <a:lnTo>
                    <a:pt x="44173" y="1045"/>
                  </a:lnTo>
                  <a:lnTo>
                    <a:pt x="44307" y="1449"/>
                  </a:lnTo>
                  <a:lnTo>
                    <a:pt x="44341" y="1920"/>
                  </a:lnTo>
                  <a:lnTo>
                    <a:pt x="44341" y="2391"/>
                  </a:lnTo>
                  <a:lnTo>
                    <a:pt x="44341" y="2829"/>
                  </a:lnTo>
                  <a:lnTo>
                    <a:pt x="44307" y="3570"/>
                  </a:lnTo>
                  <a:lnTo>
                    <a:pt x="44274" y="4815"/>
                  </a:lnTo>
                  <a:lnTo>
                    <a:pt x="44240" y="6061"/>
                  </a:lnTo>
                  <a:lnTo>
                    <a:pt x="44173" y="7273"/>
                  </a:lnTo>
                  <a:lnTo>
                    <a:pt x="44173" y="7879"/>
                  </a:lnTo>
                  <a:lnTo>
                    <a:pt x="44173" y="8485"/>
                  </a:lnTo>
                  <a:lnTo>
                    <a:pt x="44408" y="8485"/>
                  </a:lnTo>
                  <a:lnTo>
                    <a:pt x="44408" y="7644"/>
                  </a:lnTo>
                  <a:lnTo>
                    <a:pt x="44408" y="5792"/>
                  </a:lnTo>
                  <a:lnTo>
                    <a:pt x="44476" y="4411"/>
                  </a:lnTo>
                  <a:lnTo>
                    <a:pt x="44543" y="3031"/>
                  </a:lnTo>
                  <a:lnTo>
                    <a:pt x="44577" y="2391"/>
                  </a:lnTo>
                  <a:lnTo>
                    <a:pt x="44543" y="1987"/>
                  </a:lnTo>
                  <a:lnTo>
                    <a:pt x="44509" y="1583"/>
                  </a:lnTo>
                  <a:lnTo>
                    <a:pt x="44442" y="1213"/>
                  </a:lnTo>
                  <a:lnTo>
                    <a:pt x="44341" y="843"/>
                  </a:lnTo>
                  <a:lnTo>
                    <a:pt x="44240" y="708"/>
                  </a:lnTo>
                  <a:lnTo>
                    <a:pt x="44139" y="573"/>
                  </a:lnTo>
                  <a:lnTo>
                    <a:pt x="44038" y="439"/>
                  </a:lnTo>
                  <a:lnTo>
                    <a:pt x="43903" y="371"/>
                  </a:lnTo>
                  <a:lnTo>
                    <a:pt x="43870" y="270"/>
                  </a:lnTo>
                  <a:lnTo>
                    <a:pt x="43836" y="237"/>
                  </a:lnTo>
                  <a:lnTo>
                    <a:pt x="43802" y="237"/>
                  </a:lnTo>
                  <a:lnTo>
                    <a:pt x="37944" y="203"/>
                  </a:lnTo>
                  <a:lnTo>
                    <a:pt x="32052" y="136"/>
                  </a:lnTo>
                  <a:lnTo>
                    <a:pt x="26194" y="68"/>
                  </a:lnTo>
                  <a:lnTo>
                    <a:pt x="20336" y="35"/>
                  </a:lnTo>
                  <a:lnTo>
                    <a:pt x="6532" y="35"/>
                  </a:lnTo>
                  <a:lnTo>
                    <a:pt x="5151" y="68"/>
                  </a:lnTo>
                  <a:lnTo>
                    <a:pt x="4108" y="35"/>
                  </a:lnTo>
                  <a:lnTo>
                    <a:pt x="28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050"/>
            </a:p>
          </p:txBody>
        </p:sp>
        <p:sp>
          <p:nvSpPr>
            <p:cNvPr id="1801" name="Shape 1801"/>
            <p:cNvSpPr/>
            <p:nvPr/>
          </p:nvSpPr>
          <p:spPr>
            <a:xfrm>
              <a:off x="2360575" y="2793525"/>
              <a:ext cx="64000" cy="30325"/>
            </a:xfrm>
            <a:custGeom>
              <a:avLst/>
              <a:gdLst/>
              <a:ahLst/>
              <a:cxnLst/>
              <a:rect l="0" t="0" r="0" b="0"/>
              <a:pathLst>
                <a:path w="2560" h="1213" extrusionOk="0">
                  <a:moveTo>
                    <a:pt x="270" y="0"/>
                  </a:moveTo>
                  <a:lnTo>
                    <a:pt x="102" y="34"/>
                  </a:lnTo>
                  <a:lnTo>
                    <a:pt x="34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212"/>
                  </a:lnTo>
                  <a:lnTo>
                    <a:pt x="270" y="1212"/>
                  </a:lnTo>
                  <a:lnTo>
                    <a:pt x="236" y="674"/>
                  </a:lnTo>
                  <a:lnTo>
                    <a:pt x="169" y="169"/>
                  </a:lnTo>
                  <a:lnTo>
                    <a:pt x="708" y="169"/>
                  </a:lnTo>
                  <a:lnTo>
                    <a:pt x="1516" y="202"/>
                  </a:lnTo>
                  <a:lnTo>
                    <a:pt x="2223" y="202"/>
                  </a:lnTo>
                  <a:lnTo>
                    <a:pt x="2290" y="236"/>
                  </a:lnTo>
                  <a:lnTo>
                    <a:pt x="2324" y="337"/>
                  </a:lnTo>
                  <a:lnTo>
                    <a:pt x="2391" y="438"/>
                  </a:lnTo>
                  <a:lnTo>
                    <a:pt x="2391" y="573"/>
                  </a:lnTo>
                  <a:lnTo>
                    <a:pt x="2391" y="876"/>
                  </a:lnTo>
                  <a:lnTo>
                    <a:pt x="2391" y="1212"/>
                  </a:lnTo>
                  <a:lnTo>
                    <a:pt x="2526" y="1212"/>
                  </a:lnTo>
                  <a:lnTo>
                    <a:pt x="2526" y="977"/>
                  </a:lnTo>
                  <a:lnTo>
                    <a:pt x="2559" y="606"/>
                  </a:lnTo>
                  <a:lnTo>
                    <a:pt x="2526" y="404"/>
                  </a:lnTo>
                  <a:lnTo>
                    <a:pt x="2458" y="236"/>
                  </a:lnTo>
                  <a:lnTo>
                    <a:pt x="2391" y="169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55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050"/>
            </a:p>
          </p:txBody>
        </p:sp>
        <p:sp>
          <p:nvSpPr>
            <p:cNvPr id="1802" name="Shape 1802"/>
            <p:cNvSpPr/>
            <p:nvPr/>
          </p:nvSpPr>
          <p:spPr>
            <a:xfrm>
              <a:off x="536625" y="2751425"/>
              <a:ext cx="10125" cy="10125"/>
            </a:xfrm>
            <a:custGeom>
              <a:avLst/>
              <a:gdLst/>
              <a:ahLst/>
              <a:cxnLst/>
              <a:rect l="0" t="0" r="0" b="0"/>
              <a:pathLst>
                <a:path w="405" h="405" extrusionOk="0">
                  <a:moveTo>
                    <a:pt x="202" y="1"/>
                  </a:moveTo>
                  <a:lnTo>
                    <a:pt x="101" y="34"/>
                  </a:lnTo>
                  <a:lnTo>
                    <a:pt x="34" y="136"/>
                  </a:lnTo>
                  <a:lnTo>
                    <a:pt x="0" y="203"/>
                  </a:lnTo>
                  <a:lnTo>
                    <a:pt x="34" y="270"/>
                  </a:lnTo>
                  <a:lnTo>
                    <a:pt x="67" y="371"/>
                  </a:lnTo>
                  <a:lnTo>
                    <a:pt x="168" y="405"/>
                  </a:lnTo>
                  <a:lnTo>
                    <a:pt x="269" y="405"/>
                  </a:lnTo>
                  <a:lnTo>
                    <a:pt x="370" y="338"/>
                  </a:lnTo>
                  <a:lnTo>
                    <a:pt x="404" y="270"/>
                  </a:lnTo>
                  <a:lnTo>
                    <a:pt x="404" y="169"/>
                  </a:lnTo>
                  <a:lnTo>
                    <a:pt x="404" y="136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050"/>
            </a:p>
          </p:txBody>
        </p:sp>
        <p:sp>
          <p:nvSpPr>
            <p:cNvPr id="1803" name="Shape 1803"/>
            <p:cNvSpPr/>
            <p:nvPr/>
          </p:nvSpPr>
          <p:spPr>
            <a:xfrm>
              <a:off x="545875" y="2804450"/>
              <a:ext cx="9275" cy="14350"/>
            </a:xfrm>
            <a:custGeom>
              <a:avLst/>
              <a:gdLst/>
              <a:ahLst/>
              <a:cxnLst/>
              <a:rect l="0" t="0" r="0" b="0"/>
              <a:pathLst>
                <a:path w="371" h="574" extrusionOk="0">
                  <a:moveTo>
                    <a:pt x="169" y="1"/>
                  </a:moveTo>
                  <a:lnTo>
                    <a:pt x="135" y="35"/>
                  </a:lnTo>
                  <a:lnTo>
                    <a:pt x="101" y="68"/>
                  </a:lnTo>
                  <a:lnTo>
                    <a:pt x="34" y="102"/>
                  </a:lnTo>
                  <a:lnTo>
                    <a:pt x="0" y="237"/>
                  </a:lnTo>
                  <a:lnTo>
                    <a:pt x="0" y="371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35" y="573"/>
                  </a:lnTo>
                  <a:lnTo>
                    <a:pt x="236" y="573"/>
                  </a:lnTo>
                  <a:lnTo>
                    <a:pt x="303" y="540"/>
                  </a:lnTo>
                  <a:lnTo>
                    <a:pt x="371" y="439"/>
                  </a:lnTo>
                  <a:lnTo>
                    <a:pt x="371" y="338"/>
                  </a:lnTo>
                  <a:lnTo>
                    <a:pt x="337" y="203"/>
                  </a:lnTo>
                  <a:lnTo>
                    <a:pt x="303" y="136"/>
                  </a:lnTo>
                  <a:lnTo>
                    <a:pt x="270" y="68"/>
                  </a:lnTo>
                  <a:lnTo>
                    <a:pt x="270" y="3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050"/>
            </a:p>
          </p:txBody>
        </p:sp>
      </p:grpSp>
    </p:spTree>
    <p:extLst>
      <p:ext uri="{BB962C8B-B14F-4D97-AF65-F5344CB8AC3E}">
        <p14:creationId xmlns:p14="http://schemas.microsoft.com/office/powerpoint/2010/main" val="759144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CCCCCC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1pPr>
            <a:lvl2pPr lvl="1">
              <a:spcBef>
                <a:spcPts val="0"/>
              </a:spcBef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2pPr>
            <a:lvl3pPr lvl="2">
              <a:spcBef>
                <a:spcPts val="0"/>
              </a:spcBef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3pPr>
            <a:lvl4pPr lvl="3">
              <a:spcBef>
                <a:spcPts val="0"/>
              </a:spcBef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4pPr>
            <a:lvl5pPr lvl="4">
              <a:spcBef>
                <a:spcPts val="0"/>
              </a:spcBef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5pPr>
            <a:lvl6pPr lvl="5">
              <a:spcBef>
                <a:spcPts val="0"/>
              </a:spcBef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6pPr>
            <a:lvl7pPr lvl="6">
              <a:spcBef>
                <a:spcPts val="0"/>
              </a:spcBef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7pPr>
            <a:lvl8pPr lvl="7">
              <a:spcBef>
                <a:spcPts val="0"/>
              </a:spcBef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8pPr>
            <a:lvl9pPr lvl="8">
              <a:spcBef>
                <a:spcPts val="0"/>
              </a:spcBef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2244400"/>
            <a:ext cx="5511300" cy="2605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B7B7B7"/>
              </a:buClr>
              <a:buSzPts val="1800"/>
              <a:buFont typeface="Lato Light"/>
              <a:buChar char="×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>
              <a:spcBef>
                <a:spcPts val="480"/>
              </a:spcBef>
              <a:buClr>
                <a:srgbClr val="B7B7B7"/>
              </a:buClr>
              <a:buSzPts val="1800"/>
              <a:buFont typeface="Lato Light"/>
              <a:buChar char="×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>
              <a:spcBef>
                <a:spcPts val="480"/>
              </a:spcBef>
              <a:buClr>
                <a:srgbClr val="B7B7B7"/>
              </a:buClr>
              <a:buSzPts val="1800"/>
              <a:buFont typeface="Lato Light"/>
              <a:buChar char="×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>
              <a:spcBef>
                <a:spcPts val="360"/>
              </a:spcBef>
              <a:buClr>
                <a:srgbClr val="B7B7B7"/>
              </a:buClr>
              <a:buSzPts val="1800"/>
              <a:buFont typeface="Lato Light"/>
              <a:buChar char="×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>
              <a:spcBef>
                <a:spcPts val="360"/>
              </a:spcBef>
              <a:buClr>
                <a:srgbClr val="B7B7B7"/>
              </a:buClr>
              <a:buSzPts val="1800"/>
              <a:buFont typeface="Lato Light"/>
              <a:buChar char="○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>
              <a:spcBef>
                <a:spcPts val="360"/>
              </a:spcBef>
              <a:buClr>
                <a:srgbClr val="B7B7B7"/>
              </a:buClr>
              <a:buSzPts val="1800"/>
              <a:buFont typeface="Lato Light"/>
              <a:buChar char="■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>
              <a:spcBef>
                <a:spcPts val="360"/>
              </a:spcBef>
              <a:buClr>
                <a:srgbClr val="B7B7B7"/>
              </a:buClr>
              <a:buSzPts val="1800"/>
              <a:buFont typeface="Lato Light"/>
              <a:buChar char="●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>
              <a:spcBef>
                <a:spcPts val="360"/>
              </a:spcBef>
              <a:buClr>
                <a:srgbClr val="B7B7B7"/>
              </a:buClr>
              <a:buSzPts val="1800"/>
              <a:buFont typeface="Lato Light"/>
              <a:buChar char="○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>
              <a:spcBef>
                <a:spcPts val="360"/>
              </a:spcBef>
              <a:buClr>
                <a:srgbClr val="B7B7B7"/>
              </a:buClr>
              <a:buSzPts val="1800"/>
              <a:buFont typeface="Lato Light"/>
              <a:buChar char="■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" sz="1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‹#›</a:t>
            </a:fld>
            <a:endParaRPr lang="en" sz="18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4" r:id="rId5"/>
    <p:sldLayoutId id="2147483656" r:id="rId6"/>
    <p:sldLayoutId id="2147483658" r:id="rId7"/>
    <p:sldLayoutId id="2147483660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jp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ctrTitle"/>
          </p:nvPr>
        </p:nvSpPr>
        <p:spPr>
          <a:xfrm>
            <a:off x="1718441" y="871255"/>
            <a:ext cx="5308804" cy="1159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 algn="ctr">
              <a:spcBef>
                <a:spcPts val="0"/>
              </a:spcBef>
              <a:buNone/>
            </a:pPr>
            <a:r>
              <a:rPr lang="id-ID" dirty="0">
                <a:solidFill>
                  <a:schemeClr val="tx1"/>
                </a:solidFill>
              </a:rPr>
              <a:t>Grafika Komputer</a:t>
            </a:r>
            <a:br>
              <a:rPr lang="id-ID" dirty="0">
                <a:solidFill>
                  <a:schemeClr val="tx1"/>
                </a:solidFill>
              </a:rPr>
            </a:br>
            <a:r>
              <a:rPr lang="id-ID" dirty="0">
                <a:solidFill>
                  <a:schemeClr val="tx1"/>
                </a:solidFill>
              </a:rPr>
              <a:t>Ruang Kelas</a:t>
            </a:r>
            <a:endParaRPr lang="en" dirty="0">
              <a:solidFill>
                <a:schemeClr val="tx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5026942-0352-40C4-8A71-3C9A60BDF87E}"/>
              </a:ext>
            </a:extLst>
          </p:cNvPr>
          <p:cNvSpPr/>
          <p:nvPr/>
        </p:nvSpPr>
        <p:spPr>
          <a:xfrm>
            <a:off x="1905604" y="2187340"/>
            <a:ext cx="627020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id-ID" sz="2000" b="1" dirty="0"/>
              <a:t>Kelompok 3:</a:t>
            </a:r>
          </a:p>
          <a:p>
            <a:pPr algn="just"/>
            <a:endParaRPr lang="id-ID" sz="2000" b="1" dirty="0"/>
          </a:p>
          <a:p>
            <a:pPr lvl="0" algn="just"/>
            <a:r>
              <a:rPr lang="en-GB" sz="2000" dirty="0"/>
              <a:t>1. </a:t>
            </a:r>
            <a:r>
              <a:rPr lang="id-ID" sz="2000" dirty="0"/>
              <a:t>Nuzul Ayu S</a:t>
            </a:r>
            <a:r>
              <a:rPr lang="en-GB" sz="2000" dirty="0"/>
              <a:t>		</a:t>
            </a:r>
            <a:r>
              <a:rPr lang="id-ID" sz="2000" dirty="0"/>
              <a:t>5115100014</a:t>
            </a:r>
          </a:p>
          <a:p>
            <a:pPr lvl="0" algn="just"/>
            <a:r>
              <a:rPr lang="id-ID" sz="2000" dirty="0"/>
              <a:t>2. Naufal PF</a:t>
            </a:r>
            <a:r>
              <a:rPr lang="en-GB" sz="2000" dirty="0"/>
              <a:t>		</a:t>
            </a:r>
            <a:r>
              <a:rPr lang="id-ID" sz="2000" dirty="0"/>
              <a:t>51151000</a:t>
            </a:r>
            <a:r>
              <a:rPr lang="en-GB" sz="2000" dirty="0"/>
              <a:t>57</a:t>
            </a:r>
            <a:endParaRPr lang="id-ID" sz="2000" dirty="0"/>
          </a:p>
          <a:p>
            <a:pPr lvl="0" algn="just"/>
            <a:r>
              <a:rPr lang="id-ID" sz="2000" dirty="0"/>
              <a:t>3. Alvin Mudhofar</a:t>
            </a:r>
            <a:r>
              <a:rPr lang="en-GB" sz="2000" dirty="0"/>
              <a:t>	</a:t>
            </a:r>
            <a:r>
              <a:rPr lang="id-ID" sz="2000" dirty="0"/>
              <a:t>51151000</a:t>
            </a:r>
            <a:r>
              <a:rPr lang="en-GB" sz="2000" dirty="0"/>
              <a:t>62</a:t>
            </a:r>
          </a:p>
          <a:p>
            <a:pPr lvl="0" algn="just"/>
            <a:endParaRPr lang="en-GB" sz="2000" dirty="0"/>
          </a:p>
          <a:p>
            <a:pPr algn="just"/>
            <a:r>
              <a:rPr lang="id-ID" sz="2000" dirty="0">
                <a:solidFill>
                  <a:schemeClr val="tx1"/>
                </a:solidFill>
              </a:rPr>
              <a:t>Dosen: Nanik Suciati, S. Kom, M. Kom, Dr. Eng</a:t>
            </a:r>
            <a:endParaRPr lang="en-US" sz="2000" dirty="0">
              <a:solidFill>
                <a:schemeClr val="tx1"/>
              </a:solidFill>
            </a:endParaRPr>
          </a:p>
          <a:p>
            <a:pPr lvl="0" algn="just"/>
            <a:endParaRPr lang="en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10</a:t>
            </a:fld>
            <a:endParaRPr lang="en"/>
          </a:p>
        </p:txBody>
      </p:sp>
      <p:sp>
        <p:nvSpPr>
          <p:cNvPr id="7" name="Shape 199"/>
          <p:cNvSpPr txBox="1">
            <a:spLocks/>
          </p:cNvSpPr>
          <p:nvPr/>
        </p:nvSpPr>
        <p:spPr>
          <a:xfrm>
            <a:off x="489775" y="540675"/>
            <a:ext cx="5511300" cy="85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 b="0" i="0" u="none" strike="noStrike" cap="none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1pPr>
            <a:lvl2pPr lvl="1">
              <a:spcBef>
                <a:spcPts val="0"/>
              </a:spcBef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2pPr>
            <a:lvl3pPr lvl="2">
              <a:spcBef>
                <a:spcPts val="0"/>
              </a:spcBef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3pPr>
            <a:lvl4pPr lvl="3">
              <a:spcBef>
                <a:spcPts val="0"/>
              </a:spcBef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4pPr>
            <a:lvl5pPr lvl="4">
              <a:spcBef>
                <a:spcPts val="0"/>
              </a:spcBef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5pPr>
            <a:lvl6pPr lvl="5">
              <a:spcBef>
                <a:spcPts val="0"/>
              </a:spcBef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6pPr>
            <a:lvl7pPr lvl="6">
              <a:spcBef>
                <a:spcPts val="0"/>
              </a:spcBef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7pPr>
            <a:lvl8pPr lvl="7">
              <a:spcBef>
                <a:spcPts val="0"/>
              </a:spcBef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8pPr>
            <a:lvl9pPr lvl="8">
              <a:spcBef>
                <a:spcPts val="0"/>
              </a:spcBef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9pPr>
          </a:lstStyle>
          <a:p>
            <a:r>
              <a:rPr lang="id-ID" sz="4000"/>
              <a:t>Objek yang Digunakan</a:t>
            </a:r>
            <a:endParaRPr lang="en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774" y="1848533"/>
            <a:ext cx="2072569" cy="118643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1220" y="1848760"/>
            <a:ext cx="2196743" cy="115573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7746" y="3493988"/>
            <a:ext cx="2583474" cy="133367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1" name="Shape 201"/>
          <p:cNvSpPr txBox="1">
            <a:spLocks noGrp="1"/>
          </p:cNvSpPr>
          <p:nvPr>
            <p:ph type="body" idx="4294967295"/>
          </p:nvPr>
        </p:nvSpPr>
        <p:spPr>
          <a:xfrm>
            <a:off x="730843" y="1355541"/>
            <a:ext cx="1831500" cy="446662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id-ID" sz="1800" b="1" dirty="0">
                <a:solidFill>
                  <a:schemeClr val="bg2">
                    <a:lumMod val="75000"/>
                  </a:schemeClr>
                </a:solidFill>
              </a:rPr>
              <a:t>Laptop</a:t>
            </a:r>
            <a:endParaRPr lang="en" sz="18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2" name="Shape 201"/>
          <p:cNvSpPr txBox="1">
            <a:spLocks noGrp="1"/>
          </p:cNvSpPr>
          <p:nvPr>
            <p:ph type="body" idx="4294967295"/>
          </p:nvPr>
        </p:nvSpPr>
        <p:spPr>
          <a:xfrm>
            <a:off x="5326393" y="1337999"/>
            <a:ext cx="1831500" cy="446662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id-ID" sz="1800" b="1" dirty="0">
                <a:solidFill>
                  <a:schemeClr val="bg2">
                    <a:lumMod val="75000"/>
                  </a:schemeClr>
                </a:solidFill>
              </a:rPr>
              <a:t>Papan Tulis</a:t>
            </a:r>
            <a:endParaRPr lang="en" sz="18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3" name="Shape 201"/>
          <p:cNvSpPr txBox="1">
            <a:spLocks noGrp="1"/>
          </p:cNvSpPr>
          <p:nvPr>
            <p:ph type="body" idx="4294967295"/>
          </p:nvPr>
        </p:nvSpPr>
        <p:spPr>
          <a:xfrm>
            <a:off x="3023733" y="2961590"/>
            <a:ext cx="1831500" cy="446662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id-ID" sz="1800" b="1" dirty="0">
                <a:solidFill>
                  <a:schemeClr val="bg2">
                    <a:lumMod val="75000"/>
                  </a:schemeClr>
                </a:solidFill>
              </a:rPr>
              <a:t>Kipas Angin</a:t>
            </a:r>
            <a:endParaRPr lang="en" sz="1800" b="1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sp>
        <p:nvSpPr>
          <p:cNvPr id="15" name="Shape 199"/>
          <p:cNvSpPr txBox="1">
            <a:spLocks noGrp="1"/>
          </p:cNvSpPr>
          <p:nvPr>
            <p:ph type="title"/>
          </p:nvPr>
        </p:nvSpPr>
        <p:spPr>
          <a:xfrm>
            <a:off x="489775" y="540675"/>
            <a:ext cx="5511300" cy="857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id-ID" sz="4000" dirty="0"/>
              <a:t>Objek yang Digunakan</a:t>
            </a:r>
            <a:endParaRPr lang="en" sz="4000" dirty="0"/>
          </a:p>
        </p:txBody>
      </p:sp>
      <p:sp>
        <p:nvSpPr>
          <p:cNvPr id="16" name="Shape 201"/>
          <p:cNvSpPr txBox="1">
            <a:spLocks noGrp="1"/>
          </p:cNvSpPr>
          <p:nvPr>
            <p:ph type="body" idx="2"/>
          </p:nvPr>
        </p:nvSpPr>
        <p:spPr>
          <a:xfrm>
            <a:off x="574835" y="1807253"/>
            <a:ext cx="1831500" cy="446662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id-ID" sz="1800" b="1" dirty="0"/>
              <a:t>Rak</a:t>
            </a:r>
            <a:endParaRPr lang="en" sz="1800" b="1" dirty="0"/>
          </a:p>
        </p:txBody>
      </p:sp>
      <p:sp>
        <p:nvSpPr>
          <p:cNvPr id="17" name="Shape 203"/>
          <p:cNvSpPr txBox="1">
            <a:spLocks/>
          </p:cNvSpPr>
          <p:nvPr/>
        </p:nvSpPr>
        <p:spPr>
          <a:xfrm>
            <a:off x="84805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11</a:t>
            </a:fld>
            <a:endParaRPr lang="en"/>
          </a:p>
        </p:txBody>
      </p:sp>
      <p:sp>
        <p:nvSpPr>
          <p:cNvPr id="21" name="Shape 201"/>
          <p:cNvSpPr txBox="1">
            <a:spLocks noGrp="1"/>
          </p:cNvSpPr>
          <p:nvPr>
            <p:ph type="body" idx="2"/>
          </p:nvPr>
        </p:nvSpPr>
        <p:spPr>
          <a:xfrm>
            <a:off x="2708129" y="1807253"/>
            <a:ext cx="1831500" cy="446662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id-ID" sz="1800" b="1" dirty="0"/>
              <a:t>Jam Dinding</a:t>
            </a:r>
            <a:endParaRPr lang="en" sz="1800" b="1" dirty="0"/>
          </a:p>
        </p:txBody>
      </p:sp>
      <p:sp>
        <p:nvSpPr>
          <p:cNvPr id="22" name="Shape 201"/>
          <p:cNvSpPr txBox="1">
            <a:spLocks noGrp="1"/>
          </p:cNvSpPr>
          <p:nvPr>
            <p:ph type="body" idx="2"/>
          </p:nvPr>
        </p:nvSpPr>
        <p:spPr>
          <a:xfrm>
            <a:off x="4905633" y="1807253"/>
            <a:ext cx="1831500" cy="446662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id-ID" sz="1800" b="1" dirty="0"/>
              <a:t>Jendela</a:t>
            </a:r>
            <a:endParaRPr lang="en" sz="1800" b="1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8129" y="2571750"/>
            <a:ext cx="1781424" cy="116221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058" y="2486013"/>
            <a:ext cx="1105054" cy="133368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2147" y="2392139"/>
            <a:ext cx="1398471" cy="172266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6922230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199"/>
          <p:cNvSpPr txBox="1">
            <a:spLocks/>
          </p:cNvSpPr>
          <p:nvPr/>
        </p:nvSpPr>
        <p:spPr>
          <a:xfrm>
            <a:off x="489775" y="540675"/>
            <a:ext cx="5511300" cy="85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 b="0" i="0" u="none" strike="noStrike" cap="none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1pPr>
            <a:lvl2pPr lvl="1">
              <a:spcBef>
                <a:spcPts val="0"/>
              </a:spcBef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2pPr>
            <a:lvl3pPr lvl="2">
              <a:spcBef>
                <a:spcPts val="0"/>
              </a:spcBef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3pPr>
            <a:lvl4pPr lvl="3">
              <a:spcBef>
                <a:spcPts val="0"/>
              </a:spcBef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4pPr>
            <a:lvl5pPr lvl="4">
              <a:spcBef>
                <a:spcPts val="0"/>
              </a:spcBef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5pPr>
            <a:lvl6pPr lvl="5">
              <a:spcBef>
                <a:spcPts val="0"/>
              </a:spcBef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6pPr>
            <a:lvl7pPr lvl="6">
              <a:spcBef>
                <a:spcPts val="0"/>
              </a:spcBef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7pPr>
            <a:lvl8pPr lvl="7">
              <a:spcBef>
                <a:spcPts val="0"/>
              </a:spcBef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8pPr>
            <a:lvl9pPr lvl="8">
              <a:spcBef>
                <a:spcPts val="0"/>
              </a:spcBef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9pPr>
          </a:lstStyle>
          <a:p>
            <a:r>
              <a:rPr lang="id-ID" sz="4000" dirty="0"/>
              <a:t>Objek yang Digunakan</a:t>
            </a:r>
            <a:endParaRPr lang="en" sz="4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1750" y="2176455"/>
            <a:ext cx="1495634" cy="163852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4628" y="2177786"/>
            <a:ext cx="2525717" cy="135830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467" y="2176455"/>
            <a:ext cx="1158273" cy="1578430"/>
          </a:xfrm>
          <a:prstGeom prst="rect">
            <a:avLst/>
          </a:prstGeom>
        </p:spPr>
      </p:pic>
      <p:sp>
        <p:nvSpPr>
          <p:cNvPr id="19" name="Shape 201"/>
          <p:cNvSpPr txBox="1">
            <a:spLocks/>
          </p:cNvSpPr>
          <p:nvPr/>
        </p:nvSpPr>
        <p:spPr>
          <a:xfrm>
            <a:off x="253128" y="1563269"/>
            <a:ext cx="1831500" cy="446662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1800" b="1" dirty="0">
                <a:solidFill>
                  <a:schemeClr val="bg2">
                    <a:lumMod val="75000"/>
                  </a:schemeClr>
                </a:solidFill>
              </a:rPr>
              <a:t>Guru</a:t>
            </a:r>
            <a:endParaRPr lang="en" sz="18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0" name="Shape 201"/>
          <p:cNvSpPr txBox="1">
            <a:spLocks/>
          </p:cNvSpPr>
          <p:nvPr/>
        </p:nvSpPr>
        <p:spPr>
          <a:xfrm>
            <a:off x="2329675" y="1647197"/>
            <a:ext cx="1831500" cy="446662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id-ID" sz="1800" b="1" dirty="0">
                <a:solidFill>
                  <a:schemeClr val="bg2">
                    <a:lumMod val="75000"/>
                  </a:schemeClr>
                </a:solidFill>
              </a:rPr>
              <a:t>Bangku </a:t>
            </a:r>
            <a:endParaRPr lang="en" sz="18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1" name="Shape 201"/>
          <p:cNvSpPr txBox="1">
            <a:spLocks/>
          </p:cNvSpPr>
          <p:nvPr/>
        </p:nvSpPr>
        <p:spPr>
          <a:xfrm>
            <a:off x="4723817" y="1636895"/>
            <a:ext cx="1831500" cy="446662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id-ID" sz="1800" b="1" dirty="0">
                <a:solidFill>
                  <a:schemeClr val="bg2">
                    <a:lumMod val="75000"/>
                  </a:schemeClr>
                </a:solidFill>
              </a:rPr>
              <a:t>Tanaman </a:t>
            </a:r>
            <a:endParaRPr lang="en" sz="1800" b="1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rt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sp>
        <p:nvSpPr>
          <p:cNvPr id="3" name="Shape 242"/>
          <p:cNvSpPr/>
          <p:nvPr/>
        </p:nvSpPr>
        <p:spPr>
          <a:xfrm>
            <a:off x="516325" y="1071107"/>
            <a:ext cx="3855147" cy="3001276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86" t="4939" r="13838" b="12922"/>
          <a:stretch/>
        </p:blipFill>
        <p:spPr>
          <a:xfrm>
            <a:off x="697823" y="1212111"/>
            <a:ext cx="3513230" cy="2254103"/>
          </a:xfrm>
          <a:prstGeom prst="rect">
            <a:avLst/>
          </a:prstGeom>
        </p:spPr>
      </p:pic>
      <p:sp>
        <p:nvSpPr>
          <p:cNvPr id="5" name="Shape 245"/>
          <p:cNvSpPr txBox="1">
            <a:spLocks/>
          </p:cNvSpPr>
          <p:nvPr/>
        </p:nvSpPr>
        <p:spPr>
          <a:xfrm>
            <a:off x="5273749" y="444300"/>
            <a:ext cx="3354201" cy="4254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×"/>
              <a:defRPr sz="1800" b="0" i="0" u="none" strike="noStrike" cap="none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×"/>
              <a:defRPr sz="1800" b="0" i="0" u="none" strike="noStrike" cap="none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×"/>
              <a:defRPr sz="1800" b="0" i="0" u="none" strike="noStrike" cap="none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×"/>
              <a:defRPr sz="1800" b="0" i="0" u="none" strike="noStrike" cap="none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○"/>
              <a:defRPr sz="1800" b="0" i="0" u="none" strike="noStrike" cap="none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■"/>
              <a:defRPr sz="1800" b="0" i="0" u="none" strike="noStrike" cap="none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●"/>
              <a:defRPr sz="1800" b="0" i="0" u="none" strike="noStrike" cap="none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○"/>
              <a:defRPr sz="1800" b="0" i="0" u="none" strike="noStrike" cap="none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■"/>
              <a:defRPr sz="1800" b="0" i="0" u="none" strike="noStrike" cap="none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>
              <a:spcBef>
                <a:spcPts val="0"/>
              </a:spcBef>
              <a:buFont typeface="Lato Light"/>
              <a:buNone/>
            </a:pPr>
            <a:r>
              <a:rPr lang="id-ID" sz="4800" dirty="0">
                <a:solidFill>
                  <a:srgbClr val="FFFFFF"/>
                </a:solidFill>
                <a:latin typeface="Lato Hairline"/>
                <a:ea typeface="Lato Hairline"/>
                <a:cs typeface="Lato Hairline"/>
                <a:sym typeface="Lato Hairline"/>
              </a:rPr>
              <a:t>View Dari Atas</a:t>
            </a:r>
          </a:p>
        </p:txBody>
      </p:sp>
    </p:spTree>
    <p:extLst>
      <p:ext uri="{BB962C8B-B14F-4D97-AF65-F5344CB8AC3E}">
        <p14:creationId xmlns:p14="http://schemas.microsoft.com/office/powerpoint/2010/main" val="20294262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/>
          <p:nvPr/>
        </p:nvSpPr>
        <p:spPr>
          <a:xfrm>
            <a:off x="516325" y="1071107"/>
            <a:ext cx="3855147" cy="3001276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43" name="Shape 243"/>
          <p:cNvSpPr/>
          <p:nvPr/>
        </p:nvSpPr>
        <p:spPr>
          <a:xfrm>
            <a:off x="677650" y="1230488"/>
            <a:ext cx="3532500" cy="2255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10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Place your screenshot here</a:t>
            </a:r>
          </a:p>
        </p:txBody>
      </p:sp>
      <p:sp>
        <p:nvSpPr>
          <p:cNvPr id="244" name="Shape 244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"/>
              <a:t>14</a:t>
            </a:fld>
            <a:endParaRPr lang="en"/>
          </a:p>
        </p:txBody>
      </p:sp>
      <p:sp>
        <p:nvSpPr>
          <p:cNvPr id="245" name="Shape 245"/>
          <p:cNvSpPr txBox="1">
            <a:spLocks noGrp="1"/>
          </p:cNvSpPr>
          <p:nvPr>
            <p:ph type="body" idx="4294967295"/>
          </p:nvPr>
        </p:nvSpPr>
        <p:spPr>
          <a:xfrm>
            <a:off x="5273749" y="444300"/>
            <a:ext cx="3354201" cy="42549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id-ID" sz="4800" dirty="0">
                <a:solidFill>
                  <a:srgbClr val="FFFFFF"/>
                </a:solidFill>
                <a:latin typeface="Lato Hairline"/>
                <a:ea typeface="Lato Hairline"/>
                <a:cs typeface="Lato Hairline"/>
                <a:sym typeface="Lato Hairline"/>
              </a:rPr>
              <a:t>View Dari Samping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1" t="3491" r="464" b="5095"/>
          <a:stretch/>
        </p:blipFill>
        <p:spPr>
          <a:xfrm>
            <a:off x="677650" y="1432503"/>
            <a:ext cx="3547094" cy="1842321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rt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sp>
        <p:nvSpPr>
          <p:cNvPr id="3" name="Shape 242"/>
          <p:cNvSpPr/>
          <p:nvPr/>
        </p:nvSpPr>
        <p:spPr>
          <a:xfrm>
            <a:off x="516325" y="1071107"/>
            <a:ext cx="3855147" cy="3001276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75" t="2872" r="3024" b="6210"/>
          <a:stretch/>
        </p:blipFill>
        <p:spPr>
          <a:xfrm>
            <a:off x="691116" y="1324138"/>
            <a:ext cx="3519376" cy="2014485"/>
          </a:xfrm>
          <a:prstGeom prst="rect">
            <a:avLst/>
          </a:prstGeom>
        </p:spPr>
      </p:pic>
      <p:sp>
        <p:nvSpPr>
          <p:cNvPr id="5" name="Shape 245"/>
          <p:cNvSpPr txBox="1">
            <a:spLocks/>
          </p:cNvSpPr>
          <p:nvPr/>
        </p:nvSpPr>
        <p:spPr>
          <a:xfrm>
            <a:off x="5273749" y="444300"/>
            <a:ext cx="3354201" cy="4254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×"/>
              <a:defRPr sz="1800" b="0" i="0" u="none" strike="noStrike" cap="none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×"/>
              <a:defRPr sz="1800" b="0" i="0" u="none" strike="noStrike" cap="none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×"/>
              <a:defRPr sz="1800" b="0" i="0" u="none" strike="noStrike" cap="none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×"/>
              <a:defRPr sz="1800" b="0" i="0" u="none" strike="noStrike" cap="none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○"/>
              <a:defRPr sz="1800" b="0" i="0" u="none" strike="noStrike" cap="none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■"/>
              <a:defRPr sz="1800" b="0" i="0" u="none" strike="noStrike" cap="none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●"/>
              <a:defRPr sz="1800" b="0" i="0" u="none" strike="noStrike" cap="none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○"/>
              <a:defRPr sz="1800" b="0" i="0" u="none" strike="noStrike" cap="none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■"/>
              <a:defRPr sz="1800" b="0" i="0" u="none" strike="noStrike" cap="none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>
              <a:spcBef>
                <a:spcPts val="0"/>
              </a:spcBef>
              <a:buFont typeface="Lato Light"/>
              <a:buNone/>
            </a:pPr>
            <a:r>
              <a:rPr lang="id-ID" sz="4800" dirty="0">
                <a:solidFill>
                  <a:srgbClr val="FFFFFF"/>
                </a:solidFill>
                <a:latin typeface="Lato Hairline"/>
                <a:ea typeface="Lato Hairline"/>
                <a:cs typeface="Lato Hairline"/>
                <a:sym typeface="Lato Hairline"/>
              </a:rPr>
              <a:t>View Dari Belakang</a:t>
            </a:r>
          </a:p>
        </p:txBody>
      </p:sp>
    </p:spTree>
    <p:extLst>
      <p:ext uri="{BB962C8B-B14F-4D97-AF65-F5344CB8AC3E}">
        <p14:creationId xmlns:p14="http://schemas.microsoft.com/office/powerpoint/2010/main" val="11409067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3" name="Shape 1813"/>
          <p:cNvSpPr txBox="1">
            <a:spLocks noGrp="1"/>
          </p:cNvSpPr>
          <p:nvPr>
            <p:ph type="title"/>
          </p:nvPr>
        </p:nvSpPr>
        <p:spPr>
          <a:xfrm>
            <a:off x="1991813" y="591321"/>
            <a:ext cx="5160375" cy="582750"/>
          </a:xfrm>
          <a:prstGeom prst="rect">
            <a:avLst/>
          </a:prstGeom>
        </p:spPr>
        <p:txBody>
          <a:bodyPr wrap="square" lIns="68569" tIns="68569" rIns="68569" bIns="68569" anchor="b" anchorCtr="0">
            <a:noAutofit/>
          </a:bodyPr>
          <a:lstStyle/>
          <a:p>
            <a:r>
              <a:rPr lang="id-ID" sz="4050" dirty="0"/>
              <a:t>Pembagian tugas</a:t>
            </a:r>
            <a:endParaRPr lang="en" sz="4050" dirty="0"/>
          </a:p>
        </p:txBody>
      </p:sp>
      <p:sp>
        <p:nvSpPr>
          <p:cNvPr id="1814" name="Shape 1814"/>
          <p:cNvSpPr txBox="1"/>
          <p:nvPr/>
        </p:nvSpPr>
        <p:spPr>
          <a:xfrm>
            <a:off x="2232563" y="1526513"/>
            <a:ext cx="2147175" cy="1655325"/>
          </a:xfrm>
          <a:prstGeom prst="rect">
            <a:avLst/>
          </a:prstGeom>
          <a:noFill/>
          <a:ln>
            <a:noFill/>
          </a:ln>
        </p:spPr>
        <p:txBody>
          <a:bodyPr wrap="square" lIns="68569" tIns="68569" rIns="68569" bIns="68569" anchor="t" anchorCtr="0">
            <a:noAutofit/>
          </a:bodyPr>
          <a:lstStyle/>
          <a:p>
            <a:pPr>
              <a:spcBef>
                <a:spcPts val="450"/>
              </a:spcBef>
            </a:pPr>
            <a:endParaRPr sz="900" dirty="0">
              <a:solidFill>
                <a:srgbClr val="2C3E5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815" name="Shape 1815"/>
          <p:cNvSpPr txBox="1"/>
          <p:nvPr/>
        </p:nvSpPr>
        <p:spPr>
          <a:xfrm>
            <a:off x="1414113" y="1412910"/>
            <a:ext cx="5931249" cy="2893276"/>
          </a:xfrm>
          <a:prstGeom prst="rect">
            <a:avLst/>
          </a:prstGeom>
          <a:noFill/>
          <a:ln>
            <a:noFill/>
          </a:ln>
        </p:spPr>
        <p:txBody>
          <a:bodyPr wrap="square" lIns="68569" tIns="68569" rIns="68569" bIns="68569" anchor="t" anchorCtr="0">
            <a:noAutofit/>
          </a:bodyPr>
          <a:lstStyle/>
          <a:p>
            <a:pPr marL="214313" indent="-214313">
              <a:spcBef>
                <a:spcPts val="450"/>
              </a:spcBef>
              <a:buFont typeface="Arial" panose="020B0604020202020204" pitchFamily="34" charset="0"/>
              <a:buChar char="•"/>
            </a:pPr>
            <a:r>
              <a:rPr lang="id-ID" sz="1500" dirty="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Cari object </a:t>
            </a:r>
            <a:r>
              <a:rPr lang="en-US" sz="1500" dirty="0" err="1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meja</a:t>
            </a:r>
            <a:r>
              <a:rPr lang="en-US" sz="1500" dirty="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 guru, laptop, </a:t>
            </a:r>
            <a:r>
              <a:rPr lang="en-US" sz="1500" dirty="0" err="1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papan</a:t>
            </a:r>
            <a:r>
              <a:rPr lang="en-US" sz="1500" dirty="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US" sz="1500" dirty="0" err="1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tulis</a:t>
            </a:r>
            <a:r>
              <a:rPr lang="en-US" sz="1500" dirty="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, </a:t>
            </a:r>
            <a:r>
              <a:rPr lang="en-US" sz="1500" dirty="0" err="1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lemari</a:t>
            </a:r>
            <a:r>
              <a:rPr lang="id-ID" sz="1500" dirty="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; cari referensi </a:t>
            </a:r>
            <a:r>
              <a:rPr lang="en-US" sz="1500" dirty="0" err="1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untuk</a:t>
            </a:r>
            <a:r>
              <a:rPr lang="id-ID" sz="1500" dirty="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 drag &amp; drop</a:t>
            </a:r>
            <a:r>
              <a:rPr lang="en-GB" sz="1500" dirty="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, camera view, </a:t>
            </a:r>
            <a:r>
              <a:rPr lang="en-GB" sz="1500" dirty="0" err="1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rotasi</a:t>
            </a:r>
            <a:r>
              <a:rPr lang="en-GB" sz="1500" dirty="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GB" sz="1500" dirty="0" err="1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dan</a:t>
            </a:r>
            <a:r>
              <a:rPr lang="en-GB" sz="1500" dirty="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 texture </a:t>
            </a:r>
            <a:r>
              <a:rPr lang="en-GB" sz="1500" dirty="0" err="1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objek</a:t>
            </a:r>
            <a:r>
              <a:rPr lang="en-GB" sz="1500" dirty="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id-ID" sz="1500" dirty="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(51151000</a:t>
            </a:r>
            <a:r>
              <a:rPr lang="en-US" sz="1500" dirty="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57</a:t>
            </a:r>
            <a:r>
              <a:rPr lang="id-ID" sz="1500" dirty="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)</a:t>
            </a:r>
            <a:endParaRPr lang="en-US" sz="1500" dirty="0">
              <a:solidFill>
                <a:srgbClr val="2C3E5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214313" indent="-214313">
              <a:spcBef>
                <a:spcPts val="450"/>
              </a:spcBef>
              <a:buFont typeface="Arial" panose="020B0604020202020204" pitchFamily="34" charset="0"/>
              <a:buChar char="•"/>
            </a:pPr>
            <a:endParaRPr lang="id-ID" sz="1500" dirty="0">
              <a:solidFill>
                <a:srgbClr val="2C3E5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214313" indent="-214313">
              <a:spcBef>
                <a:spcPts val="450"/>
              </a:spcBef>
              <a:buFont typeface="Arial" panose="020B0604020202020204" pitchFamily="34" charset="0"/>
              <a:buChar char="•"/>
            </a:pPr>
            <a:r>
              <a:rPr lang="id-ID" sz="1500" dirty="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Cari object </a:t>
            </a:r>
            <a:r>
              <a:rPr lang="en-US" sz="1500" dirty="0" err="1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kursi</a:t>
            </a:r>
            <a:r>
              <a:rPr lang="en-US" sz="1500" dirty="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 guru</a:t>
            </a:r>
            <a:r>
              <a:rPr lang="id-ID" sz="1500" dirty="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, </a:t>
            </a:r>
            <a:r>
              <a:rPr lang="en-US" sz="1500" dirty="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jam </a:t>
            </a:r>
            <a:r>
              <a:rPr lang="en-US" sz="1500" dirty="0" err="1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dinding</a:t>
            </a:r>
            <a:r>
              <a:rPr lang="en-US" sz="1500" dirty="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, </a:t>
            </a:r>
            <a:r>
              <a:rPr lang="en-US" sz="1500" dirty="0" err="1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kipas</a:t>
            </a:r>
            <a:r>
              <a:rPr lang="en-US" sz="1500" dirty="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, </a:t>
            </a:r>
            <a:r>
              <a:rPr lang="en-US" sz="1500" dirty="0" err="1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meja</a:t>
            </a:r>
            <a:r>
              <a:rPr lang="en-US" sz="1500" dirty="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US" sz="1500" dirty="0" err="1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siswa</a:t>
            </a:r>
            <a:r>
              <a:rPr lang="en-US" sz="1500" dirty="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, </a:t>
            </a:r>
            <a:r>
              <a:rPr lang="en-US" sz="1500" dirty="0" err="1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kursi</a:t>
            </a:r>
            <a:r>
              <a:rPr lang="en-US" sz="1500" dirty="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US" sz="1500" dirty="0" err="1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siswa</a:t>
            </a:r>
            <a:r>
              <a:rPr lang="id-ID" sz="1500" dirty="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; cari referensi </a:t>
            </a:r>
            <a:r>
              <a:rPr lang="en-GB" sz="1500" dirty="0" err="1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untuk</a:t>
            </a:r>
            <a:r>
              <a:rPr lang="en-GB" sz="1500" dirty="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 lighting</a:t>
            </a:r>
            <a:r>
              <a:rPr lang="id-ID" sz="1500" dirty="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 di opengl (51151000</a:t>
            </a:r>
            <a:r>
              <a:rPr lang="en-US" sz="1500" dirty="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14</a:t>
            </a:r>
            <a:r>
              <a:rPr lang="id-ID" sz="1500" dirty="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)</a:t>
            </a:r>
            <a:endParaRPr lang="en-US" sz="1500" dirty="0">
              <a:solidFill>
                <a:srgbClr val="2C3E5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214313" indent="-214313">
              <a:spcBef>
                <a:spcPts val="450"/>
              </a:spcBef>
              <a:buFont typeface="Arial" panose="020B0604020202020204" pitchFamily="34" charset="0"/>
              <a:buChar char="•"/>
            </a:pPr>
            <a:endParaRPr lang="id-ID" sz="1500" dirty="0">
              <a:solidFill>
                <a:srgbClr val="2C3E5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214313" indent="-214313">
              <a:spcBef>
                <a:spcPts val="450"/>
              </a:spcBef>
              <a:buFont typeface="Arial" panose="020B0604020202020204" pitchFamily="34" charset="0"/>
              <a:buChar char="•"/>
            </a:pPr>
            <a:r>
              <a:rPr lang="id-ID" sz="1500" dirty="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Cari object </a:t>
            </a:r>
            <a:r>
              <a:rPr lang="en-US" sz="1500" dirty="0" err="1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jendela</a:t>
            </a:r>
            <a:r>
              <a:rPr lang="id-ID" sz="1500" dirty="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, </a:t>
            </a:r>
            <a:r>
              <a:rPr lang="en-US" sz="1500" dirty="0" err="1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rak</a:t>
            </a:r>
            <a:r>
              <a:rPr lang="en-US" sz="1500" dirty="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US" sz="1500" dirty="0" err="1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sepatu</a:t>
            </a:r>
            <a:r>
              <a:rPr lang="en-US" sz="1500" dirty="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, </a:t>
            </a:r>
            <a:r>
              <a:rPr lang="en-US" sz="1500" dirty="0" err="1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tanaman</a:t>
            </a:r>
            <a:r>
              <a:rPr lang="en-US" sz="1500" dirty="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US" sz="1500" dirty="0" err="1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hias</a:t>
            </a:r>
            <a:r>
              <a:rPr lang="en-US" sz="1500" dirty="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,</a:t>
            </a:r>
            <a:r>
              <a:rPr lang="id-ID" sz="1500" dirty="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; cari referensi hapus object</a:t>
            </a:r>
            <a:r>
              <a:rPr lang="en-US" sz="1500" dirty="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US" sz="1500" dirty="0" err="1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dan</a:t>
            </a:r>
            <a:r>
              <a:rPr lang="en-US" sz="1500" dirty="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US" sz="1500" dirty="0" err="1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transformasi</a:t>
            </a:r>
            <a:r>
              <a:rPr lang="en-US" sz="1500" dirty="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US" sz="1500" dirty="0" err="1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objek</a:t>
            </a:r>
            <a:r>
              <a:rPr lang="id-ID" sz="1500" dirty="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 (5115100</a:t>
            </a:r>
            <a:r>
              <a:rPr lang="en-US" sz="1500" dirty="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062</a:t>
            </a:r>
            <a:r>
              <a:rPr lang="id-ID" sz="1500" dirty="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)</a:t>
            </a:r>
            <a:endParaRPr lang="en-US" sz="1500" dirty="0">
              <a:solidFill>
                <a:srgbClr val="2C3E5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342900" indent="-295275">
              <a:buSzPct val="100000"/>
            </a:pPr>
            <a:endParaRPr lang="en-US" sz="1500" dirty="0"/>
          </a:p>
          <a:p>
            <a:pPr marL="342900" indent="-295275">
              <a:buSzPct val="100000"/>
            </a:pPr>
            <a:endParaRPr lang="en-US" sz="1500" dirty="0"/>
          </a:p>
          <a:p>
            <a:pPr marL="342900" indent="-295275">
              <a:buSzPct val="100000"/>
            </a:pPr>
            <a:endParaRPr lang="en" sz="1500" dirty="0"/>
          </a:p>
          <a:p>
            <a:pPr marL="214313" indent="-214313">
              <a:spcBef>
                <a:spcPts val="450"/>
              </a:spcBef>
              <a:buFont typeface="Arial" panose="020B0604020202020204" pitchFamily="34" charset="0"/>
              <a:buChar char="•"/>
            </a:pPr>
            <a:endParaRPr lang="id-ID" sz="1500" dirty="0">
              <a:solidFill>
                <a:srgbClr val="2C3E5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  <p:extLst>
      <p:ext uri="{BB962C8B-B14F-4D97-AF65-F5344CB8AC3E}">
        <p14:creationId xmlns:p14="http://schemas.microsoft.com/office/powerpoint/2010/main" val="17726656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>
            <a:spLocks noGrp="1"/>
          </p:cNvSpPr>
          <p:nvPr>
            <p:ph type="ctrTitle" idx="4294967295"/>
          </p:nvPr>
        </p:nvSpPr>
        <p:spPr>
          <a:xfrm>
            <a:off x="2140050" y="1946764"/>
            <a:ext cx="4863900" cy="1159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-US" sz="6000" dirty="0" err="1">
                <a:solidFill>
                  <a:srgbClr val="FFFFFF"/>
                </a:solidFill>
              </a:rPr>
              <a:t>Terima</a:t>
            </a:r>
            <a:r>
              <a:rPr lang="en-US" sz="6000" dirty="0">
                <a:solidFill>
                  <a:srgbClr val="FFFFFF"/>
                </a:solidFill>
              </a:rPr>
              <a:t> Kasih</a:t>
            </a:r>
            <a:endParaRPr lang="en" sz="6000" dirty="0">
              <a:solidFill>
                <a:srgbClr val="FFFFFF"/>
              </a:solidFill>
            </a:endParaRPr>
          </a:p>
        </p:txBody>
      </p:sp>
      <p:sp>
        <p:nvSpPr>
          <p:cNvPr id="253" name="Shape 253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17</a:t>
            </a:fld>
            <a:endParaRPr lang="e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6" name="Shape 1846"/>
          <p:cNvSpPr txBox="1">
            <a:spLocks noGrp="1"/>
          </p:cNvSpPr>
          <p:nvPr>
            <p:ph type="ctrTitle" idx="4294967295"/>
          </p:nvPr>
        </p:nvSpPr>
        <p:spPr>
          <a:xfrm>
            <a:off x="2173613" y="2444138"/>
            <a:ext cx="4796775" cy="927675"/>
          </a:xfrm>
          <a:prstGeom prst="rect">
            <a:avLst/>
          </a:prstGeom>
        </p:spPr>
        <p:txBody>
          <a:bodyPr wrap="square" lIns="68569" tIns="68569" rIns="68569" bIns="68569" anchor="b" anchorCtr="0">
            <a:noAutofit/>
          </a:bodyPr>
          <a:lstStyle/>
          <a:p>
            <a:r>
              <a:rPr lang="id-ID" sz="5400" dirty="0">
                <a:solidFill>
                  <a:srgbClr val="FFFFFF"/>
                </a:solidFill>
              </a:rPr>
              <a:t>RUANG KELAS</a:t>
            </a:r>
            <a:endParaRPr lang="en" sz="5400" dirty="0">
              <a:solidFill>
                <a:srgbClr val="FFFFFF"/>
              </a:solidFill>
            </a:endParaRPr>
          </a:p>
        </p:txBody>
      </p:sp>
      <p:sp>
        <p:nvSpPr>
          <p:cNvPr id="1847" name="Shape 1847"/>
          <p:cNvSpPr txBox="1">
            <a:spLocks noGrp="1"/>
          </p:cNvSpPr>
          <p:nvPr>
            <p:ph type="subTitle" idx="4294967295"/>
          </p:nvPr>
        </p:nvSpPr>
        <p:spPr>
          <a:xfrm>
            <a:off x="2173613" y="3371813"/>
            <a:ext cx="4796775" cy="784800"/>
          </a:xfrm>
          <a:prstGeom prst="rect">
            <a:avLst/>
          </a:prstGeom>
        </p:spPr>
        <p:txBody>
          <a:bodyPr wrap="square" lIns="68569" tIns="68569" rIns="68569" bIns="68569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id-ID" sz="1650" dirty="0">
                <a:solidFill>
                  <a:schemeClr val="bg1"/>
                </a:solidFill>
              </a:rPr>
              <a:t>User dapat meletakkan </a:t>
            </a:r>
            <a:r>
              <a:rPr lang="en-US" sz="1650" dirty="0" err="1">
                <a:solidFill>
                  <a:schemeClr val="bg1"/>
                </a:solidFill>
              </a:rPr>
              <a:t>maupun</a:t>
            </a:r>
            <a:r>
              <a:rPr lang="en-US" sz="1650" dirty="0">
                <a:solidFill>
                  <a:schemeClr val="bg1"/>
                </a:solidFill>
              </a:rPr>
              <a:t> </a:t>
            </a:r>
            <a:r>
              <a:rPr lang="en-US" sz="1650" dirty="0" err="1">
                <a:solidFill>
                  <a:schemeClr val="bg1"/>
                </a:solidFill>
              </a:rPr>
              <a:t>menghapus</a:t>
            </a:r>
            <a:r>
              <a:rPr lang="en-US" sz="1650" dirty="0">
                <a:solidFill>
                  <a:schemeClr val="bg1"/>
                </a:solidFill>
              </a:rPr>
              <a:t> </a:t>
            </a:r>
            <a:r>
              <a:rPr lang="id-ID" sz="1650" dirty="0">
                <a:solidFill>
                  <a:schemeClr val="bg1"/>
                </a:solidFill>
              </a:rPr>
              <a:t>barang sesuai keinginan dengan objek yang tersedia untuk membentuk sebuah ruang kelas</a:t>
            </a:r>
            <a:endParaRPr lang="en" sz="1650" dirty="0">
              <a:solidFill>
                <a:schemeClr val="bg1"/>
              </a:solidFill>
            </a:endParaRPr>
          </a:p>
        </p:txBody>
      </p:sp>
      <p:sp>
        <p:nvSpPr>
          <p:cNvPr id="1848" name="Shape 1848"/>
          <p:cNvSpPr/>
          <p:nvPr/>
        </p:nvSpPr>
        <p:spPr>
          <a:xfrm>
            <a:off x="3553089" y="527702"/>
            <a:ext cx="2046107" cy="1892065"/>
          </a:xfrm>
          <a:custGeom>
            <a:avLst/>
            <a:gdLst/>
            <a:ahLst/>
            <a:cxnLst/>
            <a:rect l="0" t="0" r="0" b="0"/>
            <a:pathLst>
              <a:path w="89712" h="82958" extrusionOk="0">
                <a:moveTo>
                  <a:pt x="52672" y="2049"/>
                </a:moveTo>
                <a:cubicBezTo>
                  <a:pt x="40979" y="2915"/>
                  <a:pt x="28376" y="5687"/>
                  <a:pt x="19269" y="13072"/>
                </a:cubicBezTo>
                <a:cubicBezTo>
                  <a:pt x="7809" y="22363"/>
                  <a:pt x="-450" y="41691"/>
                  <a:pt x="5574" y="55159"/>
                </a:cubicBezTo>
                <a:cubicBezTo>
                  <a:pt x="12934" y="71613"/>
                  <a:pt x="33988" y="83483"/>
                  <a:pt x="52004" y="82883"/>
                </a:cubicBezTo>
                <a:cubicBezTo>
                  <a:pt x="62654" y="82528"/>
                  <a:pt x="75554" y="78169"/>
                  <a:pt x="80730" y="68854"/>
                </a:cubicBezTo>
                <a:cubicBezTo>
                  <a:pt x="89351" y="53334"/>
                  <a:pt x="86569" y="30516"/>
                  <a:pt x="76722" y="15744"/>
                </a:cubicBezTo>
                <a:cubicBezTo>
                  <a:pt x="69002" y="4163"/>
                  <a:pt x="51060" y="-2643"/>
                  <a:pt x="37641" y="1047"/>
                </a:cubicBezTo>
                <a:cubicBezTo>
                  <a:pt x="22584" y="5187"/>
                  <a:pt x="4685" y="14957"/>
                  <a:pt x="898" y="30107"/>
                </a:cubicBezTo>
                <a:cubicBezTo>
                  <a:pt x="-3402" y="47307"/>
                  <a:pt x="8933" y="71200"/>
                  <a:pt x="25616" y="77205"/>
                </a:cubicBezTo>
                <a:cubicBezTo>
                  <a:pt x="45695" y="84432"/>
                  <a:pt x="76756" y="77025"/>
                  <a:pt x="86743" y="58165"/>
                </a:cubicBezTo>
                <a:cubicBezTo>
                  <a:pt x="93824" y="44791"/>
                  <a:pt x="86931" y="25485"/>
                  <a:pt x="77390" y="13740"/>
                </a:cubicBezTo>
                <a:cubicBezTo>
                  <a:pt x="74162" y="9767"/>
                  <a:pt x="71332" y="4292"/>
                  <a:pt x="66367" y="3051"/>
                </a:cubicBezTo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lg" len="lg"/>
            <a:tailEnd type="none" w="lg" len="lg"/>
          </a:ln>
        </p:spPr>
      </p:sp>
      <p:sp>
        <p:nvSpPr>
          <p:cNvPr id="1849" name="Shape 1849"/>
          <p:cNvSpPr/>
          <p:nvPr/>
        </p:nvSpPr>
        <p:spPr>
          <a:xfrm>
            <a:off x="4154085" y="972223"/>
            <a:ext cx="835820" cy="1003016"/>
          </a:xfrm>
          <a:custGeom>
            <a:avLst/>
            <a:gdLst/>
            <a:ahLst/>
            <a:cxnLst/>
            <a:rect l="0" t="0" r="0" b="0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68569" tIns="68569" rIns="68569" bIns="68569" anchor="ctr" anchorCtr="0">
            <a:noAutofit/>
          </a:bodyPr>
          <a:lstStyle/>
          <a:p>
            <a:endParaRPr sz="1050"/>
          </a:p>
        </p:txBody>
      </p:sp>
    </p:spTree>
    <p:extLst>
      <p:ext uri="{BB962C8B-B14F-4D97-AF65-F5344CB8AC3E}">
        <p14:creationId xmlns:p14="http://schemas.microsoft.com/office/powerpoint/2010/main" val="1094240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769925" y="611559"/>
            <a:ext cx="5511300" cy="857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id-ID" dirty="0"/>
              <a:t>Fitur</a:t>
            </a:r>
            <a:endParaRPr lang="en" dirty="0"/>
          </a:p>
        </p:txBody>
      </p:sp>
      <p:sp>
        <p:nvSpPr>
          <p:cNvPr id="66" name="Shape 66"/>
          <p:cNvSpPr txBox="1">
            <a:spLocks noGrp="1"/>
          </p:cNvSpPr>
          <p:nvPr>
            <p:ph type="body" idx="2"/>
          </p:nvPr>
        </p:nvSpPr>
        <p:spPr>
          <a:xfrm>
            <a:off x="4519133" y="2035751"/>
            <a:ext cx="2675100" cy="2637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ts val="1100"/>
              <a:buNone/>
            </a:pPr>
            <a:r>
              <a:rPr lang="en-GB" sz="1400" b="1" dirty="0" err="1"/>
              <a:t>Transformasi</a:t>
            </a:r>
            <a:r>
              <a:rPr lang="en-GB" sz="1400" b="1" dirty="0"/>
              <a:t> Model</a:t>
            </a:r>
          </a:p>
          <a:p>
            <a:pPr marL="101600" indent="-171450">
              <a:buClr>
                <a:schemeClr val="dk1"/>
              </a:buClr>
              <a:buSzPts val="1100"/>
            </a:pPr>
            <a:r>
              <a:rPr lang="id-ID" sz="1400" b="1" dirty="0"/>
              <a:t>T</a:t>
            </a:r>
            <a:r>
              <a:rPr sz="1400" b="1" dirty="0" err="1"/>
              <a:t>ranslation</a:t>
            </a:r>
            <a:endParaRPr sz="1400" b="1" dirty="0"/>
          </a:p>
          <a:p>
            <a:pPr marL="101600" indent="-171450">
              <a:buClr>
                <a:schemeClr val="dk1"/>
              </a:buClr>
              <a:buSzPts val="1100"/>
            </a:pPr>
            <a:r>
              <a:rPr lang="id-ID" sz="1400" b="1" dirty="0"/>
              <a:t>S</a:t>
            </a:r>
            <a:r>
              <a:rPr lang="x-none" sz="1400" b="1" dirty="0"/>
              <a:t>caling</a:t>
            </a:r>
          </a:p>
          <a:p>
            <a:pPr marL="101600" indent="-171450">
              <a:buClr>
                <a:schemeClr val="dk1"/>
              </a:buClr>
              <a:buSzPts val="1100"/>
            </a:pPr>
            <a:r>
              <a:rPr lang="id-ID" sz="1400" b="1" dirty="0"/>
              <a:t>R</a:t>
            </a:r>
            <a:r>
              <a:rPr lang="x-none" sz="1400" b="1" dirty="0"/>
              <a:t>otation</a:t>
            </a:r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29186" y="1926159"/>
            <a:ext cx="3126383" cy="2637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101600" indent="-171450">
              <a:buClr>
                <a:schemeClr val="dk1"/>
              </a:buClr>
              <a:buSzPts val="1100"/>
            </a:pPr>
            <a:r>
              <a:rPr lang="id-ID" sz="1400" b="1" dirty="0"/>
              <a:t>Memilih objek dengan keyboard</a:t>
            </a:r>
            <a:endParaRPr lang="en-GB" sz="1400" b="1" dirty="0"/>
          </a:p>
          <a:p>
            <a:pPr marL="101600" indent="-171450">
              <a:buClr>
                <a:schemeClr val="dk1"/>
              </a:buClr>
              <a:buSzPts val="1100"/>
            </a:pPr>
            <a:r>
              <a:rPr lang="id-ID" sz="1400" b="1" dirty="0"/>
              <a:t>Drag and drop objek</a:t>
            </a:r>
            <a:r>
              <a:rPr lang="en-GB" sz="1400" b="1" dirty="0"/>
              <a:t> m</a:t>
            </a:r>
            <a:r>
              <a:rPr lang="id-ID" sz="1400" b="1" dirty="0"/>
              <a:t>enggunakan</a:t>
            </a:r>
            <a:endParaRPr lang="en-GB" sz="1400" b="1" dirty="0"/>
          </a:p>
          <a:p>
            <a:pPr>
              <a:buClr>
                <a:schemeClr val="dk1"/>
              </a:buClr>
              <a:buSzPts val="1100"/>
              <a:buNone/>
            </a:pPr>
            <a:r>
              <a:rPr lang="en-GB" sz="1400" b="1" dirty="0"/>
              <a:t>     </a:t>
            </a:r>
            <a:r>
              <a:rPr lang="id-ID" sz="1400" b="1" dirty="0"/>
              <a:t>mouse</a:t>
            </a:r>
            <a:endParaRPr lang="en-GB" sz="1400" b="1" dirty="0"/>
          </a:p>
          <a:p>
            <a:pPr marL="101600" indent="-171450">
              <a:buClr>
                <a:schemeClr val="dk1"/>
              </a:buClr>
              <a:buSzPts val="1100"/>
            </a:pPr>
            <a:r>
              <a:rPr lang="id-ID" sz="1400" b="1" dirty="0"/>
              <a:t>Camera view </a:t>
            </a:r>
            <a:r>
              <a:rPr lang="en-GB" sz="1400" b="1" dirty="0" err="1"/>
              <a:t>pada</a:t>
            </a:r>
            <a:r>
              <a:rPr lang="id-ID" sz="1400" b="1" dirty="0"/>
              <a:t> posisi yang</a:t>
            </a:r>
            <a:endParaRPr lang="en-GB" sz="1400" b="1" dirty="0"/>
          </a:p>
          <a:p>
            <a:pPr>
              <a:buClr>
                <a:schemeClr val="dk1"/>
              </a:buClr>
              <a:buSzPts val="1100"/>
              <a:buNone/>
            </a:pPr>
            <a:r>
              <a:rPr lang="en-GB" sz="1400" b="1" dirty="0"/>
              <a:t>     </a:t>
            </a:r>
            <a:r>
              <a:rPr lang="id-ID" sz="1400" b="1" dirty="0"/>
              <a:t>diinginkan </a:t>
            </a:r>
          </a:p>
          <a:p>
            <a:pPr marL="101600" indent="-171450">
              <a:buClr>
                <a:schemeClr val="dk1"/>
              </a:buClr>
              <a:buSzPts val="1100"/>
            </a:pPr>
            <a:r>
              <a:rPr lang="en-GB" sz="1400" b="1" dirty="0"/>
              <a:t>Lighting </a:t>
            </a:r>
            <a:r>
              <a:rPr lang="en-GB" sz="1400" b="1" dirty="0" err="1"/>
              <a:t>pada</a:t>
            </a:r>
            <a:r>
              <a:rPr lang="en-GB" sz="1400" b="1" dirty="0"/>
              <a:t> </a:t>
            </a:r>
            <a:r>
              <a:rPr lang="en-GB" sz="1400" b="1" dirty="0" err="1"/>
              <a:t>lantai</a:t>
            </a:r>
            <a:endParaRPr lang="en-GB" sz="1400" b="1" dirty="0"/>
          </a:p>
          <a:p>
            <a:pPr marL="101600" indent="-171450">
              <a:buClr>
                <a:schemeClr val="dk1"/>
              </a:buClr>
              <a:buSzPts val="1100"/>
            </a:pPr>
            <a:r>
              <a:rPr lang="id-ID" sz="1400" b="1" dirty="0"/>
              <a:t>Menghapus objek</a:t>
            </a:r>
            <a:endParaRPr lang="en-GB" sz="1400" b="1" dirty="0"/>
          </a:p>
          <a:p>
            <a:pPr marL="101600" indent="-171450">
              <a:buClr>
                <a:schemeClr val="dk1"/>
              </a:buClr>
              <a:buSzPts val="1100"/>
            </a:pPr>
            <a:r>
              <a:rPr lang="id-ID" sz="1400" b="1" dirty="0"/>
              <a:t>Menampilkan objek yang sudah di</a:t>
            </a:r>
            <a:endParaRPr lang="en-GB" sz="1400" b="1" dirty="0"/>
          </a:p>
          <a:p>
            <a:pPr>
              <a:buClr>
                <a:schemeClr val="dk1"/>
              </a:buClr>
              <a:buSzPts val="1100"/>
              <a:buNone/>
            </a:pPr>
            <a:r>
              <a:rPr lang="en-GB" sz="1400" b="1" dirty="0"/>
              <a:t>     </a:t>
            </a:r>
            <a:r>
              <a:rPr lang="id-ID" sz="1400" b="1" dirty="0"/>
              <a:t>hapus</a:t>
            </a:r>
          </a:p>
        </p:txBody>
      </p:sp>
      <p:sp>
        <p:nvSpPr>
          <p:cNvPr id="69" name="Shape 69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3</a:t>
            </a:fld>
            <a:endParaRPr lang="e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A9592-1641-44F8-9DE3-EDF20072D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8" y="499121"/>
            <a:ext cx="7148457" cy="857400"/>
          </a:xfrm>
        </p:spPr>
        <p:txBody>
          <a:bodyPr/>
          <a:lstStyle/>
          <a:p>
            <a:r>
              <a:rPr lang="en-GB" dirty="0" err="1"/>
              <a:t>Fungsi</a:t>
            </a:r>
            <a:r>
              <a:rPr lang="en-GB" dirty="0"/>
              <a:t> </a:t>
            </a:r>
            <a:r>
              <a:rPr lang="en-GB" dirty="0" err="1"/>
              <a:t>memanggil</a:t>
            </a:r>
            <a:r>
              <a:rPr lang="en-GB" dirty="0"/>
              <a:t> </a:t>
            </a:r>
            <a:r>
              <a:rPr lang="en-GB" dirty="0" err="1"/>
              <a:t>objek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18DE11-3DB0-498A-A0BF-4A9097AF00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0380" y="1727731"/>
            <a:ext cx="3480099" cy="2637900"/>
          </a:xfrm>
        </p:spPr>
        <p:txBody>
          <a:bodyPr/>
          <a:lstStyle/>
          <a:p>
            <a:pPr>
              <a:buNone/>
            </a:pPr>
            <a:r>
              <a:rPr lang="id-ID" dirty="0"/>
              <a:t>User dapat memanggil objek dengan menekan angka atau key object pada keyboard</a:t>
            </a:r>
            <a:endParaRPr lang="en-GB" dirty="0"/>
          </a:p>
          <a:p>
            <a:pPr>
              <a:buNone/>
            </a:pPr>
            <a:r>
              <a:rPr lang="en-GB" dirty="0"/>
              <a:t>1 : </a:t>
            </a:r>
            <a:r>
              <a:rPr lang="en-GB" dirty="0" err="1"/>
              <a:t>Kursi</a:t>
            </a:r>
            <a:r>
              <a:rPr lang="en-GB" dirty="0"/>
              <a:t> guru</a:t>
            </a:r>
          </a:p>
          <a:p>
            <a:pPr>
              <a:buNone/>
            </a:pPr>
            <a:r>
              <a:rPr lang="en-GB" dirty="0"/>
              <a:t>2 : </a:t>
            </a:r>
            <a:r>
              <a:rPr lang="en-GB" dirty="0" err="1"/>
              <a:t>Meja</a:t>
            </a:r>
            <a:r>
              <a:rPr lang="en-GB" dirty="0"/>
              <a:t> guru</a:t>
            </a:r>
          </a:p>
          <a:p>
            <a:pPr>
              <a:buNone/>
            </a:pPr>
            <a:r>
              <a:rPr lang="en-GB" dirty="0"/>
              <a:t>3 : Laptop</a:t>
            </a:r>
          </a:p>
          <a:p>
            <a:pPr>
              <a:buNone/>
            </a:pPr>
            <a:r>
              <a:rPr lang="en-GB" dirty="0"/>
              <a:t>4 : </a:t>
            </a:r>
            <a:r>
              <a:rPr lang="en-GB" dirty="0" err="1"/>
              <a:t>Papan</a:t>
            </a:r>
            <a:r>
              <a:rPr lang="en-GB" dirty="0"/>
              <a:t> </a:t>
            </a:r>
            <a:r>
              <a:rPr lang="en-GB" dirty="0" err="1"/>
              <a:t>tulis</a:t>
            </a:r>
            <a:endParaRPr lang="en-GB" dirty="0"/>
          </a:p>
          <a:p>
            <a:pPr>
              <a:buNone/>
            </a:pPr>
            <a:r>
              <a:rPr lang="en-GB" dirty="0"/>
              <a:t>5 : </a:t>
            </a:r>
            <a:r>
              <a:rPr lang="en-GB" dirty="0" err="1"/>
              <a:t>Lemari</a:t>
            </a:r>
            <a:endParaRPr lang="en-GB" dirty="0"/>
          </a:p>
          <a:p>
            <a:pPr>
              <a:buNone/>
            </a:pPr>
            <a:r>
              <a:rPr lang="en-GB" dirty="0"/>
              <a:t>6 : </a:t>
            </a:r>
            <a:r>
              <a:rPr lang="en-GB" dirty="0" err="1"/>
              <a:t>Kipas</a:t>
            </a:r>
            <a:endParaRPr lang="en-GB" dirty="0"/>
          </a:p>
          <a:p>
            <a:pPr>
              <a:buNone/>
            </a:pPr>
            <a:r>
              <a:rPr lang="en-GB" dirty="0"/>
              <a:t>7 : Jam </a:t>
            </a:r>
          </a:p>
          <a:p>
            <a:pPr>
              <a:buNone/>
            </a:pPr>
            <a:r>
              <a:rPr lang="en-GB" dirty="0"/>
              <a:t>8 : </a:t>
            </a:r>
            <a:r>
              <a:rPr lang="en-GB" dirty="0" err="1"/>
              <a:t>Rak</a:t>
            </a:r>
            <a:r>
              <a:rPr lang="en-GB" dirty="0"/>
              <a:t> </a:t>
            </a:r>
            <a:r>
              <a:rPr lang="en-GB" dirty="0" err="1"/>
              <a:t>sepatu</a:t>
            </a:r>
            <a:endParaRPr lang="en-GB" dirty="0"/>
          </a:p>
          <a:p>
            <a:pPr>
              <a:buNone/>
            </a:pPr>
            <a:r>
              <a:rPr lang="en-GB" dirty="0"/>
              <a:t>9 : </a:t>
            </a:r>
            <a:r>
              <a:rPr lang="en-GB" dirty="0" err="1"/>
              <a:t>Jendela</a:t>
            </a:r>
            <a:endParaRPr lang="en-GB" dirty="0"/>
          </a:p>
          <a:p>
            <a:pPr>
              <a:buNone/>
            </a:pPr>
            <a:r>
              <a:rPr lang="en-GB" dirty="0"/>
              <a:t>R : </a:t>
            </a:r>
            <a:r>
              <a:rPr lang="en-GB" dirty="0" err="1"/>
              <a:t>Tanaman</a:t>
            </a:r>
            <a:r>
              <a:rPr lang="en-GB" dirty="0"/>
              <a:t> </a:t>
            </a:r>
            <a:r>
              <a:rPr lang="en-GB" dirty="0" err="1"/>
              <a:t>hias</a:t>
            </a:r>
            <a:endParaRPr lang="en-GB" dirty="0"/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A1F2BB-571F-467B-A0B0-AA7CF186B62D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630950" y="2206375"/>
            <a:ext cx="4152670" cy="2637900"/>
          </a:xfrm>
        </p:spPr>
        <p:txBody>
          <a:bodyPr/>
          <a:lstStyle/>
          <a:p>
            <a:pPr>
              <a:buNone/>
            </a:pPr>
            <a:r>
              <a:rPr lang="en-GB" dirty="0"/>
              <a:t>T : </a:t>
            </a:r>
            <a:r>
              <a:rPr lang="en-GB" dirty="0" err="1"/>
              <a:t>Meja</a:t>
            </a:r>
            <a:r>
              <a:rPr lang="en-GB" dirty="0"/>
              <a:t> </a:t>
            </a:r>
            <a:r>
              <a:rPr lang="en-GB" dirty="0" err="1"/>
              <a:t>dan</a:t>
            </a:r>
            <a:r>
              <a:rPr lang="en-GB" dirty="0"/>
              <a:t> </a:t>
            </a:r>
            <a:r>
              <a:rPr lang="en-GB" dirty="0" err="1"/>
              <a:t>kursi</a:t>
            </a:r>
            <a:r>
              <a:rPr lang="en-GB" dirty="0"/>
              <a:t> </a:t>
            </a:r>
            <a:r>
              <a:rPr lang="en-GB" dirty="0" err="1"/>
              <a:t>siswa</a:t>
            </a:r>
            <a:endParaRPr lang="en-GB" dirty="0"/>
          </a:p>
          <a:p>
            <a:pPr>
              <a:buNone/>
            </a:pPr>
            <a:r>
              <a:rPr lang="en-GB" dirty="0"/>
              <a:t>Y : </a:t>
            </a:r>
            <a:r>
              <a:rPr lang="en-GB" dirty="0" err="1"/>
              <a:t>Meja</a:t>
            </a:r>
            <a:r>
              <a:rPr lang="en-GB" dirty="0"/>
              <a:t> </a:t>
            </a:r>
            <a:r>
              <a:rPr lang="en-GB" dirty="0" err="1"/>
              <a:t>dan</a:t>
            </a:r>
            <a:r>
              <a:rPr lang="en-GB" dirty="0"/>
              <a:t> </a:t>
            </a:r>
            <a:r>
              <a:rPr lang="en-GB" dirty="0" err="1"/>
              <a:t>kursi</a:t>
            </a:r>
            <a:r>
              <a:rPr lang="en-GB" dirty="0"/>
              <a:t> </a:t>
            </a:r>
            <a:r>
              <a:rPr lang="en-GB" dirty="0" err="1"/>
              <a:t>siswa</a:t>
            </a:r>
            <a:endParaRPr lang="en-GB" dirty="0"/>
          </a:p>
          <a:p>
            <a:pPr>
              <a:buNone/>
            </a:pPr>
            <a:r>
              <a:rPr lang="en-GB" dirty="0"/>
              <a:t>U : </a:t>
            </a:r>
            <a:r>
              <a:rPr lang="en-GB" dirty="0" err="1"/>
              <a:t>Meja</a:t>
            </a:r>
            <a:r>
              <a:rPr lang="en-GB" dirty="0"/>
              <a:t> </a:t>
            </a:r>
            <a:r>
              <a:rPr lang="en-GB" dirty="0" err="1"/>
              <a:t>dan</a:t>
            </a:r>
            <a:r>
              <a:rPr lang="en-GB" dirty="0"/>
              <a:t> </a:t>
            </a:r>
            <a:r>
              <a:rPr lang="en-GB" dirty="0" err="1"/>
              <a:t>kursi</a:t>
            </a:r>
            <a:r>
              <a:rPr lang="en-GB" dirty="0"/>
              <a:t> </a:t>
            </a:r>
            <a:r>
              <a:rPr lang="en-GB" dirty="0" err="1"/>
              <a:t>siswa</a:t>
            </a:r>
            <a:endParaRPr lang="en-GB" dirty="0"/>
          </a:p>
          <a:p>
            <a:pPr>
              <a:buNone/>
            </a:pPr>
            <a:r>
              <a:rPr lang="en-GB" dirty="0"/>
              <a:t>I   : </a:t>
            </a:r>
            <a:r>
              <a:rPr lang="en-GB" dirty="0" err="1"/>
              <a:t>Meja</a:t>
            </a:r>
            <a:r>
              <a:rPr lang="en-GB" dirty="0"/>
              <a:t> </a:t>
            </a:r>
            <a:r>
              <a:rPr lang="en-GB" dirty="0" err="1"/>
              <a:t>dan</a:t>
            </a:r>
            <a:r>
              <a:rPr lang="en-GB" dirty="0"/>
              <a:t> </a:t>
            </a:r>
            <a:r>
              <a:rPr lang="en-GB" dirty="0" err="1"/>
              <a:t>kursi</a:t>
            </a:r>
            <a:r>
              <a:rPr lang="en-GB" dirty="0"/>
              <a:t> </a:t>
            </a:r>
            <a:r>
              <a:rPr lang="en-GB" dirty="0" err="1"/>
              <a:t>siswa</a:t>
            </a:r>
            <a:endParaRPr lang="en-GB" dirty="0"/>
          </a:p>
          <a:p>
            <a:pPr>
              <a:buNone/>
            </a:pPr>
            <a:r>
              <a:rPr lang="en-GB" dirty="0"/>
              <a:t>O : </a:t>
            </a:r>
            <a:r>
              <a:rPr lang="en-GB" dirty="0" err="1"/>
              <a:t>Meja</a:t>
            </a:r>
            <a:r>
              <a:rPr lang="en-GB" dirty="0"/>
              <a:t> </a:t>
            </a:r>
            <a:r>
              <a:rPr lang="en-GB" dirty="0" err="1"/>
              <a:t>dan</a:t>
            </a:r>
            <a:r>
              <a:rPr lang="en-GB" dirty="0"/>
              <a:t> </a:t>
            </a:r>
            <a:r>
              <a:rPr lang="en-GB" dirty="0" err="1"/>
              <a:t>kursi</a:t>
            </a:r>
            <a:r>
              <a:rPr lang="en-GB" dirty="0"/>
              <a:t> </a:t>
            </a:r>
            <a:r>
              <a:rPr lang="en-GB" dirty="0" err="1"/>
              <a:t>siswa</a:t>
            </a:r>
            <a:endParaRPr lang="en-GB" dirty="0"/>
          </a:p>
          <a:p>
            <a:pPr>
              <a:buNone/>
            </a:pPr>
            <a:r>
              <a:rPr lang="en-GB" dirty="0"/>
              <a:t>P  : </a:t>
            </a:r>
            <a:r>
              <a:rPr lang="en-GB" dirty="0" err="1"/>
              <a:t>Meja</a:t>
            </a:r>
            <a:r>
              <a:rPr lang="en-GB" dirty="0"/>
              <a:t> </a:t>
            </a:r>
            <a:r>
              <a:rPr lang="en-GB" dirty="0" err="1"/>
              <a:t>dan</a:t>
            </a:r>
            <a:r>
              <a:rPr lang="en-GB" dirty="0"/>
              <a:t> </a:t>
            </a:r>
            <a:r>
              <a:rPr lang="en-GB" dirty="0" err="1"/>
              <a:t>kursi</a:t>
            </a:r>
            <a:r>
              <a:rPr lang="en-GB" dirty="0"/>
              <a:t> </a:t>
            </a:r>
            <a:r>
              <a:rPr lang="en-GB" dirty="0" err="1"/>
              <a:t>siswa</a:t>
            </a:r>
            <a:endParaRPr lang="en-GB" dirty="0"/>
          </a:p>
          <a:p>
            <a:pPr>
              <a:buNone/>
            </a:pPr>
            <a:r>
              <a:rPr lang="en-GB" dirty="0"/>
              <a:t>F  : </a:t>
            </a:r>
            <a:r>
              <a:rPr lang="en-GB" dirty="0" err="1"/>
              <a:t>Meja</a:t>
            </a:r>
            <a:r>
              <a:rPr lang="en-GB" dirty="0"/>
              <a:t> </a:t>
            </a:r>
            <a:r>
              <a:rPr lang="en-GB" dirty="0" err="1"/>
              <a:t>dan</a:t>
            </a:r>
            <a:r>
              <a:rPr lang="en-GB" dirty="0"/>
              <a:t> </a:t>
            </a:r>
            <a:r>
              <a:rPr lang="en-GB" dirty="0" err="1"/>
              <a:t>kursi</a:t>
            </a:r>
            <a:r>
              <a:rPr lang="en-GB" dirty="0"/>
              <a:t> </a:t>
            </a:r>
            <a:r>
              <a:rPr lang="en-GB" dirty="0" err="1"/>
              <a:t>siswa</a:t>
            </a:r>
            <a:endParaRPr lang="en-GB" dirty="0"/>
          </a:p>
          <a:p>
            <a:pPr>
              <a:buNone/>
            </a:pPr>
            <a:r>
              <a:rPr lang="en-GB"/>
              <a:t>G : </a:t>
            </a:r>
            <a:r>
              <a:rPr lang="en-GB" dirty="0" err="1"/>
              <a:t>Meja</a:t>
            </a:r>
            <a:r>
              <a:rPr lang="en-GB" dirty="0"/>
              <a:t> </a:t>
            </a:r>
            <a:r>
              <a:rPr lang="en-GB" dirty="0" err="1"/>
              <a:t>dan</a:t>
            </a:r>
            <a:r>
              <a:rPr lang="en-GB" dirty="0"/>
              <a:t> </a:t>
            </a:r>
            <a:r>
              <a:rPr lang="en-GB" dirty="0" err="1"/>
              <a:t>kursi</a:t>
            </a:r>
            <a:r>
              <a:rPr lang="en-GB" dirty="0"/>
              <a:t> </a:t>
            </a:r>
            <a:r>
              <a:rPr lang="en-GB" dirty="0" err="1"/>
              <a:t>siswa</a:t>
            </a:r>
            <a:endParaRPr lang="en-GB" dirty="0"/>
          </a:p>
          <a:p>
            <a:pPr>
              <a:buNone/>
            </a:pPr>
            <a:r>
              <a:rPr lang="en-GB" dirty="0"/>
              <a:t>H : </a:t>
            </a:r>
            <a:r>
              <a:rPr lang="en-GB" dirty="0" err="1"/>
              <a:t>Lantai</a:t>
            </a:r>
            <a:endParaRPr lang="en-GB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F731E8-8999-463E-81CE-976B2B8D68A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82984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97D17-AE03-4E5C-AE92-F8387CCF2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018" y="219470"/>
            <a:ext cx="7052082" cy="857400"/>
          </a:xfrm>
        </p:spPr>
        <p:txBody>
          <a:bodyPr/>
          <a:lstStyle/>
          <a:p>
            <a:r>
              <a:rPr lang="en-GB" dirty="0" err="1"/>
              <a:t>Fungsi</a:t>
            </a:r>
            <a:r>
              <a:rPr lang="en-GB" dirty="0"/>
              <a:t> Drag and Drop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3A2D0A-2BC1-401D-896D-380FDDABD3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325" y="1252800"/>
            <a:ext cx="4210493" cy="2637900"/>
          </a:xfrm>
        </p:spPr>
        <p:txBody>
          <a:bodyPr/>
          <a:lstStyle/>
          <a:p>
            <a:pPr>
              <a:buNone/>
            </a:pPr>
            <a:r>
              <a:rPr lang="en-ID" sz="1800" dirty="0" err="1"/>
              <a:t>Fungsi</a:t>
            </a:r>
            <a:r>
              <a:rPr lang="en-ID" sz="1800" dirty="0"/>
              <a:t> </a:t>
            </a:r>
            <a:r>
              <a:rPr lang="en-ID" sz="1800" dirty="0" err="1"/>
              <a:t>ini</a:t>
            </a:r>
            <a:r>
              <a:rPr lang="en-ID" sz="1800" dirty="0"/>
              <a:t> </a:t>
            </a:r>
            <a:r>
              <a:rPr lang="en-ID" sz="1800" dirty="0" err="1"/>
              <a:t>memungkinkan</a:t>
            </a:r>
            <a:r>
              <a:rPr lang="en-ID" sz="1800" dirty="0"/>
              <a:t> user </a:t>
            </a:r>
            <a:r>
              <a:rPr lang="en-ID" sz="1800" dirty="0" err="1"/>
              <a:t>untuk</a:t>
            </a:r>
            <a:r>
              <a:rPr lang="en-ID" sz="1800" dirty="0"/>
              <a:t> </a:t>
            </a:r>
            <a:r>
              <a:rPr lang="en-ID" sz="1800" dirty="0" err="1"/>
              <a:t>memindahkan</a:t>
            </a:r>
            <a:r>
              <a:rPr lang="en-ID" sz="1800" dirty="0"/>
              <a:t> </a:t>
            </a:r>
            <a:r>
              <a:rPr lang="en-ID" sz="1800" dirty="0" err="1"/>
              <a:t>objek</a:t>
            </a:r>
            <a:r>
              <a:rPr lang="en-ID" sz="1800" dirty="0"/>
              <a:t> </a:t>
            </a:r>
            <a:r>
              <a:rPr lang="en-ID" sz="1800" dirty="0" err="1"/>
              <a:t>ke</a:t>
            </a:r>
            <a:r>
              <a:rPr lang="en-ID" sz="1800" dirty="0"/>
              <a:t> </a:t>
            </a:r>
            <a:r>
              <a:rPr lang="en-ID" sz="1800" dirty="0" err="1"/>
              <a:t>posisi</a:t>
            </a:r>
            <a:r>
              <a:rPr lang="en-ID" sz="1800" dirty="0"/>
              <a:t> yang </a:t>
            </a:r>
            <a:r>
              <a:rPr lang="en-ID" sz="1800" dirty="0" err="1"/>
              <a:t>diinginkan</a:t>
            </a:r>
            <a:r>
              <a:rPr lang="en-ID" sz="1800" dirty="0"/>
              <a:t>.</a:t>
            </a:r>
          </a:p>
          <a:p>
            <a:endParaRPr lang="en-ID" sz="1800" dirty="0"/>
          </a:p>
          <a:p>
            <a:pPr lvl="1">
              <a:buNone/>
            </a:pPr>
            <a:r>
              <a:rPr lang="en-ID" dirty="0"/>
              <a:t>Cara :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menjalankan</a:t>
            </a:r>
            <a:r>
              <a:rPr lang="en-ID" dirty="0"/>
              <a:t> </a:t>
            </a:r>
            <a:r>
              <a:rPr lang="en-ID" dirty="0" err="1"/>
              <a:t>fungsi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, user </a:t>
            </a:r>
            <a:r>
              <a:rPr lang="en-ID" dirty="0" err="1"/>
              <a:t>perlu</a:t>
            </a:r>
            <a:r>
              <a:rPr lang="en-ID" dirty="0"/>
              <a:t> </a:t>
            </a:r>
            <a:r>
              <a:rPr lang="en-ID" dirty="0" err="1"/>
              <a:t>menekan</a:t>
            </a:r>
            <a:r>
              <a:rPr lang="en-ID" dirty="0"/>
              <a:t> </a:t>
            </a:r>
            <a:r>
              <a:rPr lang="en-ID" dirty="0" err="1"/>
              <a:t>tombol</a:t>
            </a:r>
            <a:r>
              <a:rPr lang="en-ID" dirty="0"/>
              <a:t> keyboard </a:t>
            </a:r>
            <a:r>
              <a:rPr lang="en-GB" dirty="0" err="1"/>
              <a:t>tertentu</a:t>
            </a:r>
            <a:r>
              <a:rPr lang="en-GB" dirty="0"/>
              <a:t> </a:t>
            </a:r>
            <a:r>
              <a:rPr lang="en-ID" dirty="0" err="1"/>
              <a:t>sesuai</a:t>
            </a:r>
            <a:r>
              <a:rPr lang="en-ID" dirty="0"/>
              <a:t> </a:t>
            </a:r>
            <a:r>
              <a:rPr lang="en-ID" dirty="0" err="1"/>
              <a:t>angka</a:t>
            </a:r>
            <a:r>
              <a:rPr lang="en-ID" dirty="0"/>
              <a:t> </a:t>
            </a:r>
            <a:r>
              <a:rPr lang="en-ID" dirty="0" err="1"/>
              <a:t>masing-masing</a:t>
            </a:r>
            <a:r>
              <a:rPr lang="en-ID" dirty="0"/>
              <a:t> </a:t>
            </a:r>
            <a:r>
              <a:rPr lang="en-ID" dirty="0" err="1"/>
              <a:t>objek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melakukan</a:t>
            </a:r>
            <a:r>
              <a:rPr lang="en-ID" dirty="0"/>
              <a:t> </a:t>
            </a:r>
            <a:r>
              <a:rPr lang="en-ID" dirty="0" err="1"/>
              <a:t>pemanggilan</a:t>
            </a:r>
            <a:r>
              <a:rPr lang="en-ID" dirty="0"/>
              <a:t> </a:t>
            </a:r>
            <a:r>
              <a:rPr lang="en-ID" dirty="0" err="1"/>
              <a:t>objek</a:t>
            </a:r>
            <a:r>
              <a:rPr lang="en-ID" dirty="0"/>
              <a:t> yang </a:t>
            </a:r>
            <a:r>
              <a:rPr lang="en-ID" dirty="0" err="1"/>
              <a:t>sesuai</a:t>
            </a:r>
            <a:r>
              <a:rPr lang="en-ID" dirty="0"/>
              <a:t>. (key-object)</a:t>
            </a:r>
            <a:endParaRPr lang="id-ID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9ECB40-01D4-4444-8DDF-3F329EF15B7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C202F6-E813-4137-B44A-4C321CB64046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572000" y="2243309"/>
            <a:ext cx="2675100" cy="26379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956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3FB5B-2B37-45C0-B3C4-15772762E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078" y="445208"/>
            <a:ext cx="8282764" cy="857400"/>
          </a:xfrm>
        </p:spPr>
        <p:txBody>
          <a:bodyPr/>
          <a:lstStyle/>
          <a:p>
            <a:r>
              <a:rPr lang="en-GB" dirty="0"/>
              <a:t>View camera </a:t>
            </a:r>
            <a:r>
              <a:rPr lang="en-GB" dirty="0" err="1"/>
              <a:t>dan</a:t>
            </a:r>
            <a:r>
              <a:rPr lang="en-GB" dirty="0"/>
              <a:t> Lighting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B42C2A-A44A-4EAA-B040-16817FAF94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7078" y="1690697"/>
            <a:ext cx="4125434" cy="26379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</a:rPr>
              <a:t>Dapat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mengubah</a:t>
            </a:r>
            <a:r>
              <a:rPr lang="en-US" dirty="0">
                <a:solidFill>
                  <a:schemeClr val="tx1"/>
                </a:solidFill>
              </a:rPr>
              <a:t> view </a:t>
            </a:r>
            <a:r>
              <a:rPr lang="en-US" dirty="0" err="1">
                <a:solidFill>
                  <a:schemeClr val="tx1"/>
                </a:solidFill>
              </a:rPr>
              <a:t>dengan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tombol</a:t>
            </a:r>
            <a:r>
              <a:rPr lang="en-US" b="1" dirty="0">
                <a:solidFill>
                  <a:schemeClr val="tx1"/>
                </a:solidFill>
              </a:rPr>
              <a:t> keyboard </a:t>
            </a:r>
            <a:r>
              <a:rPr lang="en-US" dirty="0">
                <a:solidFill>
                  <a:schemeClr val="tx1"/>
                </a:solidFill>
              </a:rPr>
              <a:t>:</a:t>
            </a:r>
          </a:p>
          <a:p>
            <a:pPr lvl="7">
              <a:buNone/>
            </a:pPr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 err="1">
                <a:solidFill>
                  <a:schemeClr val="tx1"/>
                </a:solidFill>
              </a:rPr>
              <a:t>Tekan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tombol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0 </a:t>
            </a:r>
            <a:r>
              <a:rPr lang="en-US" dirty="0" err="1">
                <a:solidFill>
                  <a:schemeClr val="tx1"/>
                </a:solidFill>
              </a:rPr>
              <a:t>untuk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mengaktifkan</a:t>
            </a:r>
            <a:r>
              <a:rPr lang="en-US" dirty="0">
                <a:solidFill>
                  <a:schemeClr val="tx1"/>
                </a:solidFill>
              </a:rPr>
              <a:t> View Mode:</a:t>
            </a:r>
          </a:p>
          <a:p>
            <a:r>
              <a:rPr lang="en-US" dirty="0">
                <a:solidFill>
                  <a:schemeClr val="tx1"/>
                </a:solidFill>
              </a:rPr>
              <a:t>	W: </a:t>
            </a:r>
            <a:r>
              <a:rPr lang="en-US" dirty="0" err="1">
                <a:solidFill>
                  <a:schemeClr val="tx1"/>
                </a:solidFill>
              </a:rPr>
              <a:t>Maju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	A: Kiri</a:t>
            </a:r>
          </a:p>
          <a:p>
            <a:r>
              <a:rPr lang="en-US" dirty="0">
                <a:solidFill>
                  <a:schemeClr val="tx1"/>
                </a:solidFill>
              </a:rPr>
              <a:t>	S: </a:t>
            </a:r>
            <a:r>
              <a:rPr lang="en-US" dirty="0" err="1">
                <a:solidFill>
                  <a:schemeClr val="tx1"/>
                </a:solidFill>
              </a:rPr>
              <a:t>Kanan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	D: </a:t>
            </a:r>
            <a:r>
              <a:rPr lang="en-US" dirty="0" err="1">
                <a:solidFill>
                  <a:schemeClr val="tx1"/>
                </a:solidFill>
              </a:rPr>
              <a:t>Mundur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</a:rPr>
              <a:t>Dapat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mengubah</a:t>
            </a:r>
            <a:r>
              <a:rPr lang="en-US" dirty="0">
                <a:solidFill>
                  <a:schemeClr val="tx1"/>
                </a:solidFill>
              </a:rPr>
              <a:t> view camera </a:t>
            </a:r>
            <a:r>
              <a:rPr lang="en-US" dirty="0" err="1">
                <a:solidFill>
                  <a:schemeClr val="tx1"/>
                </a:solidFill>
              </a:rPr>
              <a:t>dengan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mouse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52126A-AE21-473C-BD26-59B367AE1278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572000" y="1690697"/>
            <a:ext cx="3357697" cy="2637900"/>
          </a:xfrm>
        </p:spPr>
        <p:txBody>
          <a:bodyPr/>
          <a:lstStyle/>
          <a:p>
            <a:pPr>
              <a:buNone/>
            </a:pPr>
            <a:r>
              <a:rPr lang="en-US" dirty="0">
                <a:solidFill>
                  <a:schemeClr val="tx1"/>
                </a:solidFill>
              </a:rPr>
              <a:t>User </a:t>
            </a:r>
            <a:r>
              <a:rPr lang="en-US" dirty="0" err="1">
                <a:solidFill>
                  <a:schemeClr val="tx1"/>
                </a:solidFill>
              </a:rPr>
              <a:t>dapat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memberi</a:t>
            </a:r>
            <a:r>
              <a:rPr lang="en-US" dirty="0">
                <a:solidFill>
                  <a:schemeClr val="tx1"/>
                </a:solidFill>
              </a:rPr>
              <a:t> lighting </a:t>
            </a:r>
            <a:r>
              <a:rPr lang="en-US" dirty="0" err="1">
                <a:solidFill>
                  <a:schemeClr val="tx1"/>
                </a:solidFill>
              </a:rPr>
              <a:t>pada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lantai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dengan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menekan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tombol</a:t>
            </a:r>
            <a:r>
              <a:rPr lang="en-US" dirty="0">
                <a:solidFill>
                  <a:schemeClr val="tx1"/>
                </a:solidFill>
              </a:rPr>
              <a:t> L</a:t>
            </a:r>
          </a:p>
          <a:p>
            <a:pPr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28355C-B9D5-4DF7-8292-948461361B8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72235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47DEC-E06E-450C-8686-29A6455D0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893" y="995318"/>
            <a:ext cx="5511300" cy="857400"/>
          </a:xfrm>
        </p:spPr>
        <p:txBody>
          <a:bodyPr/>
          <a:lstStyle/>
          <a:p>
            <a:r>
              <a:rPr lang="en-GB" sz="2400" dirty="0"/>
              <a:t>Delete </a:t>
            </a:r>
            <a:r>
              <a:rPr lang="en-GB" sz="2400" dirty="0" err="1"/>
              <a:t>objek</a:t>
            </a:r>
            <a:endParaRPr lang="en-US" sz="2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546E7B-64F0-4A8D-806D-15BD2665A9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199" y="2211825"/>
            <a:ext cx="4253023" cy="2637900"/>
          </a:xfrm>
        </p:spPr>
        <p:txBody>
          <a:bodyPr/>
          <a:lstStyle/>
          <a:p>
            <a:pPr>
              <a:buNone/>
            </a:pPr>
            <a:r>
              <a:rPr lang="en-ID" dirty="0" err="1"/>
              <a:t>Fungsi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memungkinkan</a:t>
            </a:r>
            <a:r>
              <a:rPr lang="en-ID" dirty="0"/>
              <a:t> user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menghapus</a:t>
            </a:r>
            <a:r>
              <a:rPr lang="en-ID" dirty="0"/>
              <a:t> object yang </a:t>
            </a:r>
            <a:r>
              <a:rPr lang="en-ID" dirty="0" err="1"/>
              <a:t>diinginkan</a:t>
            </a:r>
            <a:r>
              <a:rPr lang="en-ID" dirty="0"/>
              <a:t>.</a:t>
            </a:r>
          </a:p>
          <a:p>
            <a:endParaRPr lang="en-ID" dirty="0"/>
          </a:p>
          <a:p>
            <a:pPr lvl="1">
              <a:buNone/>
            </a:pPr>
            <a:r>
              <a:rPr lang="en-ID" dirty="0"/>
              <a:t>Cara : </a:t>
            </a:r>
            <a:r>
              <a:rPr lang="en-ID" dirty="0" err="1"/>
              <a:t>setelah</a:t>
            </a:r>
            <a:r>
              <a:rPr lang="en-ID" dirty="0"/>
              <a:t> user </a:t>
            </a:r>
            <a:r>
              <a:rPr lang="en-ID" dirty="0" err="1"/>
              <a:t>menekan</a:t>
            </a:r>
            <a:r>
              <a:rPr lang="en-ID" dirty="0"/>
              <a:t> key-object </a:t>
            </a:r>
            <a:r>
              <a:rPr lang="en-ID" dirty="0" err="1"/>
              <a:t>lalu</a:t>
            </a:r>
            <a:r>
              <a:rPr lang="en-ID" dirty="0"/>
              <a:t> </a:t>
            </a:r>
            <a:r>
              <a:rPr lang="en-ID" dirty="0" err="1"/>
              <a:t>menekan</a:t>
            </a:r>
            <a:r>
              <a:rPr lang="en-ID" dirty="0"/>
              <a:t> </a:t>
            </a:r>
            <a:r>
              <a:rPr lang="en-ID" dirty="0" err="1"/>
              <a:t>tombol</a:t>
            </a:r>
            <a:r>
              <a:rPr lang="en-ID" dirty="0"/>
              <a:t> keyboard </a:t>
            </a:r>
            <a:r>
              <a:rPr lang="en-ID" i="1" dirty="0"/>
              <a:t>delete</a:t>
            </a:r>
            <a:r>
              <a:rPr lang="en-ID" dirty="0"/>
              <a:t>. </a:t>
            </a:r>
          </a:p>
          <a:p>
            <a:endParaRPr lang="en-ID" dirty="0"/>
          </a:p>
          <a:p>
            <a:pPr>
              <a:buNone/>
            </a:pP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69924B-62F6-4784-9E42-47A51DDABBD9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926511" y="2206375"/>
            <a:ext cx="4253022" cy="2637900"/>
          </a:xfrm>
        </p:spPr>
        <p:txBody>
          <a:bodyPr/>
          <a:lstStyle/>
          <a:p>
            <a:pPr>
              <a:buNone/>
            </a:pPr>
            <a:r>
              <a:rPr lang="en-ID" dirty="0" err="1"/>
              <a:t>Fungsi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memungkinkan</a:t>
            </a:r>
            <a:r>
              <a:rPr lang="en-ID" dirty="0"/>
              <a:t> user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mengembalikan</a:t>
            </a:r>
            <a:r>
              <a:rPr lang="en-ID" dirty="0"/>
              <a:t> object yang </a:t>
            </a:r>
            <a:r>
              <a:rPr lang="en-ID" dirty="0" err="1"/>
              <a:t>telah</a:t>
            </a:r>
            <a:r>
              <a:rPr lang="en-ID" dirty="0"/>
              <a:t> </a:t>
            </a:r>
            <a:r>
              <a:rPr lang="en-ID" dirty="0" err="1"/>
              <a:t>dihapus</a:t>
            </a:r>
            <a:r>
              <a:rPr lang="en-ID" dirty="0"/>
              <a:t>.</a:t>
            </a:r>
          </a:p>
          <a:p>
            <a:endParaRPr lang="en-ID" dirty="0"/>
          </a:p>
          <a:p>
            <a:pPr lvl="1">
              <a:buNone/>
            </a:pPr>
            <a:r>
              <a:rPr lang="en-ID" dirty="0"/>
              <a:t>Cara : </a:t>
            </a:r>
            <a:r>
              <a:rPr lang="en-ID" dirty="0" err="1"/>
              <a:t>setelah</a:t>
            </a:r>
            <a:r>
              <a:rPr lang="en-ID" dirty="0"/>
              <a:t> user </a:t>
            </a:r>
            <a:r>
              <a:rPr lang="en-ID" dirty="0" err="1"/>
              <a:t>menekan</a:t>
            </a:r>
            <a:r>
              <a:rPr lang="en-ID" dirty="0"/>
              <a:t> key-object </a:t>
            </a:r>
            <a:r>
              <a:rPr lang="en-ID" dirty="0" err="1"/>
              <a:t>lalu</a:t>
            </a:r>
            <a:r>
              <a:rPr lang="en-ID" dirty="0"/>
              <a:t>  </a:t>
            </a:r>
            <a:r>
              <a:rPr lang="en-ID" i="1" dirty="0"/>
              <a:t>click</a:t>
            </a:r>
            <a:r>
              <a:rPr lang="en-ID" dirty="0"/>
              <a:t> </a:t>
            </a:r>
            <a:r>
              <a:rPr lang="en-ID" dirty="0" err="1"/>
              <a:t>kiri</a:t>
            </a:r>
            <a:r>
              <a:rPr lang="en-ID" dirty="0"/>
              <a:t> </a:t>
            </a:r>
            <a:r>
              <a:rPr lang="en-ID" dirty="0" err="1"/>
              <a:t>pada</a:t>
            </a:r>
            <a:r>
              <a:rPr lang="en-ID" dirty="0"/>
              <a:t> mouse </a:t>
            </a:r>
            <a:r>
              <a:rPr lang="en-ID" dirty="0" err="1"/>
              <a:t>maka</a:t>
            </a:r>
            <a:r>
              <a:rPr lang="en-ID" dirty="0"/>
              <a:t> object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kembali</a:t>
            </a:r>
            <a:r>
              <a:rPr lang="en-ID" dirty="0"/>
              <a:t> </a:t>
            </a:r>
            <a:r>
              <a:rPr lang="en-ID" dirty="0" err="1"/>
              <a:t>muncul</a:t>
            </a:r>
            <a:r>
              <a:rPr lang="en-ID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F8D4FC-8856-414F-A5F8-05A1076AB81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267A14B-9EFD-418B-A686-58F4DB94823B}"/>
              </a:ext>
            </a:extLst>
          </p:cNvPr>
          <p:cNvSpPr txBox="1">
            <a:spLocks/>
          </p:cNvSpPr>
          <p:nvPr/>
        </p:nvSpPr>
        <p:spPr>
          <a:xfrm>
            <a:off x="4926511" y="1218294"/>
            <a:ext cx="4649319" cy="85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 b="0" i="0" u="none" strike="noStrike" cap="none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1pPr>
            <a:lvl2pPr lvl="1">
              <a:spcBef>
                <a:spcPts val="0"/>
              </a:spcBef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2pPr>
            <a:lvl3pPr lvl="2">
              <a:spcBef>
                <a:spcPts val="0"/>
              </a:spcBef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3pPr>
            <a:lvl4pPr lvl="3">
              <a:spcBef>
                <a:spcPts val="0"/>
              </a:spcBef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4pPr>
            <a:lvl5pPr lvl="4">
              <a:spcBef>
                <a:spcPts val="0"/>
              </a:spcBef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5pPr>
            <a:lvl6pPr lvl="5">
              <a:spcBef>
                <a:spcPts val="0"/>
              </a:spcBef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6pPr>
            <a:lvl7pPr lvl="6">
              <a:spcBef>
                <a:spcPts val="0"/>
              </a:spcBef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7pPr>
            <a:lvl8pPr lvl="7">
              <a:spcBef>
                <a:spcPts val="0"/>
              </a:spcBef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8pPr>
            <a:lvl9pPr lvl="8">
              <a:spcBef>
                <a:spcPts val="0"/>
              </a:spcBef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9pPr>
          </a:lstStyle>
          <a:p>
            <a:r>
              <a:rPr lang="en-GB" sz="2400" dirty="0" err="1"/>
              <a:t>Menampilkan</a:t>
            </a:r>
            <a:r>
              <a:rPr lang="en-GB" sz="2400" dirty="0"/>
              <a:t> </a:t>
            </a:r>
            <a:r>
              <a:rPr lang="en-GB" sz="2400" dirty="0" err="1"/>
              <a:t>objek</a:t>
            </a:r>
            <a:r>
              <a:rPr lang="en-GB" sz="2400" dirty="0"/>
              <a:t> yang </a:t>
            </a:r>
            <a:r>
              <a:rPr lang="en-GB" sz="2400" dirty="0" err="1"/>
              <a:t>telah</a:t>
            </a:r>
            <a:r>
              <a:rPr lang="en-GB" sz="2400" dirty="0"/>
              <a:t> </a:t>
            </a:r>
            <a:r>
              <a:rPr lang="en-GB" sz="2400" dirty="0" err="1"/>
              <a:t>dihapus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13872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3" name="Shape 1813"/>
          <p:cNvSpPr txBox="1">
            <a:spLocks noGrp="1"/>
          </p:cNvSpPr>
          <p:nvPr>
            <p:ph type="title"/>
          </p:nvPr>
        </p:nvSpPr>
        <p:spPr>
          <a:xfrm>
            <a:off x="628181" y="900870"/>
            <a:ext cx="8515819" cy="1137683"/>
          </a:xfrm>
          <a:prstGeom prst="rect">
            <a:avLst/>
          </a:prstGeom>
        </p:spPr>
        <p:txBody>
          <a:bodyPr wrap="square" lIns="68569" tIns="68569" rIns="68569" bIns="68569" anchor="b" anchorCtr="0">
            <a:noAutofit/>
          </a:bodyPr>
          <a:lstStyle/>
          <a:p>
            <a:r>
              <a:rPr lang="en-US" sz="4400" dirty="0" err="1">
                <a:latin typeface="Century Gothic" panose="020B0502020202020204" pitchFamily="34" charset="0"/>
              </a:rPr>
              <a:t>Transformasi</a:t>
            </a:r>
            <a:r>
              <a:rPr lang="en-US" sz="4400" dirty="0">
                <a:latin typeface="Century Gothic" panose="020B0502020202020204" pitchFamily="34" charset="0"/>
              </a:rPr>
              <a:t> model 3D (scaling, rotation, translation)</a:t>
            </a:r>
            <a:br>
              <a:rPr lang="en-US" sz="4400" dirty="0">
                <a:latin typeface="Century Gothic" panose="020B0502020202020204" pitchFamily="34" charset="0"/>
              </a:rPr>
            </a:br>
            <a:endParaRPr lang="en" sz="4050" dirty="0"/>
          </a:p>
        </p:txBody>
      </p:sp>
      <p:sp>
        <p:nvSpPr>
          <p:cNvPr id="1814" name="Shape 1814"/>
          <p:cNvSpPr txBox="1"/>
          <p:nvPr/>
        </p:nvSpPr>
        <p:spPr>
          <a:xfrm>
            <a:off x="2232563" y="1526513"/>
            <a:ext cx="2147175" cy="1655325"/>
          </a:xfrm>
          <a:prstGeom prst="rect">
            <a:avLst/>
          </a:prstGeom>
          <a:noFill/>
          <a:ln>
            <a:noFill/>
          </a:ln>
        </p:spPr>
        <p:txBody>
          <a:bodyPr wrap="square" lIns="68569" tIns="68569" rIns="68569" bIns="68569" anchor="t" anchorCtr="0">
            <a:noAutofit/>
          </a:bodyPr>
          <a:lstStyle/>
          <a:p>
            <a:pPr>
              <a:spcBef>
                <a:spcPts val="450"/>
              </a:spcBef>
            </a:pPr>
            <a:endParaRPr sz="900" dirty="0">
              <a:solidFill>
                <a:srgbClr val="2C3E5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815" name="Shape 1815"/>
          <p:cNvSpPr txBox="1"/>
          <p:nvPr/>
        </p:nvSpPr>
        <p:spPr>
          <a:xfrm>
            <a:off x="381895" y="1526512"/>
            <a:ext cx="8133924" cy="3119915"/>
          </a:xfrm>
          <a:prstGeom prst="rect">
            <a:avLst/>
          </a:prstGeom>
          <a:noFill/>
          <a:ln>
            <a:noFill/>
          </a:ln>
        </p:spPr>
        <p:txBody>
          <a:bodyPr wrap="square" lIns="68569" tIns="68569" rIns="68569" bIns="68569" anchor="t" anchorCtr="0">
            <a:noAutofit/>
          </a:bodyPr>
          <a:lstStyle/>
          <a:p>
            <a:r>
              <a:rPr lang="en-ID" sz="2000" dirty="0"/>
              <a:t>Scaling : User </a:t>
            </a:r>
            <a:r>
              <a:rPr lang="en-ID" sz="2000" dirty="0" err="1"/>
              <a:t>dapat</a:t>
            </a:r>
            <a:r>
              <a:rPr lang="en-ID" sz="2000" dirty="0"/>
              <a:t> </a:t>
            </a:r>
            <a:r>
              <a:rPr lang="en-ID" sz="2000" dirty="0" err="1"/>
              <a:t>memperbesar</a:t>
            </a:r>
            <a:r>
              <a:rPr lang="en-ID" sz="2000" dirty="0"/>
              <a:t> </a:t>
            </a:r>
            <a:r>
              <a:rPr lang="en-ID" sz="2000" dirty="0" err="1"/>
              <a:t>atau</a:t>
            </a:r>
            <a:r>
              <a:rPr lang="en-ID" sz="2000" dirty="0"/>
              <a:t> </a:t>
            </a:r>
            <a:r>
              <a:rPr lang="en-ID" sz="2000" dirty="0" err="1"/>
              <a:t>memperkecil</a:t>
            </a:r>
            <a:r>
              <a:rPr lang="en-ID" sz="2000" dirty="0"/>
              <a:t> </a:t>
            </a:r>
            <a:r>
              <a:rPr lang="en-ID" sz="2000" dirty="0" err="1"/>
              <a:t>ukuran</a:t>
            </a:r>
            <a:r>
              <a:rPr lang="en-ID" sz="2000" dirty="0"/>
              <a:t> </a:t>
            </a:r>
            <a:r>
              <a:rPr lang="en-ID" sz="2000" dirty="0" err="1"/>
              <a:t>objek</a:t>
            </a:r>
            <a:r>
              <a:rPr lang="en-ID" sz="2000" dirty="0"/>
              <a:t>.</a:t>
            </a:r>
          </a:p>
          <a:p>
            <a:pPr lvl="1"/>
            <a:r>
              <a:rPr lang="en-ID" dirty="0"/>
              <a:t>Cara : </a:t>
            </a:r>
            <a:r>
              <a:rPr lang="en-ID" dirty="0" err="1">
                <a:sym typeface="Wingdings 3" panose="05040102010807070707" pitchFamily="18" charset="2"/>
              </a:rPr>
              <a:t>setelah</a:t>
            </a:r>
            <a:r>
              <a:rPr lang="en-ID" dirty="0">
                <a:sym typeface="Wingdings 3" panose="05040102010807070707" pitchFamily="18" charset="2"/>
              </a:rPr>
              <a:t> </a:t>
            </a:r>
            <a:r>
              <a:rPr lang="en-ID" dirty="0" err="1">
                <a:sym typeface="Wingdings 3" panose="05040102010807070707" pitchFamily="18" charset="2"/>
              </a:rPr>
              <a:t>menekan</a:t>
            </a:r>
            <a:r>
              <a:rPr lang="en-ID" dirty="0">
                <a:sym typeface="Wingdings 3" panose="05040102010807070707" pitchFamily="18" charset="2"/>
              </a:rPr>
              <a:t> key-object </a:t>
            </a:r>
            <a:r>
              <a:rPr lang="en-ID" dirty="0" err="1">
                <a:sym typeface="Wingdings 3" panose="05040102010807070707" pitchFamily="18" charset="2"/>
              </a:rPr>
              <a:t>lalu</a:t>
            </a:r>
            <a:r>
              <a:rPr lang="en-ID" dirty="0">
                <a:sym typeface="Wingdings 3" panose="05040102010807070707" pitchFamily="18" charset="2"/>
              </a:rPr>
              <a:t> </a:t>
            </a:r>
            <a:r>
              <a:rPr lang="en-ID" dirty="0" err="1">
                <a:sym typeface="Wingdings 3" panose="05040102010807070707" pitchFamily="18" charset="2"/>
              </a:rPr>
              <a:t>m</a:t>
            </a:r>
            <a:r>
              <a:rPr lang="en-ID" dirty="0" err="1"/>
              <a:t>enggunakan</a:t>
            </a:r>
            <a:r>
              <a:rPr lang="en-ID" dirty="0"/>
              <a:t> </a:t>
            </a:r>
            <a:r>
              <a:rPr lang="en-ID" i="1" dirty="0"/>
              <a:t>scroll</a:t>
            </a:r>
            <a:r>
              <a:rPr lang="en-ID" dirty="0"/>
              <a:t> </a:t>
            </a:r>
            <a:r>
              <a:rPr lang="en-ID" dirty="0" err="1"/>
              <a:t>pada</a:t>
            </a:r>
            <a:r>
              <a:rPr lang="en-ID" dirty="0"/>
              <a:t> mouse, </a:t>
            </a:r>
            <a:r>
              <a:rPr lang="en-ID" dirty="0" err="1"/>
              <a:t>dimana</a:t>
            </a:r>
            <a:r>
              <a:rPr lang="en-ID" dirty="0"/>
              <a:t> </a:t>
            </a:r>
            <a:r>
              <a:rPr lang="en-ID" i="1" dirty="0"/>
              <a:t>scroll</a:t>
            </a:r>
            <a:r>
              <a:rPr lang="en-ID" dirty="0"/>
              <a:t> </a:t>
            </a:r>
            <a:r>
              <a:rPr lang="en-ID" dirty="0" err="1"/>
              <a:t>atas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memperbesar</a:t>
            </a:r>
            <a:r>
              <a:rPr lang="en-ID" dirty="0"/>
              <a:t> </a:t>
            </a:r>
            <a:r>
              <a:rPr lang="en-ID" dirty="0" err="1"/>
              <a:t>dan</a:t>
            </a:r>
            <a:r>
              <a:rPr lang="en-ID" dirty="0"/>
              <a:t> </a:t>
            </a:r>
            <a:r>
              <a:rPr lang="en-ID" i="1" dirty="0"/>
              <a:t>scroll</a:t>
            </a:r>
            <a:r>
              <a:rPr lang="en-ID" dirty="0"/>
              <a:t> </a:t>
            </a:r>
            <a:r>
              <a:rPr lang="en-ID" dirty="0" err="1"/>
              <a:t>bawah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memperkecil</a:t>
            </a:r>
            <a:r>
              <a:rPr lang="en-ID" dirty="0"/>
              <a:t>. </a:t>
            </a:r>
          </a:p>
          <a:p>
            <a:pPr lvl="1"/>
            <a:endParaRPr lang="en-ID" dirty="0"/>
          </a:p>
          <a:p>
            <a:r>
              <a:rPr lang="en-ID" sz="2000" dirty="0"/>
              <a:t>Rotation : User </a:t>
            </a:r>
            <a:r>
              <a:rPr lang="en-ID" sz="2000" dirty="0" err="1"/>
              <a:t>dapat</a:t>
            </a:r>
            <a:r>
              <a:rPr lang="en-ID" sz="2000" dirty="0"/>
              <a:t> </a:t>
            </a:r>
            <a:r>
              <a:rPr lang="en-ID" sz="2000" dirty="0" err="1"/>
              <a:t>melakukan</a:t>
            </a:r>
            <a:r>
              <a:rPr lang="en-ID" sz="2000" dirty="0"/>
              <a:t> </a:t>
            </a:r>
            <a:r>
              <a:rPr lang="en-ID" sz="2000" dirty="0" err="1"/>
              <a:t>rotasi</a:t>
            </a:r>
            <a:r>
              <a:rPr lang="en-ID" sz="2000" dirty="0"/>
              <a:t> </a:t>
            </a:r>
            <a:r>
              <a:rPr lang="en-ID" sz="2000" dirty="0" err="1"/>
              <a:t>pada</a:t>
            </a:r>
            <a:r>
              <a:rPr lang="en-ID" sz="2000" dirty="0"/>
              <a:t> </a:t>
            </a:r>
            <a:r>
              <a:rPr lang="en-ID" sz="2000" dirty="0" err="1"/>
              <a:t>objek</a:t>
            </a:r>
            <a:r>
              <a:rPr lang="en-ID" sz="2000" dirty="0"/>
              <a:t>.</a:t>
            </a:r>
          </a:p>
          <a:p>
            <a:pPr lvl="1"/>
            <a:r>
              <a:rPr lang="en-ID" dirty="0"/>
              <a:t>Cara : </a:t>
            </a:r>
            <a:r>
              <a:rPr lang="en-ID" dirty="0" err="1">
                <a:sym typeface="Wingdings 3" panose="05040102010807070707" pitchFamily="18" charset="2"/>
              </a:rPr>
              <a:t>setelah</a:t>
            </a:r>
            <a:r>
              <a:rPr lang="en-ID" dirty="0">
                <a:sym typeface="Wingdings 3" panose="05040102010807070707" pitchFamily="18" charset="2"/>
              </a:rPr>
              <a:t> </a:t>
            </a:r>
            <a:r>
              <a:rPr lang="en-ID" dirty="0" err="1">
                <a:sym typeface="Wingdings 3" panose="05040102010807070707" pitchFamily="18" charset="2"/>
              </a:rPr>
              <a:t>menekan</a:t>
            </a:r>
            <a:r>
              <a:rPr lang="en-ID" dirty="0">
                <a:sym typeface="Wingdings 3" panose="05040102010807070707" pitchFamily="18" charset="2"/>
              </a:rPr>
              <a:t> key-object </a:t>
            </a:r>
            <a:r>
              <a:rPr lang="en-ID" dirty="0" err="1"/>
              <a:t>lalu</a:t>
            </a:r>
            <a:r>
              <a:rPr lang="en-ID" dirty="0"/>
              <a:t> </a:t>
            </a:r>
            <a:r>
              <a:rPr lang="en-ID" dirty="0" err="1"/>
              <a:t>menekan</a:t>
            </a:r>
            <a:r>
              <a:rPr lang="en-ID" dirty="0"/>
              <a:t> </a:t>
            </a:r>
            <a:r>
              <a:rPr lang="en-ID" dirty="0" err="1"/>
              <a:t>tombol</a:t>
            </a:r>
            <a:r>
              <a:rPr lang="en-ID" dirty="0"/>
              <a:t> keyboard Up </a:t>
            </a:r>
            <a:r>
              <a:rPr lang="en-ID" dirty="0">
                <a:sym typeface="Wingdings 3" panose="05040102010807070707" pitchFamily="18" charset="2"/>
              </a:rPr>
              <a:t> Down  </a:t>
            </a:r>
            <a:r>
              <a:rPr lang="en-ID" dirty="0" err="1">
                <a:sym typeface="Wingdings 3" panose="05040102010807070707" pitchFamily="18" charset="2"/>
              </a:rPr>
              <a:t>untuk</a:t>
            </a:r>
            <a:r>
              <a:rPr lang="en-ID" dirty="0">
                <a:sym typeface="Wingdings 3" panose="05040102010807070707" pitchFamily="18" charset="2"/>
              </a:rPr>
              <a:t> </a:t>
            </a:r>
            <a:r>
              <a:rPr lang="en-ID" dirty="0" err="1">
                <a:sym typeface="Wingdings 3" panose="05040102010807070707" pitchFamily="18" charset="2"/>
              </a:rPr>
              <a:t>sumbu</a:t>
            </a:r>
            <a:r>
              <a:rPr lang="en-ID" dirty="0">
                <a:sym typeface="Wingdings 3" panose="05040102010807070707" pitchFamily="18" charset="2"/>
              </a:rPr>
              <a:t> X</a:t>
            </a:r>
          </a:p>
          <a:p>
            <a:pPr lvl="1"/>
            <a:r>
              <a:rPr lang="en-ID" dirty="0">
                <a:sym typeface="Wingdings 3" panose="05040102010807070707" pitchFamily="18" charset="2"/>
              </a:rPr>
              <a:t>Dan Left  Right  </a:t>
            </a:r>
            <a:r>
              <a:rPr lang="en-ID" dirty="0" err="1">
                <a:sym typeface="Wingdings 3" panose="05040102010807070707" pitchFamily="18" charset="2"/>
              </a:rPr>
              <a:t>untuk</a:t>
            </a:r>
            <a:r>
              <a:rPr lang="en-ID" dirty="0">
                <a:sym typeface="Wingdings 3" panose="05040102010807070707" pitchFamily="18" charset="2"/>
              </a:rPr>
              <a:t> </a:t>
            </a:r>
            <a:r>
              <a:rPr lang="en-ID" dirty="0" err="1">
                <a:sym typeface="Wingdings 3" panose="05040102010807070707" pitchFamily="18" charset="2"/>
              </a:rPr>
              <a:t>sumbu</a:t>
            </a:r>
            <a:r>
              <a:rPr lang="en-ID" dirty="0">
                <a:sym typeface="Wingdings 3" panose="05040102010807070707" pitchFamily="18" charset="2"/>
              </a:rPr>
              <a:t> Y</a:t>
            </a:r>
            <a:r>
              <a:rPr lang="en-ID" sz="2000" dirty="0">
                <a:sym typeface="Wingdings 3" panose="05040102010807070707" pitchFamily="18" charset="2"/>
              </a:rPr>
              <a:t>. </a:t>
            </a:r>
          </a:p>
          <a:p>
            <a:pPr lvl="1"/>
            <a:endParaRPr lang="en-US" sz="2000" dirty="0">
              <a:sym typeface="Wingdings 3" panose="05040102010807070707" pitchFamily="18" charset="2"/>
            </a:endParaRPr>
          </a:p>
          <a:p>
            <a:r>
              <a:rPr lang="en-ID" sz="2000" dirty="0">
                <a:sym typeface="Wingdings 3" panose="05040102010807070707" pitchFamily="18" charset="2"/>
              </a:rPr>
              <a:t>Translation : User </a:t>
            </a:r>
            <a:r>
              <a:rPr lang="en-ID" sz="2000" dirty="0" err="1">
                <a:sym typeface="Wingdings 3" panose="05040102010807070707" pitchFamily="18" charset="2"/>
              </a:rPr>
              <a:t>dapat</a:t>
            </a:r>
            <a:r>
              <a:rPr lang="en-ID" sz="2000" dirty="0">
                <a:sym typeface="Wingdings 3" panose="05040102010807070707" pitchFamily="18" charset="2"/>
              </a:rPr>
              <a:t> </a:t>
            </a:r>
            <a:r>
              <a:rPr lang="en-ID" sz="2000" dirty="0" err="1">
                <a:sym typeface="Wingdings 3" panose="05040102010807070707" pitchFamily="18" charset="2"/>
              </a:rPr>
              <a:t>menggerakan</a:t>
            </a:r>
            <a:r>
              <a:rPr lang="en-ID" sz="2000" dirty="0">
                <a:sym typeface="Wingdings 3" panose="05040102010807070707" pitchFamily="18" charset="2"/>
              </a:rPr>
              <a:t> </a:t>
            </a:r>
            <a:r>
              <a:rPr lang="en-ID" sz="2000" dirty="0" err="1">
                <a:sym typeface="Wingdings 3" panose="05040102010807070707" pitchFamily="18" charset="2"/>
              </a:rPr>
              <a:t>objek</a:t>
            </a:r>
            <a:r>
              <a:rPr lang="en-ID" sz="2000" dirty="0">
                <a:sym typeface="Wingdings 3" panose="05040102010807070707" pitchFamily="18" charset="2"/>
              </a:rPr>
              <a:t> .</a:t>
            </a:r>
          </a:p>
          <a:p>
            <a:pPr lvl="1"/>
            <a:r>
              <a:rPr lang="en-ID" dirty="0">
                <a:sym typeface="Wingdings 3" panose="05040102010807070707" pitchFamily="18" charset="2"/>
              </a:rPr>
              <a:t>Cara : </a:t>
            </a:r>
            <a:r>
              <a:rPr lang="en-ID" dirty="0" err="1">
                <a:sym typeface="Wingdings 3" panose="05040102010807070707" pitchFamily="18" charset="2"/>
              </a:rPr>
              <a:t>setelah</a:t>
            </a:r>
            <a:r>
              <a:rPr lang="en-ID" dirty="0">
                <a:sym typeface="Wingdings 3" panose="05040102010807070707" pitchFamily="18" charset="2"/>
              </a:rPr>
              <a:t> </a:t>
            </a:r>
            <a:r>
              <a:rPr lang="en-ID" dirty="0" err="1">
                <a:sym typeface="Wingdings 3" panose="05040102010807070707" pitchFamily="18" charset="2"/>
              </a:rPr>
              <a:t>menekan</a:t>
            </a:r>
            <a:r>
              <a:rPr lang="en-ID" dirty="0">
                <a:sym typeface="Wingdings 3" panose="05040102010807070707" pitchFamily="18" charset="2"/>
              </a:rPr>
              <a:t> key-object </a:t>
            </a:r>
            <a:r>
              <a:rPr lang="en-ID" dirty="0" err="1">
                <a:sym typeface="Wingdings 3" panose="05040102010807070707" pitchFamily="18" charset="2"/>
              </a:rPr>
              <a:t>lalu</a:t>
            </a:r>
            <a:r>
              <a:rPr lang="en-ID" dirty="0">
                <a:sym typeface="Wingdings 3" panose="05040102010807070707" pitchFamily="18" charset="2"/>
              </a:rPr>
              <a:t> </a:t>
            </a:r>
            <a:r>
              <a:rPr lang="en-ID" dirty="0" err="1">
                <a:sym typeface="Wingdings 3" panose="05040102010807070707" pitchFamily="18" charset="2"/>
              </a:rPr>
              <a:t>menggunakan</a:t>
            </a:r>
            <a:r>
              <a:rPr lang="en-ID" dirty="0">
                <a:sym typeface="Wingdings 3" panose="05040102010807070707" pitchFamily="18" charset="2"/>
              </a:rPr>
              <a:t> </a:t>
            </a:r>
            <a:r>
              <a:rPr lang="en-ID" i="1" dirty="0">
                <a:sym typeface="Wingdings 3" panose="05040102010807070707" pitchFamily="18" charset="2"/>
              </a:rPr>
              <a:t>click</a:t>
            </a:r>
            <a:r>
              <a:rPr lang="en-ID" dirty="0">
                <a:sym typeface="Wingdings 3" panose="05040102010807070707" pitchFamily="18" charset="2"/>
              </a:rPr>
              <a:t> </a:t>
            </a:r>
            <a:r>
              <a:rPr lang="en-ID" dirty="0" err="1">
                <a:sym typeface="Wingdings 3" panose="05040102010807070707" pitchFamily="18" charset="2"/>
              </a:rPr>
              <a:t>kiri</a:t>
            </a:r>
            <a:r>
              <a:rPr lang="en-ID" dirty="0">
                <a:sym typeface="Wingdings 3" panose="05040102010807070707" pitchFamily="18" charset="2"/>
              </a:rPr>
              <a:t> </a:t>
            </a:r>
            <a:r>
              <a:rPr lang="en-ID" dirty="0" err="1">
                <a:sym typeface="Wingdings 3" panose="05040102010807070707" pitchFamily="18" charset="2"/>
              </a:rPr>
              <a:t>pada</a:t>
            </a:r>
            <a:r>
              <a:rPr lang="en-ID" dirty="0">
                <a:sym typeface="Wingdings 3" panose="05040102010807070707" pitchFamily="18" charset="2"/>
              </a:rPr>
              <a:t> mouse </a:t>
            </a:r>
            <a:r>
              <a:rPr lang="en-ID" dirty="0" err="1">
                <a:sym typeface="Wingdings 3" panose="05040102010807070707" pitchFamily="18" charset="2"/>
              </a:rPr>
              <a:t>lalu</a:t>
            </a:r>
            <a:r>
              <a:rPr lang="en-ID" dirty="0">
                <a:sym typeface="Wingdings 3" panose="05040102010807070707" pitchFamily="18" charset="2"/>
              </a:rPr>
              <a:t> </a:t>
            </a:r>
            <a:r>
              <a:rPr lang="en-ID" dirty="0" err="1">
                <a:sym typeface="Wingdings 3" panose="05040102010807070707" pitchFamily="18" charset="2"/>
              </a:rPr>
              <a:t>memindahkan</a:t>
            </a:r>
            <a:r>
              <a:rPr lang="en-ID" dirty="0">
                <a:sym typeface="Wingdings 3" panose="05040102010807070707" pitchFamily="18" charset="2"/>
              </a:rPr>
              <a:t> </a:t>
            </a:r>
            <a:r>
              <a:rPr lang="en-ID" dirty="0" err="1">
                <a:sym typeface="Wingdings 3" panose="05040102010807070707" pitchFamily="18" charset="2"/>
              </a:rPr>
              <a:t>objek</a:t>
            </a:r>
            <a:r>
              <a:rPr lang="en-ID" dirty="0">
                <a:sym typeface="Wingdings 3" panose="05040102010807070707" pitchFamily="18" charset="2"/>
              </a:rPr>
              <a:t> </a:t>
            </a:r>
            <a:r>
              <a:rPr lang="en-ID" dirty="0" err="1">
                <a:sym typeface="Wingdings 3" panose="05040102010807070707" pitchFamily="18" charset="2"/>
              </a:rPr>
              <a:t>ke</a:t>
            </a:r>
            <a:r>
              <a:rPr lang="en-ID" dirty="0">
                <a:sym typeface="Wingdings 3" panose="05040102010807070707" pitchFamily="18" charset="2"/>
              </a:rPr>
              <a:t> </a:t>
            </a:r>
            <a:r>
              <a:rPr lang="en-ID" dirty="0" err="1">
                <a:sym typeface="Wingdings 3" panose="05040102010807070707" pitchFamily="18" charset="2"/>
              </a:rPr>
              <a:t>posisi</a:t>
            </a:r>
            <a:r>
              <a:rPr lang="en-ID" dirty="0">
                <a:sym typeface="Wingdings 3" panose="05040102010807070707" pitchFamily="18" charset="2"/>
              </a:rPr>
              <a:t> yang </a:t>
            </a:r>
            <a:r>
              <a:rPr lang="en-ID" dirty="0" err="1">
                <a:sym typeface="Wingdings 3" panose="05040102010807070707" pitchFamily="18" charset="2"/>
              </a:rPr>
              <a:t>diinginkan</a:t>
            </a:r>
            <a:r>
              <a:rPr lang="en-ID" sz="2000" dirty="0">
                <a:sym typeface="Wingdings 3" panose="05040102010807070707" pitchFamily="18" charset="2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7843901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>
            <a:spLocks noGrp="1"/>
          </p:cNvSpPr>
          <p:nvPr>
            <p:ph type="title"/>
          </p:nvPr>
        </p:nvSpPr>
        <p:spPr>
          <a:xfrm>
            <a:off x="489775" y="540675"/>
            <a:ext cx="5511300" cy="857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id-ID" sz="4000" dirty="0"/>
              <a:t>Objek yang Digunakan</a:t>
            </a:r>
            <a:endParaRPr lang="en" sz="4000" dirty="0"/>
          </a:p>
        </p:txBody>
      </p:sp>
      <p:sp>
        <p:nvSpPr>
          <p:cNvPr id="201" name="Shape 201"/>
          <p:cNvSpPr txBox="1">
            <a:spLocks noGrp="1"/>
          </p:cNvSpPr>
          <p:nvPr>
            <p:ph type="body" idx="2"/>
          </p:nvPr>
        </p:nvSpPr>
        <p:spPr>
          <a:xfrm>
            <a:off x="574835" y="1807253"/>
            <a:ext cx="1831500" cy="446662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id-ID" sz="1800" b="1" dirty="0"/>
              <a:t>Kursi Guru</a:t>
            </a:r>
            <a:endParaRPr lang="en" sz="1800" b="1" dirty="0"/>
          </a:p>
        </p:txBody>
      </p:sp>
      <p:sp>
        <p:nvSpPr>
          <p:cNvPr id="203" name="Shape 203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9</a:t>
            </a:fld>
            <a:endParaRPr lang="en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314" y="2386645"/>
            <a:ext cx="1480421" cy="144558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8129" y="2386645"/>
            <a:ext cx="1831972" cy="13555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4910" y="2386645"/>
            <a:ext cx="1534627" cy="165888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9" name="Shape 201"/>
          <p:cNvSpPr txBox="1">
            <a:spLocks noGrp="1"/>
          </p:cNvSpPr>
          <p:nvPr>
            <p:ph type="body" idx="2"/>
          </p:nvPr>
        </p:nvSpPr>
        <p:spPr>
          <a:xfrm>
            <a:off x="2708129" y="1807253"/>
            <a:ext cx="1831500" cy="446662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id-ID" sz="1800" b="1" dirty="0"/>
              <a:t>Meja Guru</a:t>
            </a:r>
            <a:endParaRPr lang="en" sz="1800" b="1" dirty="0"/>
          </a:p>
        </p:txBody>
      </p:sp>
      <p:sp>
        <p:nvSpPr>
          <p:cNvPr id="20" name="Shape 201"/>
          <p:cNvSpPr txBox="1">
            <a:spLocks noGrp="1"/>
          </p:cNvSpPr>
          <p:nvPr>
            <p:ph type="body" idx="2"/>
          </p:nvPr>
        </p:nvSpPr>
        <p:spPr>
          <a:xfrm>
            <a:off x="4905633" y="1807253"/>
            <a:ext cx="1831500" cy="446662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id-ID" sz="1800" b="1" dirty="0"/>
              <a:t>Lemari Buku</a:t>
            </a:r>
            <a:endParaRPr lang="en" sz="18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glamou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541</Words>
  <Application>Microsoft Office PowerPoint</Application>
  <PresentationFormat>On-screen Show (16:9)</PresentationFormat>
  <Paragraphs>119</Paragraphs>
  <Slides>17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Lato Light</vt:lpstr>
      <vt:lpstr>Lato Hairline</vt:lpstr>
      <vt:lpstr>Arial</vt:lpstr>
      <vt:lpstr>Merriweather</vt:lpstr>
      <vt:lpstr>Century Gothic</vt:lpstr>
      <vt:lpstr>Wingdings 3</vt:lpstr>
      <vt:lpstr>Eglamour template</vt:lpstr>
      <vt:lpstr>Grafika Komputer Ruang Kelas</vt:lpstr>
      <vt:lpstr>RUANG KELAS</vt:lpstr>
      <vt:lpstr>Fitur</vt:lpstr>
      <vt:lpstr>Fungsi memanggil objek</vt:lpstr>
      <vt:lpstr>Fungsi Drag and Drop</vt:lpstr>
      <vt:lpstr>View camera dan Lighting</vt:lpstr>
      <vt:lpstr>Delete objek</vt:lpstr>
      <vt:lpstr>Transformasi model 3D (scaling, rotation, translation) </vt:lpstr>
      <vt:lpstr>Objek yang Digunakan</vt:lpstr>
      <vt:lpstr>PowerPoint Presentation</vt:lpstr>
      <vt:lpstr>Objek yang Digunakan</vt:lpstr>
      <vt:lpstr>PowerPoint Presentation</vt:lpstr>
      <vt:lpstr>PowerPoint Presentation</vt:lpstr>
      <vt:lpstr>PowerPoint Presentation</vt:lpstr>
      <vt:lpstr>PowerPoint Presentation</vt:lpstr>
      <vt:lpstr>Pembagian tugas</vt:lpstr>
      <vt:lpstr>Terima 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Grafika Komputer Ruang Kelas</dc:title>
  <cp:lastModifiedBy>Naufal Pranasetyo Fodensi(552160)</cp:lastModifiedBy>
  <cp:revision>44</cp:revision>
  <dcterms:modified xsi:type="dcterms:W3CDTF">2017-12-21T10:39:04Z</dcterms:modified>
</cp:coreProperties>
</file>