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84" r:id="rId6"/>
    <p:sldId id="262" r:id="rId7"/>
    <p:sldId id="274" r:id="rId8"/>
    <p:sldId id="285" r:id="rId9"/>
    <p:sldId id="286" r:id="rId10"/>
    <p:sldId id="288" r:id="rId11"/>
    <p:sldId id="290" r:id="rId12"/>
    <p:sldId id="279" r:id="rId1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B534DB8-59D0-454D-A28E-F55C45888F99}">
  <a:tblStyle styleId="{DB534DB8-59D0-454D-A28E-F55C45888F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148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9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50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2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68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1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Char char="▰"/>
              <a:defRPr/>
            </a:lvl1pPr>
            <a:lvl2pPr lvl="1">
              <a:spcBef>
                <a:spcPts val="0"/>
              </a:spcBef>
              <a:buSzPts val="2400"/>
              <a:buChar char="▻"/>
              <a:defRPr/>
            </a:lvl2pPr>
            <a:lvl3pPr lvl="2">
              <a:spcBef>
                <a:spcPts val="0"/>
              </a:spcBef>
              <a:buSzPts val="2400"/>
              <a:buChar char="▻"/>
              <a:defRPr/>
            </a:lvl3pPr>
            <a:lvl4pPr lvl="3">
              <a:spcBef>
                <a:spcPts val="0"/>
              </a:spcBef>
              <a:buSzPts val="2400"/>
              <a:buChar char="▻"/>
              <a:defRPr/>
            </a:lvl4pPr>
            <a:lvl5pPr lvl="4">
              <a:spcBef>
                <a:spcPts val="0"/>
              </a:spcBef>
              <a:buSzPts val="2400"/>
              <a:buChar char="▻"/>
              <a:defRPr/>
            </a:lvl5pPr>
            <a:lvl6pPr lvl="5">
              <a:spcBef>
                <a:spcPts val="0"/>
              </a:spcBef>
              <a:buSzPts val="2400"/>
              <a:buChar char="▻"/>
              <a:defRPr/>
            </a:lvl6pPr>
            <a:lvl7pPr lvl="6">
              <a:spcBef>
                <a:spcPts val="0"/>
              </a:spcBef>
              <a:buSzPts val="2400"/>
              <a:buChar char="▻"/>
              <a:defRPr/>
            </a:lvl7pPr>
            <a:lvl8pPr lvl="7">
              <a:spcBef>
                <a:spcPts val="0"/>
              </a:spcBef>
              <a:buSzPts val="2400"/>
              <a:buChar char="▻"/>
              <a:defRPr/>
            </a:lvl8pPr>
            <a:lvl9pPr lvl="8">
              <a:spcBef>
                <a:spcPts val="0"/>
              </a:spcBef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/>
              <a:t>KECERDASAN KOMPUTASIONAL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Shape 465"/>
          <p:cNvSpPr txBox="1">
            <a:spLocks/>
          </p:cNvSpPr>
          <p:nvPr/>
        </p:nvSpPr>
        <p:spPr>
          <a:xfrm>
            <a:off x="1942800" y="877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 err="1">
                <a:solidFill>
                  <a:srgbClr val="3F5378"/>
                </a:solidFill>
              </a:rPr>
              <a:t>Hasil</a:t>
            </a:r>
            <a:r>
              <a:rPr lang="en-US" dirty="0">
                <a:solidFill>
                  <a:srgbClr val="3F5378"/>
                </a:solidFill>
              </a:rPr>
              <a:t> run Decision Tree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507C3-435A-417C-AF31-864C53A1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56" y="627321"/>
            <a:ext cx="6528844" cy="43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Shape 465"/>
          <p:cNvSpPr txBox="1">
            <a:spLocks/>
          </p:cNvSpPr>
          <p:nvPr/>
        </p:nvSpPr>
        <p:spPr>
          <a:xfrm>
            <a:off x="1942800" y="877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 err="1">
                <a:solidFill>
                  <a:srgbClr val="3F5378"/>
                </a:solidFill>
              </a:rPr>
              <a:t>Hasil</a:t>
            </a:r>
            <a:r>
              <a:rPr lang="en-US" dirty="0">
                <a:solidFill>
                  <a:srgbClr val="3F5378"/>
                </a:solidFill>
              </a:rPr>
              <a:t> run </a:t>
            </a:r>
            <a:r>
              <a:rPr lang="en-US" dirty="0" err="1">
                <a:solidFill>
                  <a:srgbClr val="3F5378"/>
                </a:solidFill>
              </a:rPr>
              <a:t>setelah</a:t>
            </a:r>
            <a:r>
              <a:rPr lang="en-US" dirty="0">
                <a:solidFill>
                  <a:srgbClr val="3F5378"/>
                </a:solidFill>
              </a:rPr>
              <a:t> input Decision Tree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507C3-435A-417C-AF31-864C53A1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946"/>
            <a:ext cx="5258400" cy="432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38F2D-427A-45CF-B948-773B4C95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25" y="853975"/>
            <a:ext cx="3638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8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018299" y="1275342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id-ID" sz="6000" dirty="0">
                <a:solidFill>
                  <a:srgbClr val="FF9800"/>
                </a:solidFill>
              </a:rPr>
              <a:t>KELOMPOK </a:t>
            </a:r>
            <a:endParaRPr lang="en" sz="60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018299" y="293205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b="1" dirty="0"/>
              <a:t>NUZUL AYU S	(5115100014)</a:t>
            </a: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b="1" dirty="0"/>
              <a:t>SATRIYO NUGROHO 	(511510003</a:t>
            </a:r>
            <a:r>
              <a:rPr lang="en-US" sz="2000" b="1" dirty="0"/>
              <a:t>4</a:t>
            </a:r>
            <a:r>
              <a:rPr lang="id-ID" sz="2000" b="1" dirty="0"/>
              <a:t>)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Roboto Condensed Light"/>
              <a:buAutoNum type="arabicPeriod"/>
            </a:pPr>
            <a:r>
              <a:rPr lang="id-ID" sz="2000" b="1" dirty="0"/>
              <a:t>NAUFAL PF 		(5115100057)</a:t>
            </a: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2000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553658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dirty="0"/>
              <a:t>K-MEANS DAN DECISION TREE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-10274"/>
            <a:ext cx="5156439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sz="66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METODE</a:t>
            </a:r>
            <a:endParaRPr lang="en" sz="66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/>
              <a:t>K-MEANS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/>
            <a:r>
              <a:rPr lang="id-ID" dirty="0"/>
              <a:t>K-Means Clustering merupakan salah satu metode yang dapat digunakan untuk membagi sejumlah objek ke dalam partisi-partisi berdasarkan kategori-kategori yang ada dengan melihat titik tengah yang diberikan.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DECISION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/>
              <a:t>Decision tree</a:t>
            </a:r>
            <a:r>
              <a:rPr lang="id-ID" dirty="0"/>
              <a:t> digunakan untuk pengenalan pola dan termasuk dalam pengenalan pola secara statistik. </a:t>
            </a:r>
          </a:p>
          <a:p>
            <a:r>
              <a:rPr lang="id-ID" b="1" dirty="0"/>
              <a:t>Decision tree</a:t>
            </a:r>
            <a:r>
              <a:rPr lang="id-ID" dirty="0"/>
              <a:t> dibentuk dari 3 tipe dari simpul: simpul root, simpul perantara, dan simpul leaf.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93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7200" dirty="0">
                <a:solidFill>
                  <a:srgbClr val="FF9800"/>
                </a:solidFill>
              </a:rPr>
              <a:t>PROGRAM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</a:t>
            </a:r>
            <a:r>
              <a:rPr lang="id-ID" dirty="0"/>
              <a:t>mplementasi menggunakan python dan data set IRIS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F5378"/>
                </a:solidFill>
              </a:rPr>
              <a:t>Hasil</a:t>
            </a:r>
            <a:r>
              <a:rPr lang="en-GB" dirty="0">
                <a:solidFill>
                  <a:srgbClr val="3F5378"/>
                </a:solidFill>
              </a:rPr>
              <a:t> run program K-Means (part 1)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77A2A-6F1E-46E2-8852-70D80B513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7062"/>
            <a:ext cx="8378456" cy="428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Shape 465"/>
          <p:cNvSpPr txBox="1">
            <a:spLocks/>
          </p:cNvSpPr>
          <p:nvPr/>
        </p:nvSpPr>
        <p:spPr>
          <a:xfrm>
            <a:off x="1942800" y="877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dirty="0">
                <a:solidFill>
                  <a:srgbClr val="3F5378"/>
                </a:solidFill>
              </a:rPr>
              <a:t>Run program (part 2)  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69AB2-7CD5-44AC-B1EF-7B6C78D0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" y="642762"/>
            <a:ext cx="4629093" cy="4412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142CE-30D7-4615-AA97-5E857934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93" y="642762"/>
            <a:ext cx="4415148" cy="39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D5B75E-BD2E-49DE-B743-BD9C052F9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C10A4-94E7-4A85-90D4-95E036CFE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6AEAF-0016-44E8-9C15-655B729F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05" y="669851"/>
            <a:ext cx="6296789" cy="3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81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</Words>
  <Application>Microsoft Office PowerPoint</Application>
  <PresentationFormat>On-screen Show (16:9)</PresentationFormat>
  <Paragraphs>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 Condensed Light</vt:lpstr>
      <vt:lpstr>Arvo</vt:lpstr>
      <vt:lpstr>Roboto Condensed</vt:lpstr>
      <vt:lpstr>Salerio template</vt:lpstr>
      <vt:lpstr>KECERDASAN KOMPUTASIONAL</vt:lpstr>
      <vt:lpstr>KELOMPOK </vt:lpstr>
      <vt:lpstr>K-MEANS DAN DECISION TREE</vt:lpstr>
      <vt:lpstr>K-MEANS</vt:lpstr>
      <vt:lpstr>DECISION TREE</vt:lpstr>
      <vt:lpstr>PROGRAM</vt:lpstr>
      <vt:lpstr>Hasil run program K-Means (part 1)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Naufal Pranasetyo Fodensi(552160)</cp:lastModifiedBy>
  <cp:revision>8</cp:revision>
  <dcterms:modified xsi:type="dcterms:W3CDTF">2017-12-19T18:15:28Z</dcterms:modified>
</cp:coreProperties>
</file>