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3" r:id="rId15"/>
    <p:sldId id="274" r:id="rId16"/>
    <p:sldId id="275" r:id="rId17"/>
    <p:sldId id="276" r:id="rId18"/>
    <p:sldId id="272" r:id="rId19"/>
    <p:sldId id="277" r:id="rId20"/>
    <p:sldId id="278" r:id="rId21"/>
    <p:sldId id="279" r:id="rId22"/>
    <p:sldId id="281" r:id="rId23"/>
    <p:sldId id="280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48E3C-4407-4BAC-9A88-96A835E56B62}" type="doc">
      <dgm:prSet loTypeId="urn:microsoft.com/office/officeart/2005/8/layout/vList2" loCatId="list" qsTypeId="urn:microsoft.com/office/officeart/2005/8/quickstyle/3d6" qsCatId="3D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5E8ECA1-1E99-4FCE-A23F-19AD33D63796}">
      <dgm:prSet/>
      <dgm:spPr/>
      <dgm:t>
        <a:bodyPr/>
        <a:lstStyle/>
        <a:p>
          <a:pPr rtl="0"/>
          <a:r>
            <a:rPr lang="en-US" smtClean="0"/>
            <a:t>View</a:t>
          </a:r>
          <a:endParaRPr lang="en-US"/>
        </a:p>
      </dgm:t>
    </dgm:pt>
    <dgm:pt modelId="{6C786943-5F7F-4E63-82E9-82454C5D404D}" type="parTrans" cxnId="{AF899B2A-6634-447E-92FE-4A60E5B1DB73}">
      <dgm:prSet/>
      <dgm:spPr/>
      <dgm:t>
        <a:bodyPr/>
        <a:lstStyle/>
        <a:p>
          <a:endParaRPr lang="en-US"/>
        </a:p>
      </dgm:t>
    </dgm:pt>
    <dgm:pt modelId="{2F97309F-B32E-4379-8CCA-0476254C85E9}" type="sibTrans" cxnId="{AF899B2A-6634-447E-92FE-4A60E5B1DB73}">
      <dgm:prSet/>
      <dgm:spPr/>
      <dgm:t>
        <a:bodyPr/>
        <a:lstStyle/>
        <a:p>
          <a:endParaRPr lang="en-US"/>
        </a:p>
      </dgm:t>
    </dgm:pt>
    <dgm:pt modelId="{1569CE43-ACA7-4D77-82AB-93F913E04472}">
      <dgm:prSet/>
      <dgm:spPr/>
      <dgm:t>
        <a:bodyPr/>
        <a:lstStyle/>
        <a:p>
          <a:pPr rtl="0"/>
          <a:r>
            <a:rPr lang="en-US" smtClean="0"/>
            <a:t>Trigger</a:t>
          </a:r>
          <a:endParaRPr lang="en-US"/>
        </a:p>
      </dgm:t>
    </dgm:pt>
    <dgm:pt modelId="{39D99B99-27F5-4AC4-B09C-09B04486A4A8}" type="parTrans" cxnId="{26A84638-E0CE-4524-B4ED-3DCF1D0B8984}">
      <dgm:prSet/>
      <dgm:spPr/>
      <dgm:t>
        <a:bodyPr/>
        <a:lstStyle/>
        <a:p>
          <a:endParaRPr lang="en-US"/>
        </a:p>
      </dgm:t>
    </dgm:pt>
    <dgm:pt modelId="{80355552-A6D5-458A-A7CC-41F3B44D0B81}" type="sibTrans" cxnId="{26A84638-E0CE-4524-B4ED-3DCF1D0B8984}">
      <dgm:prSet/>
      <dgm:spPr/>
      <dgm:t>
        <a:bodyPr/>
        <a:lstStyle/>
        <a:p>
          <a:endParaRPr lang="en-US"/>
        </a:p>
      </dgm:t>
    </dgm:pt>
    <dgm:pt modelId="{EC79AC4B-1601-4E05-97FE-3947E0C6FC2B}">
      <dgm:prSet/>
      <dgm:spPr/>
      <dgm:t>
        <a:bodyPr/>
        <a:lstStyle/>
        <a:p>
          <a:pPr rtl="0"/>
          <a:r>
            <a:rPr lang="en-US" smtClean="0"/>
            <a:t>Function</a:t>
          </a:r>
          <a:endParaRPr lang="en-US"/>
        </a:p>
      </dgm:t>
    </dgm:pt>
    <dgm:pt modelId="{0C7C796F-4351-47BA-8D3A-3B1A9DAD8051}" type="parTrans" cxnId="{3FF249BD-C2D1-4E9E-9B7C-FA48BAE0450D}">
      <dgm:prSet/>
      <dgm:spPr/>
      <dgm:t>
        <a:bodyPr/>
        <a:lstStyle/>
        <a:p>
          <a:endParaRPr lang="en-US"/>
        </a:p>
      </dgm:t>
    </dgm:pt>
    <dgm:pt modelId="{97F97EE0-F6AB-4A64-A003-42B7071D7FB9}" type="sibTrans" cxnId="{3FF249BD-C2D1-4E9E-9B7C-FA48BAE0450D}">
      <dgm:prSet/>
      <dgm:spPr/>
      <dgm:t>
        <a:bodyPr/>
        <a:lstStyle/>
        <a:p>
          <a:endParaRPr lang="en-US"/>
        </a:p>
      </dgm:t>
    </dgm:pt>
    <dgm:pt modelId="{4FA98F5A-7761-4710-8699-84B76533FCEA}">
      <dgm:prSet/>
      <dgm:spPr/>
      <dgm:t>
        <a:bodyPr/>
        <a:lstStyle/>
        <a:p>
          <a:pPr rtl="0"/>
          <a:r>
            <a:rPr lang="en-US" smtClean="0"/>
            <a:t>Procedure</a:t>
          </a:r>
          <a:endParaRPr lang="en-US"/>
        </a:p>
      </dgm:t>
    </dgm:pt>
    <dgm:pt modelId="{7B55BC1F-DE90-46F4-A14B-DB8F12CB9803}" type="parTrans" cxnId="{27528EC2-0889-429C-BEB4-B63D4E6613BE}">
      <dgm:prSet/>
      <dgm:spPr/>
      <dgm:t>
        <a:bodyPr/>
        <a:lstStyle/>
        <a:p>
          <a:endParaRPr lang="en-US"/>
        </a:p>
      </dgm:t>
    </dgm:pt>
    <dgm:pt modelId="{DADDBA90-76B7-42A7-91B3-54235F3DAF70}" type="sibTrans" cxnId="{27528EC2-0889-429C-BEB4-B63D4E6613BE}">
      <dgm:prSet/>
      <dgm:spPr/>
      <dgm:t>
        <a:bodyPr/>
        <a:lstStyle/>
        <a:p>
          <a:endParaRPr lang="en-US"/>
        </a:p>
      </dgm:t>
    </dgm:pt>
    <dgm:pt modelId="{019912DA-4E28-472B-94EC-001872B3AF20}" type="pres">
      <dgm:prSet presAssocID="{F1048E3C-4407-4BAC-9A88-96A835E56B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BB1C49-11DB-4464-BDC5-A3F10DC7076D}" type="pres">
      <dgm:prSet presAssocID="{25E8ECA1-1E99-4FCE-A23F-19AD33D6379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B74AB-1EB7-4151-B870-ABB835459D05}" type="pres">
      <dgm:prSet presAssocID="{2F97309F-B32E-4379-8CCA-0476254C85E9}" presName="spacer" presStyleCnt="0"/>
      <dgm:spPr/>
    </dgm:pt>
    <dgm:pt modelId="{1637F6D5-AAF8-4DDA-8F4F-E61AA8A592FA}" type="pres">
      <dgm:prSet presAssocID="{1569CE43-ACA7-4D77-82AB-93F913E0447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1F7C7-28A6-4333-94AF-D119DFD97CF4}" type="pres">
      <dgm:prSet presAssocID="{80355552-A6D5-458A-A7CC-41F3B44D0B81}" presName="spacer" presStyleCnt="0"/>
      <dgm:spPr/>
    </dgm:pt>
    <dgm:pt modelId="{97A29A4B-56C0-4324-A2C9-DD583A3C439F}" type="pres">
      <dgm:prSet presAssocID="{EC79AC4B-1601-4E05-97FE-3947E0C6FC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143FC-B206-40BB-B8CE-5BEAD481FB9E}" type="pres">
      <dgm:prSet presAssocID="{97F97EE0-F6AB-4A64-A003-42B7071D7FB9}" presName="spacer" presStyleCnt="0"/>
      <dgm:spPr/>
    </dgm:pt>
    <dgm:pt modelId="{9017849B-C07C-45E9-94FC-2725C6C0EDAC}" type="pres">
      <dgm:prSet presAssocID="{4FA98F5A-7761-4710-8699-84B76533FC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899B2A-6634-447E-92FE-4A60E5B1DB73}" srcId="{F1048E3C-4407-4BAC-9A88-96A835E56B62}" destId="{25E8ECA1-1E99-4FCE-A23F-19AD33D63796}" srcOrd="0" destOrd="0" parTransId="{6C786943-5F7F-4E63-82E9-82454C5D404D}" sibTransId="{2F97309F-B32E-4379-8CCA-0476254C85E9}"/>
    <dgm:cxn modelId="{3FF249BD-C2D1-4E9E-9B7C-FA48BAE0450D}" srcId="{F1048E3C-4407-4BAC-9A88-96A835E56B62}" destId="{EC79AC4B-1601-4E05-97FE-3947E0C6FC2B}" srcOrd="2" destOrd="0" parTransId="{0C7C796F-4351-47BA-8D3A-3B1A9DAD8051}" sibTransId="{97F97EE0-F6AB-4A64-A003-42B7071D7FB9}"/>
    <dgm:cxn modelId="{198B6AFD-E497-4D9D-9269-824D6291D2E8}" type="presOf" srcId="{F1048E3C-4407-4BAC-9A88-96A835E56B62}" destId="{019912DA-4E28-472B-94EC-001872B3AF20}" srcOrd="0" destOrd="0" presId="urn:microsoft.com/office/officeart/2005/8/layout/vList2"/>
    <dgm:cxn modelId="{54583CC9-6ACC-4561-A02F-A91697B4A9F9}" type="presOf" srcId="{1569CE43-ACA7-4D77-82AB-93F913E04472}" destId="{1637F6D5-AAF8-4DDA-8F4F-E61AA8A592FA}" srcOrd="0" destOrd="0" presId="urn:microsoft.com/office/officeart/2005/8/layout/vList2"/>
    <dgm:cxn modelId="{176C7743-5A48-4565-8B6C-22E273247E13}" type="presOf" srcId="{4FA98F5A-7761-4710-8699-84B76533FCEA}" destId="{9017849B-C07C-45E9-94FC-2725C6C0EDAC}" srcOrd="0" destOrd="0" presId="urn:microsoft.com/office/officeart/2005/8/layout/vList2"/>
    <dgm:cxn modelId="{4E9190C8-8A20-4D5E-B7A5-C7FA0B6B7929}" type="presOf" srcId="{EC79AC4B-1601-4E05-97FE-3947E0C6FC2B}" destId="{97A29A4B-56C0-4324-A2C9-DD583A3C439F}" srcOrd="0" destOrd="0" presId="urn:microsoft.com/office/officeart/2005/8/layout/vList2"/>
    <dgm:cxn modelId="{FE18BBB5-9180-470A-AACC-858C8EF6CFCB}" type="presOf" srcId="{25E8ECA1-1E99-4FCE-A23F-19AD33D63796}" destId="{3EBB1C49-11DB-4464-BDC5-A3F10DC7076D}" srcOrd="0" destOrd="0" presId="urn:microsoft.com/office/officeart/2005/8/layout/vList2"/>
    <dgm:cxn modelId="{27528EC2-0889-429C-BEB4-B63D4E6613BE}" srcId="{F1048E3C-4407-4BAC-9A88-96A835E56B62}" destId="{4FA98F5A-7761-4710-8699-84B76533FCEA}" srcOrd="3" destOrd="0" parTransId="{7B55BC1F-DE90-46F4-A14B-DB8F12CB9803}" sibTransId="{DADDBA90-76B7-42A7-91B3-54235F3DAF70}"/>
    <dgm:cxn modelId="{26A84638-E0CE-4524-B4ED-3DCF1D0B8984}" srcId="{F1048E3C-4407-4BAC-9A88-96A835E56B62}" destId="{1569CE43-ACA7-4D77-82AB-93F913E04472}" srcOrd="1" destOrd="0" parTransId="{39D99B99-27F5-4AC4-B09C-09B04486A4A8}" sibTransId="{80355552-A6D5-458A-A7CC-41F3B44D0B81}"/>
    <dgm:cxn modelId="{FD1ACFFF-DAB7-4F45-A8A1-CA7859FCD52B}" type="presParOf" srcId="{019912DA-4E28-472B-94EC-001872B3AF20}" destId="{3EBB1C49-11DB-4464-BDC5-A3F10DC7076D}" srcOrd="0" destOrd="0" presId="urn:microsoft.com/office/officeart/2005/8/layout/vList2"/>
    <dgm:cxn modelId="{85F6749A-B87D-4D79-9614-E88E7BBCDC82}" type="presParOf" srcId="{019912DA-4E28-472B-94EC-001872B3AF20}" destId="{337B74AB-1EB7-4151-B870-ABB835459D05}" srcOrd="1" destOrd="0" presId="urn:microsoft.com/office/officeart/2005/8/layout/vList2"/>
    <dgm:cxn modelId="{C0873BDC-BAC8-42E0-928B-51C5BF5133CA}" type="presParOf" srcId="{019912DA-4E28-472B-94EC-001872B3AF20}" destId="{1637F6D5-AAF8-4DDA-8F4F-E61AA8A592FA}" srcOrd="2" destOrd="0" presId="urn:microsoft.com/office/officeart/2005/8/layout/vList2"/>
    <dgm:cxn modelId="{7D81FD23-A47C-468A-9AEE-EB9CCBF996D9}" type="presParOf" srcId="{019912DA-4E28-472B-94EC-001872B3AF20}" destId="{C611F7C7-28A6-4333-94AF-D119DFD97CF4}" srcOrd="3" destOrd="0" presId="urn:microsoft.com/office/officeart/2005/8/layout/vList2"/>
    <dgm:cxn modelId="{F920FC10-E517-4DBA-B524-BFA1A4B55EEC}" type="presParOf" srcId="{019912DA-4E28-472B-94EC-001872B3AF20}" destId="{97A29A4B-56C0-4324-A2C9-DD583A3C439F}" srcOrd="4" destOrd="0" presId="urn:microsoft.com/office/officeart/2005/8/layout/vList2"/>
    <dgm:cxn modelId="{7579B15E-2827-4851-98E2-61C1BE897AF3}" type="presParOf" srcId="{019912DA-4E28-472B-94EC-001872B3AF20}" destId="{82D143FC-B206-40BB-B8CE-5BEAD481FB9E}" srcOrd="5" destOrd="0" presId="urn:microsoft.com/office/officeart/2005/8/layout/vList2"/>
    <dgm:cxn modelId="{E4F3C754-D0DB-4E1A-A027-AC0A96942DEA}" type="presParOf" srcId="{019912DA-4E28-472B-94EC-001872B3AF20}" destId="{9017849B-C07C-45E9-94FC-2725C6C0ED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5A4684-8FFD-4EC2-BD0B-72EC547480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6B4B244-5EA3-4498-BBAE-B62D1B06A597}">
      <dgm:prSet/>
      <dgm:spPr/>
      <dgm:t>
        <a:bodyPr/>
        <a:lstStyle/>
        <a:p>
          <a:pPr rtl="0"/>
          <a:r>
            <a:rPr lang="en-US" dirty="0" smtClean="0"/>
            <a:t>Audit data modification </a:t>
          </a:r>
          <a:endParaRPr lang="en-US" dirty="0"/>
        </a:p>
      </dgm:t>
    </dgm:pt>
    <dgm:pt modelId="{58AE2EAD-6D30-482B-BFED-8675AAAB0286}" type="parTrans" cxnId="{308D4A17-1E68-46E6-8E86-CE7FE46C9A93}">
      <dgm:prSet/>
      <dgm:spPr/>
      <dgm:t>
        <a:bodyPr/>
        <a:lstStyle/>
        <a:p>
          <a:endParaRPr lang="en-US"/>
        </a:p>
      </dgm:t>
    </dgm:pt>
    <dgm:pt modelId="{28FD0272-61B4-490D-9462-2F6C0634AF57}" type="sibTrans" cxnId="{308D4A17-1E68-46E6-8E86-CE7FE46C9A93}">
      <dgm:prSet/>
      <dgm:spPr/>
      <dgm:t>
        <a:bodyPr/>
        <a:lstStyle/>
        <a:p>
          <a:endParaRPr lang="en-US"/>
        </a:p>
      </dgm:t>
    </dgm:pt>
    <dgm:pt modelId="{CEF21CB6-B797-494A-ACD2-372945345B74}">
      <dgm:prSet/>
      <dgm:spPr/>
      <dgm:t>
        <a:bodyPr/>
        <a:lstStyle/>
        <a:p>
          <a:pPr rtl="0"/>
          <a:r>
            <a:rPr lang="en-US" dirty="0" smtClean="0"/>
            <a:t>Log events transparently </a:t>
          </a:r>
          <a:endParaRPr lang="en-US" dirty="0"/>
        </a:p>
      </dgm:t>
    </dgm:pt>
    <dgm:pt modelId="{DDFE9BC9-4D61-484C-A7AE-2FB49822C2D0}" type="parTrans" cxnId="{9F49D925-E64E-4C8A-8E5A-7C8C741CF7C9}">
      <dgm:prSet/>
      <dgm:spPr/>
      <dgm:t>
        <a:bodyPr/>
        <a:lstStyle/>
        <a:p>
          <a:endParaRPr lang="en-US"/>
        </a:p>
      </dgm:t>
    </dgm:pt>
    <dgm:pt modelId="{FBD41277-EC06-4615-9ECA-0481EC32FE73}" type="sibTrans" cxnId="{9F49D925-E64E-4C8A-8E5A-7C8C741CF7C9}">
      <dgm:prSet/>
      <dgm:spPr/>
      <dgm:t>
        <a:bodyPr/>
        <a:lstStyle/>
        <a:p>
          <a:endParaRPr lang="en-US"/>
        </a:p>
      </dgm:t>
    </dgm:pt>
    <dgm:pt modelId="{A7ECCEE0-3548-4BEA-9AD7-140404A34B6E}">
      <dgm:prSet/>
      <dgm:spPr/>
      <dgm:t>
        <a:bodyPr/>
        <a:lstStyle/>
        <a:p>
          <a:pPr rtl="0"/>
          <a:r>
            <a:rPr lang="en-US" dirty="0" smtClean="0"/>
            <a:t>Enforce complex business rules </a:t>
          </a:r>
          <a:endParaRPr lang="en-US" dirty="0"/>
        </a:p>
      </dgm:t>
    </dgm:pt>
    <dgm:pt modelId="{ED23B925-776B-4B86-9C15-68B2C113CF02}" type="parTrans" cxnId="{30B0BB57-3795-41F8-B3C1-35B52B8057B5}">
      <dgm:prSet/>
      <dgm:spPr/>
      <dgm:t>
        <a:bodyPr/>
        <a:lstStyle/>
        <a:p>
          <a:endParaRPr lang="en-US"/>
        </a:p>
      </dgm:t>
    </dgm:pt>
    <dgm:pt modelId="{6561D9FF-26F1-4AB4-880B-654C4C57AFA5}" type="sibTrans" cxnId="{30B0BB57-3795-41F8-B3C1-35B52B8057B5}">
      <dgm:prSet/>
      <dgm:spPr/>
      <dgm:t>
        <a:bodyPr/>
        <a:lstStyle/>
        <a:p>
          <a:endParaRPr lang="en-US"/>
        </a:p>
      </dgm:t>
    </dgm:pt>
    <dgm:pt modelId="{B01DF13B-6F2B-436A-AE71-CFB5C807D7FB}">
      <dgm:prSet/>
      <dgm:spPr/>
      <dgm:t>
        <a:bodyPr/>
        <a:lstStyle/>
        <a:p>
          <a:pPr rtl="0"/>
          <a:r>
            <a:rPr lang="en-US" dirty="0" smtClean="0"/>
            <a:t>Derive column values automatically </a:t>
          </a:r>
          <a:endParaRPr lang="en-US" dirty="0"/>
        </a:p>
      </dgm:t>
    </dgm:pt>
    <dgm:pt modelId="{8EF15318-97E3-4A1B-AE9A-1BB798780348}" type="parTrans" cxnId="{4E4705CE-1062-4574-A35C-8909EDA7E73D}">
      <dgm:prSet/>
      <dgm:spPr/>
      <dgm:t>
        <a:bodyPr/>
        <a:lstStyle/>
        <a:p>
          <a:endParaRPr lang="en-US"/>
        </a:p>
      </dgm:t>
    </dgm:pt>
    <dgm:pt modelId="{7EE6B7BB-9F6E-4C8A-BA89-E75243D1B956}" type="sibTrans" cxnId="{4E4705CE-1062-4574-A35C-8909EDA7E73D}">
      <dgm:prSet/>
      <dgm:spPr/>
      <dgm:t>
        <a:bodyPr/>
        <a:lstStyle/>
        <a:p>
          <a:endParaRPr lang="en-US"/>
        </a:p>
      </dgm:t>
    </dgm:pt>
    <dgm:pt modelId="{25CECF03-9FB1-44F5-8E2E-AC85EFB0B796}">
      <dgm:prSet/>
      <dgm:spPr/>
      <dgm:t>
        <a:bodyPr/>
        <a:lstStyle/>
        <a:p>
          <a:pPr rtl="0"/>
          <a:r>
            <a:rPr lang="en-US" dirty="0" smtClean="0"/>
            <a:t>Implement complex security authorizations </a:t>
          </a:r>
          <a:endParaRPr lang="en-US" dirty="0"/>
        </a:p>
      </dgm:t>
    </dgm:pt>
    <dgm:pt modelId="{20F36C02-38B5-4DE7-9205-0F6321BFB0DF}" type="parTrans" cxnId="{E17EDCE2-3FB5-4095-A754-6EFF4D0A513F}">
      <dgm:prSet/>
      <dgm:spPr/>
      <dgm:t>
        <a:bodyPr/>
        <a:lstStyle/>
        <a:p>
          <a:endParaRPr lang="en-US"/>
        </a:p>
      </dgm:t>
    </dgm:pt>
    <dgm:pt modelId="{FC4613DD-224B-4F00-93D9-82F757352DB8}" type="sibTrans" cxnId="{E17EDCE2-3FB5-4095-A754-6EFF4D0A513F}">
      <dgm:prSet/>
      <dgm:spPr/>
      <dgm:t>
        <a:bodyPr/>
        <a:lstStyle/>
        <a:p>
          <a:endParaRPr lang="en-US"/>
        </a:p>
      </dgm:t>
    </dgm:pt>
    <dgm:pt modelId="{D8874C01-955D-44FB-8AB7-41D7663CF000}">
      <dgm:prSet/>
      <dgm:spPr/>
      <dgm:t>
        <a:bodyPr/>
        <a:lstStyle/>
        <a:p>
          <a:pPr rtl="0"/>
          <a:r>
            <a:rPr lang="en-US" dirty="0" smtClean="0"/>
            <a:t>Maintain replicate tables </a:t>
          </a:r>
          <a:endParaRPr lang="en-US" dirty="0"/>
        </a:p>
      </dgm:t>
    </dgm:pt>
    <dgm:pt modelId="{FF13DD75-1F6A-455A-8808-A2C4A7CF871A}" type="parTrans" cxnId="{C53F3A6F-92F1-43DF-B293-20C93874CDE3}">
      <dgm:prSet/>
      <dgm:spPr/>
      <dgm:t>
        <a:bodyPr/>
        <a:lstStyle/>
        <a:p>
          <a:endParaRPr lang="en-US"/>
        </a:p>
      </dgm:t>
    </dgm:pt>
    <dgm:pt modelId="{931CFCA6-5757-454D-99D0-443C482B3E95}" type="sibTrans" cxnId="{C53F3A6F-92F1-43DF-B293-20C93874CDE3}">
      <dgm:prSet/>
      <dgm:spPr/>
      <dgm:t>
        <a:bodyPr/>
        <a:lstStyle/>
        <a:p>
          <a:endParaRPr lang="en-US"/>
        </a:p>
      </dgm:t>
    </dgm:pt>
    <dgm:pt modelId="{833DE342-0481-43BB-87BC-0FF33205593A}" type="pres">
      <dgm:prSet presAssocID="{DC5A4684-8FFD-4EC2-BD0B-72EC5474809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EBD0558-4318-480F-8394-866C6460796C}" type="pres">
      <dgm:prSet presAssocID="{DC5A4684-8FFD-4EC2-BD0B-72EC5474809D}" presName="Name1" presStyleCnt="0"/>
      <dgm:spPr/>
    </dgm:pt>
    <dgm:pt modelId="{9E093D3E-35F3-4394-853D-AC8DDE0772E3}" type="pres">
      <dgm:prSet presAssocID="{DC5A4684-8FFD-4EC2-BD0B-72EC5474809D}" presName="cycle" presStyleCnt="0"/>
      <dgm:spPr/>
    </dgm:pt>
    <dgm:pt modelId="{5FECA1AA-BC25-402C-8107-3A0479E3C6E7}" type="pres">
      <dgm:prSet presAssocID="{DC5A4684-8FFD-4EC2-BD0B-72EC5474809D}" presName="srcNode" presStyleLbl="node1" presStyleIdx="0" presStyleCnt="6"/>
      <dgm:spPr/>
    </dgm:pt>
    <dgm:pt modelId="{A9B39D22-3CF6-44CD-9C02-EEDFC0805AA2}" type="pres">
      <dgm:prSet presAssocID="{DC5A4684-8FFD-4EC2-BD0B-72EC5474809D}" presName="conn" presStyleLbl="parChTrans1D2" presStyleIdx="0" presStyleCnt="1"/>
      <dgm:spPr/>
      <dgm:t>
        <a:bodyPr/>
        <a:lstStyle/>
        <a:p>
          <a:endParaRPr lang="en-US"/>
        </a:p>
      </dgm:t>
    </dgm:pt>
    <dgm:pt modelId="{DC83D69A-B74B-4CB3-8DD6-0F54913A51C0}" type="pres">
      <dgm:prSet presAssocID="{DC5A4684-8FFD-4EC2-BD0B-72EC5474809D}" presName="extraNode" presStyleLbl="node1" presStyleIdx="0" presStyleCnt="6"/>
      <dgm:spPr/>
    </dgm:pt>
    <dgm:pt modelId="{DB8E82CD-BFCB-44F6-9F1C-9109C7387A9D}" type="pres">
      <dgm:prSet presAssocID="{DC5A4684-8FFD-4EC2-BD0B-72EC5474809D}" presName="dstNode" presStyleLbl="node1" presStyleIdx="0" presStyleCnt="6"/>
      <dgm:spPr/>
    </dgm:pt>
    <dgm:pt modelId="{55C24F26-2027-481F-8C8C-98A972468356}" type="pres">
      <dgm:prSet presAssocID="{E6B4B244-5EA3-4498-BBAE-B62D1B06A59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31AE-8EA5-44EE-B716-6EC1A9C7A420}" type="pres">
      <dgm:prSet presAssocID="{E6B4B244-5EA3-4498-BBAE-B62D1B06A597}" presName="accent_1" presStyleCnt="0"/>
      <dgm:spPr/>
    </dgm:pt>
    <dgm:pt modelId="{C960FB39-E8C5-4EB9-BE74-30FE0D7AD836}" type="pres">
      <dgm:prSet presAssocID="{E6B4B244-5EA3-4498-BBAE-B62D1B06A597}" presName="accentRepeatNode" presStyleLbl="solidFgAcc1" presStyleIdx="0" presStyleCnt="6"/>
      <dgm:spPr/>
    </dgm:pt>
    <dgm:pt modelId="{00B0E032-344F-4CA0-B0C1-8D107E743DDC}" type="pres">
      <dgm:prSet presAssocID="{CEF21CB6-B797-494A-ACD2-372945345B7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04CF2-CF27-4377-BCE6-BF823DF9E066}" type="pres">
      <dgm:prSet presAssocID="{CEF21CB6-B797-494A-ACD2-372945345B74}" presName="accent_2" presStyleCnt="0"/>
      <dgm:spPr/>
    </dgm:pt>
    <dgm:pt modelId="{35B751D2-D2F9-48A7-9401-7E736D0BB531}" type="pres">
      <dgm:prSet presAssocID="{CEF21CB6-B797-494A-ACD2-372945345B74}" presName="accentRepeatNode" presStyleLbl="solidFgAcc1" presStyleIdx="1" presStyleCnt="6"/>
      <dgm:spPr/>
    </dgm:pt>
    <dgm:pt modelId="{18C18334-CAC9-4364-AE19-F63139D5596F}" type="pres">
      <dgm:prSet presAssocID="{A7ECCEE0-3548-4BEA-9AD7-140404A34B6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BE1E9-1439-4C8E-8080-19F9AA88CF6E}" type="pres">
      <dgm:prSet presAssocID="{A7ECCEE0-3548-4BEA-9AD7-140404A34B6E}" presName="accent_3" presStyleCnt="0"/>
      <dgm:spPr/>
    </dgm:pt>
    <dgm:pt modelId="{D3232562-3E28-4A9F-86DA-960D430BD605}" type="pres">
      <dgm:prSet presAssocID="{A7ECCEE0-3548-4BEA-9AD7-140404A34B6E}" presName="accentRepeatNode" presStyleLbl="solidFgAcc1" presStyleIdx="2" presStyleCnt="6"/>
      <dgm:spPr/>
    </dgm:pt>
    <dgm:pt modelId="{0B43B7D2-703F-4347-916C-6DA410F44A27}" type="pres">
      <dgm:prSet presAssocID="{B01DF13B-6F2B-436A-AE71-CFB5C807D7F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6D9E8-06B2-435E-8460-2687CE538D04}" type="pres">
      <dgm:prSet presAssocID="{B01DF13B-6F2B-436A-AE71-CFB5C807D7FB}" presName="accent_4" presStyleCnt="0"/>
      <dgm:spPr/>
    </dgm:pt>
    <dgm:pt modelId="{D3134C8C-349A-4E63-B08E-4033D11938DD}" type="pres">
      <dgm:prSet presAssocID="{B01DF13B-6F2B-436A-AE71-CFB5C807D7FB}" presName="accentRepeatNode" presStyleLbl="solidFgAcc1" presStyleIdx="3" presStyleCnt="6"/>
      <dgm:spPr/>
    </dgm:pt>
    <dgm:pt modelId="{59FEC423-6E6A-412F-8444-E763EDEF923B}" type="pres">
      <dgm:prSet presAssocID="{25CECF03-9FB1-44F5-8E2E-AC85EFB0B79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DB01-0E6E-426B-B8B8-D7634836AD1F}" type="pres">
      <dgm:prSet presAssocID="{25CECF03-9FB1-44F5-8E2E-AC85EFB0B796}" presName="accent_5" presStyleCnt="0"/>
      <dgm:spPr/>
    </dgm:pt>
    <dgm:pt modelId="{D467AD84-C54D-40B1-98F1-78EF7320BBDF}" type="pres">
      <dgm:prSet presAssocID="{25CECF03-9FB1-44F5-8E2E-AC85EFB0B796}" presName="accentRepeatNode" presStyleLbl="solidFgAcc1" presStyleIdx="4" presStyleCnt="6"/>
      <dgm:spPr/>
    </dgm:pt>
    <dgm:pt modelId="{D080E4B4-9B1F-4285-970A-CAF666198334}" type="pres">
      <dgm:prSet presAssocID="{D8874C01-955D-44FB-8AB7-41D7663CF00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815B6-0512-425E-8830-A0DC5D837517}" type="pres">
      <dgm:prSet presAssocID="{D8874C01-955D-44FB-8AB7-41D7663CF000}" presName="accent_6" presStyleCnt="0"/>
      <dgm:spPr/>
    </dgm:pt>
    <dgm:pt modelId="{00D6505B-FB48-4A43-B278-4E56F659DD11}" type="pres">
      <dgm:prSet presAssocID="{D8874C01-955D-44FB-8AB7-41D7663CF000}" presName="accentRepeatNode" presStyleLbl="solidFgAcc1" presStyleIdx="5" presStyleCnt="6"/>
      <dgm:spPr/>
    </dgm:pt>
  </dgm:ptLst>
  <dgm:cxnLst>
    <dgm:cxn modelId="{1FD0D640-FB1D-4D2D-912A-5A3C5B4AC619}" type="presOf" srcId="{E6B4B244-5EA3-4498-BBAE-B62D1B06A597}" destId="{55C24F26-2027-481F-8C8C-98A972468356}" srcOrd="0" destOrd="0" presId="urn:microsoft.com/office/officeart/2008/layout/VerticalCurvedList"/>
    <dgm:cxn modelId="{E7A24089-584E-4242-AC28-17C5CF3D72F3}" type="presOf" srcId="{B01DF13B-6F2B-436A-AE71-CFB5C807D7FB}" destId="{0B43B7D2-703F-4347-916C-6DA410F44A27}" srcOrd="0" destOrd="0" presId="urn:microsoft.com/office/officeart/2008/layout/VerticalCurvedList"/>
    <dgm:cxn modelId="{308D4A17-1E68-46E6-8E86-CE7FE46C9A93}" srcId="{DC5A4684-8FFD-4EC2-BD0B-72EC5474809D}" destId="{E6B4B244-5EA3-4498-BBAE-B62D1B06A597}" srcOrd="0" destOrd="0" parTransId="{58AE2EAD-6D30-482B-BFED-8675AAAB0286}" sibTransId="{28FD0272-61B4-490D-9462-2F6C0634AF57}"/>
    <dgm:cxn modelId="{A5F7AF1F-A7A9-4FF4-9E19-CACBDB12040E}" type="presOf" srcId="{CEF21CB6-B797-494A-ACD2-372945345B74}" destId="{00B0E032-344F-4CA0-B0C1-8D107E743DDC}" srcOrd="0" destOrd="0" presId="urn:microsoft.com/office/officeart/2008/layout/VerticalCurvedList"/>
    <dgm:cxn modelId="{8CF60258-523E-4405-A694-B9722FDAC752}" type="presOf" srcId="{DC5A4684-8FFD-4EC2-BD0B-72EC5474809D}" destId="{833DE342-0481-43BB-87BC-0FF33205593A}" srcOrd="0" destOrd="0" presId="urn:microsoft.com/office/officeart/2008/layout/VerticalCurvedList"/>
    <dgm:cxn modelId="{E17EDCE2-3FB5-4095-A754-6EFF4D0A513F}" srcId="{DC5A4684-8FFD-4EC2-BD0B-72EC5474809D}" destId="{25CECF03-9FB1-44F5-8E2E-AC85EFB0B796}" srcOrd="4" destOrd="0" parTransId="{20F36C02-38B5-4DE7-9205-0F6321BFB0DF}" sibTransId="{FC4613DD-224B-4F00-93D9-82F757352DB8}"/>
    <dgm:cxn modelId="{C53F3A6F-92F1-43DF-B293-20C93874CDE3}" srcId="{DC5A4684-8FFD-4EC2-BD0B-72EC5474809D}" destId="{D8874C01-955D-44FB-8AB7-41D7663CF000}" srcOrd="5" destOrd="0" parTransId="{FF13DD75-1F6A-455A-8808-A2C4A7CF871A}" sibTransId="{931CFCA6-5757-454D-99D0-443C482B3E95}"/>
    <dgm:cxn modelId="{C59E0177-5038-49CD-8B8A-457E494B8B8D}" type="presOf" srcId="{28FD0272-61B4-490D-9462-2F6C0634AF57}" destId="{A9B39D22-3CF6-44CD-9C02-EEDFC0805AA2}" srcOrd="0" destOrd="0" presId="urn:microsoft.com/office/officeart/2008/layout/VerticalCurvedList"/>
    <dgm:cxn modelId="{FC1FE732-50EA-4030-A80E-9C3745705EFE}" type="presOf" srcId="{D8874C01-955D-44FB-8AB7-41D7663CF000}" destId="{D080E4B4-9B1F-4285-970A-CAF666198334}" srcOrd="0" destOrd="0" presId="urn:microsoft.com/office/officeart/2008/layout/VerticalCurvedList"/>
    <dgm:cxn modelId="{854B8BF4-3545-4D09-8AE7-23D04B5BB0FD}" type="presOf" srcId="{25CECF03-9FB1-44F5-8E2E-AC85EFB0B796}" destId="{59FEC423-6E6A-412F-8444-E763EDEF923B}" srcOrd="0" destOrd="0" presId="urn:microsoft.com/office/officeart/2008/layout/VerticalCurvedList"/>
    <dgm:cxn modelId="{30B0BB57-3795-41F8-B3C1-35B52B8057B5}" srcId="{DC5A4684-8FFD-4EC2-BD0B-72EC5474809D}" destId="{A7ECCEE0-3548-4BEA-9AD7-140404A34B6E}" srcOrd="2" destOrd="0" parTransId="{ED23B925-776B-4B86-9C15-68B2C113CF02}" sibTransId="{6561D9FF-26F1-4AB4-880B-654C4C57AFA5}"/>
    <dgm:cxn modelId="{4E4705CE-1062-4574-A35C-8909EDA7E73D}" srcId="{DC5A4684-8FFD-4EC2-BD0B-72EC5474809D}" destId="{B01DF13B-6F2B-436A-AE71-CFB5C807D7FB}" srcOrd="3" destOrd="0" parTransId="{8EF15318-97E3-4A1B-AE9A-1BB798780348}" sibTransId="{7EE6B7BB-9F6E-4C8A-BA89-E75243D1B956}"/>
    <dgm:cxn modelId="{3ABE8CC0-EB71-4F9D-8FD6-B80194D55F92}" type="presOf" srcId="{A7ECCEE0-3548-4BEA-9AD7-140404A34B6E}" destId="{18C18334-CAC9-4364-AE19-F63139D5596F}" srcOrd="0" destOrd="0" presId="urn:microsoft.com/office/officeart/2008/layout/VerticalCurvedList"/>
    <dgm:cxn modelId="{9F49D925-E64E-4C8A-8E5A-7C8C741CF7C9}" srcId="{DC5A4684-8FFD-4EC2-BD0B-72EC5474809D}" destId="{CEF21CB6-B797-494A-ACD2-372945345B74}" srcOrd="1" destOrd="0" parTransId="{DDFE9BC9-4D61-484C-A7AE-2FB49822C2D0}" sibTransId="{FBD41277-EC06-4615-9ECA-0481EC32FE73}"/>
    <dgm:cxn modelId="{CC31571E-0054-4364-96BA-7528454265F9}" type="presParOf" srcId="{833DE342-0481-43BB-87BC-0FF33205593A}" destId="{FEBD0558-4318-480F-8394-866C6460796C}" srcOrd="0" destOrd="0" presId="urn:microsoft.com/office/officeart/2008/layout/VerticalCurvedList"/>
    <dgm:cxn modelId="{1B29F65D-4A97-4A5D-A813-B1F2977277DF}" type="presParOf" srcId="{FEBD0558-4318-480F-8394-866C6460796C}" destId="{9E093D3E-35F3-4394-853D-AC8DDE0772E3}" srcOrd="0" destOrd="0" presId="urn:microsoft.com/office/officeart/2008/layout/VerticalCurvedList"/>
    <dgm:cxn modelId="{57A0F228-20E2-4A28-BC56-081E0001C769}" type="presParOf" srcId="{9E093D3E-35F3-4394-853D-AC8DDE0772E3}" destId="{5FECA1AA-BC25-402C-8107-3A0479E3C6E7}" srcOrd="0" destOrd="0" presId="urn:microsoft.com/office/officeart/2008/layout/VerticalCurvedList"/>
    <dgm:cxn modelId="{55F6B26B-FFCC-4737-AEB0-46523C84B8EF}" type="presParOf" srcId="{9E093D3E-35F3-4394-853D-AC8DDE0772E3}" destId="{A9B39D22-3CF6-44CD-9C02-EEDFC0805AA2}" srcOrd="1" destOrd="0" presId="urn:microsoft.com/office/officeart/2008/layout/VerticalCurvedList"/>
    <dgm:cxn modelId="{5D1CF9C5-8E9C-482E-A1F1-CE80A5D3CDF7}" type="presParOf" srcId="{9E093D3E-35F3-4394-853D-AC8DDE0772E3}" destId="{DC83D69A-B74B-4CB3-8DD6-0F54913A51C0}" srcOrd="2" destOrd="0" presId="urn:microsoft.com/office/officeart/2008/layout/VerticalCurvedList"/>
    <dgm:cxn modelId="{94F3BD0F-C9AE-400E-982F-76BF8430C1AA}" type="presParOf" srcId="{9E093D3E-35F3-4394-853D-AC8DDE0772E3}" destId="{DB8E82CD-BFCB-44F6-9F1C-9109C7387A9D}" srcOrd="3" destOrd="0" presId="urn:microsoft.com/office/officeart/2008/layout/VerticalCurvedList"/>
    <dgm:cxn modelId="{56EA591C-6B88-4318-9D42-6F1C49894AAE}" type="presParOf" srcId="{FEBD0558-4318-480F-8394-866C6460796C}" destId="{55C24F26-2027-481F-8C8C-98A972468356}" srcOrd="1" destOrd="0" presId="urn:microsoft.com/office/officeart/2008/layout/VerticalCurvedList"/>
    <dgm:cxn modelId="{2D28CD73-9808-48F4-A081-EF41BB17D767}" type="presParOf" srcId="{FEBD0558-4318-480F-8394-866C6460796C}" destId="{605731AE-8EA5-44EE-B716-6EC1A9C7A420}" srcOrd="2" destOrd="0" presId="urn:microsoft.com/office/officeart/2008/layout/VerticalCurvedList"/>
    <dgm:cxn modelId="{119601B2-949E-4C2A-A3AF-0DB69E4A5388}" type="presParOf" srcId="{605731AE-8EA5-44EE-B716-6EC1A9C7A420}" destId="{C960FB39-E8C5-4EB9-BE74-30FE0D7AD836}" srcOrd="0" destOrd="0" presId="urn:microsoft.com/office/officeart/2008/layout/VerticalCurvedList"/>
    <dgm:cxn modelId="{374D6BB9-BC7E-4234-9666-901E0BD53C6B}" type="presParOf" srcId="{FEBD0558-4318-480F-8394-866C6460796C}" destId="{00B0E032-344F-4CA0-B0C1-8D107E743DDC}" srcOrd="3" destOrd="0" presId="urn:microsoft.com/office/officeart/2008/layout/VerticalCurvedList"/>
    <dgm:cxn modelId="{FCF27533-3CAF-4114-81D4-FD5FC667173F}" type="presParOf" srcId="{FEBD0558-4318-480F-8394-866C6460796C}" destId="{4F204CF2-CF27-4377-BCE6-BF823DF9E066}" srcOrd="4" destOrd="0" presId="urn:microsoft.com/office/officeart/2008/layout/VerticalCurvedList"/>
    <dgm:cxn modelId="{5C555AA8-E3DE-4414-A5FF-5A1DF87263A1}" type="presParOf" srcId="{4F204CF2-CF27-4377-BCE6-BF823DF9E066}" destId="{35B751D2-D2F9-48A7-9401-7E736D0BB531}" srcOrd="0" destOrd="0" presId="urn:microsoft.com/office/officeart/2008/layout/VerticalCurvedList"/>
    <dgm:cxn modelId="{1E2A1531-A5BC-4EDA-B8B6-D46E5E70C96F}" type="presParOf" srcId="{FEBD0558-4318-480F-8394-866C6460796C}" destId="{18C18334-CAC9-4364-AE19-F63139D5596F}" srcOrd="5" destOrd="0" presId="urn:microsoft.com/office/officeart/2008/layout/VerticalCurvedList"/>
    <dgm:cxn modelId="{7DC9A4EA-271E-47B8-824F-78ED35E3C68C}" type="presParOf" srcId="{FEBD0558-4318-480F-8394-866C6460796C}" destId="{9F9BE1E9-1439-4C8E-8080-19F9AA88CF6E}" srcOrd="6" destOrd="0" presId="urn:microsoft.com/office/officeart/2008/layout/VerticalCurvedList"/>
    <dgm:cxn modelId="{03464E1B-A8F2-4A25-BE50-C57BC111A83E}" type="presParOf" srcId="{9F9BE1E9-1439-4C8E-8080-19F9AA88CF6E}" destId="{D3232562-3E28-4A9F-86DA-960D430BD605}" srcOrd="0" destOrd="0" presId="urn:microsoft.com/office/officeart/2008/layout/VerticalCurvedList"/>
    <dgm:cxn modelId="{46F4145C-796C-4EE9-BC63-8E3D1F7E45C6}" type="presParOf" srcId="{FEBD0558-4318-480F-8394-866C6460796C}" destId="{0B43B7D2-703F-4347-916C-6DA410F44A27}" srcOrd="7" destOrd="0" presId="urn:microsoft.com/office/officeart/2008/layout/VerticalCurvedList"/>
    <dgm:cxn modelId="{72D29A0E-9AD6-4320-AB32-C7BADE640044}" type="presParOf" srcId="{FEBD0558-4318-480F-8394-866C6460796C}" destId="{33B6D9E8-06B2-435E-8460-2687CE538D04}" srcOrd="8" destOrd="0" presId="urn:microsoft.com/office/officeart/2008/layout/VerticalCurvedList"/>
    <dgm:cxn modelId="{6C9519F6-7F5A-41D4-824F-16BB2C6160DA}" type="presParOf" srcId="{33B6D9E8-06B2-435E-8460-2687CE538D04}" destId="{D3134C8C-349A-4E63-B08E-4033D11938DD}" srcOrd="0" destOrd="0" presId="urn:microsoft.com/office/officeart/2008/layout/VerticalCurvedList"/>
    <dgm:cxn modelId="{B475A5F3-AB85-4D49-885D-F14F7E53E86D}" type="presParOf" srcId="{FEBD0558-4318-480F-8394-866C6460796C}" destId="{59FEC423-6E6A-412F-8444-E763EDEF923B}" srcOrd="9" destOrd="0" presId="urn:microsoft.com/office/officeart/2008/layout/VerticalCurvedList"/>
    <dgm:cxn modelId="{55E8FF63-0436-4D40-A50B-E3E5B1717D10}" type="presParOf" srcId="{FEBD0558-4318-480F-8394-866C6460796C}" destId="{EBB8DB01-0E6E-426B-B8B8-D7634836AD1F}" srcOrd="10" destOrd="0" presId="urn:microsoft.com/office/officeart/2008/layout/VerticalCurvedList"/>
    <dgm:cxn modelId="{F7770B04-434B-4299-BC7A-284863D1D2E7}" type="presParOf" srcId="{EBB8DB01-0E6E-426B-B8B8-D7634836AD1F}" destId="{D467AD84-C54D-40B1-98F1-78EF7320BBDF}" srcOrd="0" destOrd="0" presId="urn:microsoft.com/office/officeart/2008/layout/VerticalCurvedList"/>
    <dgm:cxn modelId="{28B981A2-76A9-43CC-A291-2BDF6B93930A}" type="presParOf" srcId="{FEBD0558-4318-480F-8394-866C6460796C}" destId="{D080E4B4-9B1F-4285-970A-CAF666198334}" srcOrd="11" destOrd="0" presId="urn:microsoft.com/office/officeart/2008/layout/VerticalCurvedList"/>
    <dgm:cxn modelId="{2A7F12E4-71AB-4627-BF33-06B0DAC64CB6}" type="presParOf" srcId="{FEBD0558-4318-480F-8394-866C6460796C}" destId="{D6C815B6-0512-425E-8830-A0DC5D837517}" srcOrd="12" destOrd="0" presId="urn:microsoft.com/office/officeart/2008/layout/VerticalCurvedList"/>
    <dgm:cxn modelId="{FFCCEC29-0228-4D23-9E6D-9BF71297E56F}" type="presParOf" srcId="{D6C815B6-0512-425E-8830-A0DC5D837517}" destId="{00D6505B-FB48-4A43-B278-4E56F659DD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B87858-3204-40A8-83D5-CACB1479A9D7}" type="doc">
      <dgm:prSet loTypeId="urn:microsoft.com/office/officeart/2005/8/layout/vList2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A929A14-0C1F-4E36-95E7-F43A6A2266BC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Event</a:t>
          </a:r>
          <a:endParaRPr lang="en-US" sz="2800" b="1" dirty="0">
            <a:solidFill>
              <a:schemeClr val="accent3"/>
            </a:solidFill>
          </a:endParaRPr>
        </a:p>
      </dgm:t>
    </dgm:pt>
    <dgm:pt modelId="{32465887-877F-401C-890B-973DAEC6A62B}" type="parTrans" cxnId="{A83B7E85-B1C7-436C-800B-109A9A15A8B4}">
      <dgm:prSet/>
      <dgm:spPr/>
      <dgm:t>
        <a:bodyPr/>
        <a:lstStyle/>
        <a:p>
          <a:endParaRPr lang="en-US"/>
        </a:p>
      </dgm:t>
    </dgm:pt>
    <dgm:pt modelId="{1BF0A35A-99E9-42C7-8E51-9B877E00CE91}" type="sibTrans" cxnId="{A83B7E85-B1C7-436C-800B-109A9A15A8B4}">
      <dgm:prSet/>
      <dgm:spPr/>
      <dgm:t>
        <a:bodyPr/>
        <a:lstStyle/>
        <a:p>
          <a:endParaRPr lang="en-US"/>
        </a:p>
      </dgm:t>
    </dgm:pt>
    <dgm:pt modelId="{49CE3635-5919-4294-BEC0-B019E0DA720D}">
      <dgm:prSet phldrT="[Text]"/>
      <dgm:spPr/>
      <dgm:t>
        <a:bodyPr/>
        <a:lstStyle/>
        <a:p>
          <a:r>
            <a:rPr lang="en-US" dirty="0" err="1" smtClean="0"/>
            <a:t>Perubahan</a:t>
          </a:r>
          <a:r>
            <a:rPr lang="en-US" dirty="0" smtClean="0"/>
            <a:t> database yang </a:t>
          </a:r>
          <a:r>
            <a:rPr lang="en-US" dirty="0" err="1" smtClean="0"/>
            <a:t>mengaktifkan</a:t>
          </a:r>
          <a:r>
            <a:rPr lang="en-US" dirty="0" smtClean="0"/>
            <a:t> trigger</a:t>
          </a:r>
          <a:endParaRPr lang="en-US" dirty="0"/>
        </a:p>
      </dgm:t>
    </dgm:pt>
    <dgm:pt modelId="{E899127E-35E6-4F70-BEA7-178ECBD780D5}" type="parTrans" cxnId="{6E1EA1D9-E437-4F1B-8618-32C90ADC1C61}">
      <dgm:prSet/>
      <dgm:spPr/>
      <dgm:t>
        <a:bodyPr/>
        <a:lstStyle/>
        <a:p>
          <a:endParaRPr lang="en-US"/>
        </a:p>
      </dgm:t>
    </dgm:pt>
    <dgm:pt modelId="{348E9502-CBC6-4DBB-B656-7108ED2707FD}" type="sibTrans" cxnId="{6E1EA1D9-E437-4F1B-8618-32C90ADC1C61}">
      <dgm:prSet/>
      <dgm:spPr/>
      <dgm:t>
        <a:bodyPr/>
        <a:lstStyle/>
        <a:p>
          <a:endParaRPr lang="en-US"/>
        </a:p>
      </dgm:t>
    </dgm:pt>
    <dgm:pt modelId="{BAA8436E-37A8-4129-B31F-E66BDFD54A54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Condition</a:t>
          </a:r>
          <a:endParaRPr lang="en-US" sz="2800" b="1" dirty="0">
            <a:solidFill>
              <a:schemeClr val="accent3"/>
            </a:solidFill>
          </a:endParaRPr>
        </a:p>
      </dgm:t>
    </dgm:pt>
    <dgm:pt modelId="{B2C37AAD-7BEB-4564-BA11-05877D56B459}" type="parTrans" cxnId="{4064C0E8-FE63-4F3C-AFC8-164798E5171C}">
      <dgm:prSet/>
      <dgm:spPr/>
      <dgm:t>
        <a:bodyPr/>
        <a:lstStyle/>
        <a:p>
          <a:endParaRPr lang="en-US"/>
        </a:p>
      </dgm:t>
    </dgm:pt>
    <dgm:pt modelId="{725761B9-7742-4ED4-86C3-906E3C2A3940}" type="sibTrans" cxnId="{4064C0E8-FE63-4F3C-AFC8-164798E5171C}">
      <dgm:prSet/>
      <dgm:spPr/>
      <dgm:t>
        <a:bodyPr/>
        <a:lstStyle/>
        <a:p>
          <a:endParaRPr lang="en-US"/>
        </a:p>
      </dgm:t>
    </dgm:pt>
    <dgm:pt modelId="{9FF38DF0-92C4-474C-B514-7CD77DEA6032}">
      <dgm:prSet phldrT="[Text]"/>
      <dgm:spPr/>
      <dgm:t>
        <a:bodyPr/>
        <a:lstStyle/>
        <a:p>
          <a:r>
            <a:rPr lang="en-US" dirty="0" smtClean="0"/>
            <a:t>Query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tes</a:t>
          </a:r>
          <a:r>
            <a:rPr lang="en-US" dirty="0" smtClean="0"/>
            <a:t> yang </a:t>
          </a:r>
          <a:r>
            <a:rPr lang="en-US" dirty="0" err="1" smtClean="0"/>
            <a:t>berjalan</a:t>
          </a:r>
          <a:r>
            <a:rPr lang="en-US" dirty="0" smtClean="0"/>
            <a:t> </a:t>
          </a:r>
          <a:r>
            <a:rPr lang="en-US" dirty="0" err="1" smtClean="0"/>
            <a:t>ketika</a:t>
          </a:r>
          <a:r>
            <a:rPr lang="en-US" dirty="0" smtClean="0"/>
            <a:t> trigger </a:t>
          </a:r>
          <a:r>
            <a:rPr lang="en-US" dirty="0" err="1" smtClean="0"/>
            <a:t>sedang</a:t>
          </a:r>
          <a:r>
            <a:rPr lang="en-US" dirty="0" smtClean="0"/>
            <a:t> </a:t>
          </a:r>
          <a:r>
            <a:rPr lang="en-US" dirty="0" err="1" smtClean="0"/>
            <a:t>dilakukan</a:t>
          </a:r>
          <a:endParaRPr lang="en-US" dirty="0"/>
        </a:p>
      </dgm:t>
    </dgm:pt>
    <dgm:pt modelId="{2E651F62-67B8-4156-B962-47418E51376A}" type="parTrans" cxnId="{AE11196E-D520-439E-B7B9-482BE270D7C5}">
      <dgm:prSet/>
      <dgm:spPr/>
      <dgm:t>
        <a:bodyPr/>
        <a:lstStyle/>
        <a:p>
          <a:endParaRPr lang="en-US"/>
        </a:p>
      </dgm:t>
    </dgm:pt>
    <dgm:pt modelId="{B3E3AA3D-3B51-4F4D-8FE0-27930D099093}" type="sibTrans" cxnId="{AE11196E-D520-439E-B7B9-482BE270D7C5}">
      <dgm:prSet/>
      <dgm:spPr/>
      <dgm:t>
        <a:bodyPr/>
        <a:lstStyle/>
        <a:p>
          <a:endParaRPr lang="en-US"/>
        </a:p>
      </dgm:t>
    </dgm:pt>
    <dgm:pt modelId="{7613F60A-91E6-4715-B394-3B34D9583B41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Action</a:t>
          </a:r>
          <a:endParaRPr lang="en-US" sz="2800" b="1" dirty="0">
            <a:solidFill>
              <a:schemeClr val="accent3"/>
            </a:solidFill>
          </a:endParaRPr>
        </a:p>
      </dgm:t>
    </dgm:pt>
    <dgm:pt modelId="{0F3A53A1-2943-493C-96B4-AC4FA7ED9BE3}" type="parTrans" cxnId="{A642475F-81D4-45F3-9CC7-25E7363EC5DB}">
      <dgm:prSet/>
      <dgm:spPr/>
      <dgm:t>
        <a:bodyPr/>
        <a:lstStyle/>
        <a:p>
          <a:endParaRPr lang="en-US"/>
        </a:p>
      </dgm:t>
    </dgm:pt>
    <dgm:pt modelId="{237CC68C-2C6B-4ED3-93D1-BA19A91DE59A}" type="sibTrans" cxnId="{A642475F-81D4-45F3-9CC7-25E7363EC5DB}">
      <dgm:prSet/>
      <dgm:spPr/>
      <dgm:t>
        <a:bodyPr/>
        <a:lstStyle/>
        <a:p>
          <a:endParaRPr lang="en-US"/>
        </a:p>
      </dgm:t>
    </dgm:pt>
    <dgm:pt modelId="{654D39CA-DC0C-46CD-8988-0C93AADEA9CA}">
      <dgm:prSet phldrT="[Text]"/>
      <dgm:spPr/>
      <dgm:t>
        <a:bodyPr/>
        <a:lstStyle/>
        <a:p>
          <a:r>
            <a:rPr lang="en-US" dirty="0" err="1" smtClean="0"/>
            <a:t>Sebuah</a:t>
          </a:r>
          <a:r>
            <a:rPr lang="en-US" dirty="0" smtClean="0"/>
            <a:t> </a:t>
          </a:r>
          <a:r>
            <a:rPr lang="en-US" dirty="0" err="1" smtClean="0"/>
            <a:t>prosedur</a:t>
          </a:r>
          <a:r>
            <a:rPr lang="en-US" dirty="0" smtClean="0"/>
            <a:t> yang </a:t>
          </a:r>
          <a:r>
            <a:rPr lang="en-US" dirty="0" err="1" smtClean="0"/>
            <a:t>dieksekusi</a:t>
          </a:r>
          <a:r>
            <a:rPr lang="en-US" dirty="0" smtClean="0"/>
            <a:t> </a:t>
          </a:r>
          <a:r>
            <a:rPr lang="en-US" dirty="0" err="1" smtClean="0"/>
            <a:t>ketika</a:t>
          </a:r>
          <a:r>
            <a:rPr lang="en-US" dirty="0" smtClean="0"/>
            <a:t> trigger </a:t>
          </a:r>
          <a:r>
            <a:rPr lang="en-US" dirty="0" err="1" smtClean="0"/>
            <a:t>diaktifkan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persyaratannya</a:t>
          </a:r>
          <a:r>
            <a:rPr lang="en-US" dirty="0" smtClean="0"/>
            <a:t> </a:t>
          </a:r>
          <a:r>
            <a:rPr lang="en-US" dirty="0" err="1" smtClean="0"/>
            <a:t>bernilai</a:t>
          </a:r>
          <a:r>
            <a:rPr lang="en-US" dirty="0" smtClean="0"/>
            <a:t> </a:t>
          </a:r>
          <a:r>
            <a:rPr lang="en-US" dirty="0" err="1" smtClean="0"/>
            <a:t>benar</a:t>
          </a:r>
          <a:endParaRPr lang="en-US" dirty="0"/>
        </a:p>
      </dgm:t>
    </dgm:pt>
    <dgm:pt modelId="{1AB94438-2B65-4AF7-8517-E5DBBA7AF505}" type="parTrans" cxnId="{D0204B6D-03EC-4D52-9C29-9C2B802F5550}">
      <dgm:prSet/>
      <dgm:spPr/>
      <dgm:t>
        <a:bodyPr/>
        <a:lstStyle/>
        <a:p>
          <a:endParaRPr lang="en-US"/>
        </a:p>
      </dgm:t>
    </dgm:pt>
    <dgm:pt modelId="{0009C701-E060-44BA-8AC7-274B7DB344F3}" type="sibTrans" cxnId="{D0204B6D-03EC-4D52-9C29-9C2B802F5550}">
      <dgm:prSet/>
      <dgm:spPr/>
      <dgm:t>
        <a:bodyPr/>
        <a:lstStyle/>
        <a:p>
          <a:endParaRPr lang="en-US"/>
        </a:p>
      </dgm:t>
    </dgm:pt>
    <dgm:pt modelId="{1690E040-D613-4509-84C3-736EADEAEC6F}">
      <dgm:prSet phldrT="[Text]"/>
      <dgm:spPr/>
      <dgm:t>
        <a:bodyPr/>
        <a:lstStyle/>
        <a:p>
          <a:r>
            <a:rPr lang="en-US" dirty="0" err="1" smtClean="0"/>
            <a:t>Bersifat</a:t>
          </a:r>
          <a:r>
            <a:rPr lang="en-US" dirty="0" smtClean="0"/>
            <a:t> </a:t>
          </a:r>
          <a:r>
            <a:rPr lang="en-US" dirty="0" err="1" smtClean="0"/>
            <a:t>opsional</a:t>
          </a:r>
          <a:endParaRPr lang="en-US" dirty="0"/>
        </a:p>
      </dgm:t>
    </dgm:pt>
    <dgm:pt modelId="{FC8B118C-F583-4AE5-9E62-A6FEDB9E5BAE}" type="parTrans" cxnId="{59B6365A-3021-44C5-A409-AF87E16E4B33}">
      <dgm:prSet/>
      <dgm:spPr/>
      <dgm:t>
        <a:bodyPr/>
        <a:lstStyle/>
        <a:p>
          <a:endParaRPr lang="en-US"/>
        </a:p>
      </dgm:t>
    </dgm:pt>
    <dgm:pt modelId="{FB33FBEF-DB9D-4B9C-9126-CF8644CAB196}" type="sibTrans" cxnId="{59B6365A-3021-44C5-A409-AF87E16E4B33}">
      <dgm:prSet/>
      <dgm:spPr/>
      <dgm:t>
        <a:bodyPr/>
        <a:lstStyle/>
        <a:p>
          <a:endParaRPr lang="en-US"/>
        </a:p>
      </dgm:t>
    </dgm:pt>
    <dgm:pt modelId="{ED835B1D-80C9-4CC9-A64F-4B4BFC01E285}" type="pres">
      <dgm:prSet presAssocID="{82B87858-3204-40A8-83D5-CACB1479A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8F8176-C313-41AA-85E6-A62D0397CE2F}" type="pres">
      <dgm:prSet presAssocID="{4A929A14-0C1F-4E36-95E7-F43A6A2266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04C4C-0F12-44CD-B388-540F958193ED}" type="pres">
      <dgm:prSet presAssocID="{4A929A14-0C1F-4E36-95E7-F43A6A2266B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67B04-C4B8-45BE-915A-FC0C26C3655E}" type="pres">
      <dgm:prSet presAssocID="{BAA8436E-37A8-4129-B31F-E66BDFD54A5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891DB-3274-4D19-B2A2-769F6791CAF1}" type="pres">
      <dgm:prSet presAssocID="{BAA8436E-37A8-4129-B31F-E66BDFD54A5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86E49-5037-4957-9903-E2F89F6A6CBF}" type="pres">
      <dgm:prSet presAssocID="{7613F60A-91E6-4715-B394-3B34D9583B4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7EB48-F486-4664-B6F0-61FF99F6D1D8}" type="pres">
      <dgm:prSet presAssocID="{7613F60A-91E6-4715-B394-3B34D9583B4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42475F-81D4-45F3-9CC7-25E7363EC5DB}" srcId="{82B87858-3204-40A8-83D5-CACB1479A9D7}" destId="{7613F60A-91E6-4715-B394-3B34D9583B41}" srcOrd="2" destOrd="0" parTransId="{0F3A53A1-2943-493C-96B4-AC4FA7ED9BE3}" sibTransId="{237CC68C-2C6B-4ED3-93D1-BA19A91DE59A}"/>
    <dgm:cxn modelId="{A8C464A5-FD00-4761-8B6F-E8C05F44B83C}" type="presOf" srcId="{4A929A14-0C1F-4E36-95E7-F43A6A2266BC}" destId="{FD8F8176-C313-41AA-85E6-A62D0397CE2F}" srcOrd="0" destOrd="0" presId="urn:microsoft.com/office/officeart/2005/8/layout/vList2"/>
    <dgm:cxn modelId="{B3E9DD8A-315C-4954-8534-DBA2F9084C3F}" type="presOf" srcId="{9FF38DF0-92C4-474C-B514-7CD77DEA6032}" destId="{2D3891DB-3274-4D19-B2A2-769F6791CAF1}" srcOrd="0" destOrd="0" presId="urn:microsoft.com/office/officeart/2005/8/layout/vList2"/>
    <dgm:cxn modelId="{58619636-741E-4262-8BB9-6742BCC92F5A}" type="presOf" srcId="{82B87858-3204-40A8-83D5-CACB1479A9D7}" destId="{ED835B1D-80C9-4CC9-A64F-4B4BFC01E285}" srcOrd="0" destOrd="0" presId="urn:microsoft.com/office/officeart/2005/8/layout/vList2"/>
    <dgm:cxn modelId="{D0204B6D-03EC-4D52-9C29-9C2B802F5550}" srcId="{7613F60A-91E6-4715-B394-3B34D9583B41}" destId="{654D39CA-DC0C-46CD-8988-0C93AADEA9CA}" srcOrd="0" destOrd="0" parTransId="{1AB94438-2B65-4AF7-8517-E5DBBA7AF505}" sibTransId="{0009C701-E060-44BA-8AC7-274B7DB344F3}"/>
    <dgm:cxn modelId="{F0F21A09-ED5F-480F-8115-787A13B05A25}" type="presOf" srcId="{7613F60A-91E6-4715-B394-3B34D9583B41}" destId="{7AC86E49-5037-4957-9903-E2F89F6A6CBF}" srcOrd="0" destOrd="0" presId="urn:microsoft.com/office/officeart/2005/8/layout/vList2"/>
    <dgm:cxn modelId="{6E1EA1D9-E437-4F1B-8618-32C90ADC1C61}" srcId="{4A929A14-0C1F-4E36-95E7-F43A6A2266BC}" destId="{49CE3635-5919-4294-BEC0-B019E0DA720D}" srcOrd="0" destOrd="0" parTransId="{E899127E-35E6-4F70-BEA7-178ECBD780D5}" sibTransId="{348E9502-CBC6-4DBB-B656-7108ED2707FD}"/>
    <dgm:cxn modelId="{4064C0E8-FE63-4F3C-AFC8-164798E5171C}" srcId="{82B87858-3204-40A8-83D5-CACB1479A9D7}" destId="{BAA8436E-37A8-4129-B31F-E66BDFD54A54}" srcOrd="1" destOrd="0" parTransId="{B2C37AAD-7BEB-4564-BA11-05877D56B459}" sibTransId="{725761B9-7742-4ED4-86C3-906E3C2A3940}"/>
    <dgm:cxn modelId="{5034B131-2211-4EA7-B42B-30AD68CE9E73}" type="presOf" srcId="{1690E040-D613-4509-84C3-736EADEAEC6F}" destId="{2D3891DB-3274-4D19-B2A2-769F6791CAF1}" srcOrd="0" destOrd="1" presId="urn:microsoft.com/office/officeart/2005/8/layout/vList2"/>
    <dgm:cxn modelId="{889EF2F0-4ADD-4BBF-A03E-9A17845EDDD9}" type="presOf" srcId="{49CE3635-5919-4294-BEC0-B019E0DA720D}" destId="{DCE04C4C-0F12-44CD-B388-540F958193ED}" srcOrd="0" destOrd="0" presId="urn:microsoft.com/office/officeart/2005/8/layout/vList2"/>
    <dgm:cxn modelId="{65D4AACB-9042-4330-99DE-D61D9DB70DE6}" type="presOf" srcId="{BAA8436E-37A8-4129-B31F-E66BDFD54A54}" destId="{B3867B04-C4B8-45BE-915A-FC0C26C3655E}" srcOrd="0" destOrd="0" presId="urn:microsoft.com/office/officeart/2005/8/layout/vList2"/>
    <dgm:cxn modelId="{A83B7E85-B1C7-436C-800B-109A9A15A8B4}" srcId="{82B87858-3204-40A8-83D5-CACB1479A9D7}" destId="{4A929A14-0C1F-4E36-95E7-F43A6A2266BC}" srcOrd="0" destOrd="0" parTransId="{32465887-877F-401C-890B-973DAEC6A62B}" sibTransId="{1BF0A35A-99E9-42C7-8E51-9B877E00CE91}"/>
    <dgm:cxn modelId="{59B6365A-3021-44C5-A409-AF87E16E4B33}" srcId="{BAA8436E-37A8-4129-B31F-E66BDFD54A54}" destId="{1690E040-D613-4509-84C3-736EADEAEC6F}" srcOrd="1" destOrd="0" parTransId="{FC8B118C-F583-4AE5-9E62-A6FEDB9E5BAE}" sibTransId="{FB33FBEF-DB9D-4B9C-9126-CF8644CAB196}"/>
    <dgm:cxn modelId="{F083B923-DA58-4555-9BDA-D6478AB0C1B7}" type="presOf" srcId="{654D39CA-DC0C-46CD-8988-0C93AADEA9CA}" destId="{49F7EB48-F486-4664-B6F0-61FF99F6D1D8}" srcOrd="0" destOrd="0" presId="urn:microsoft.com/office/officeart/2005/8/layout/vList2"/>
    <dgm:cxn modelId="{AE11196E-D520-439E-B7B9-482BE270D7C5}" srcId="{BAA8436E-37A8-4129-B31F-E66BDFD54A54}" destId="{9FF38DF0-92C4-474C-B514-7CD77DEA6032}" srcOrd="0" destOrd="0" parTransId="{2E651F62-67B8-4156-B962-47418E51376A}" sibTransId="{B3E3AA3D-3B51-4F4D-8FE0-27930D099093}"/>
    <dgm:cxn modelId="{4DE85F22-EE7B-48A0-9E0F-8EEA77D8FE9B}" type="presParOf" srcId="{ED835B1D-80C9-4CC9-A64F-4B4BFC01E285}" destId="{FD8F8176-C313-41AA-85E6-A62D0397CE2F}" srcOrd="0" destOrd="0" presId="urn:microsoft.com/office/officeart/2005/8/layout/vList2"/>
    <dgm:cxn modelId="{22E02A27-63EF-45F6-9BCE-EC1965E79176}" type="presParOf" srcId="{ED835B1D-80C9-4CC9-A64F-4B4BFC01E285}" destId="{DCE04C4C-0F12-44CD-B388-540F958193ED}" srcOrd="1" destOrd="0" presId="urn:microsoft.com/office/officeart/2005/8/layout/vList2"/>
    <dgm:cxn modelId="{9C1DC29B-CE32-4283-9DE7-2BCEFF33C59C}" type="presParOf" srcId="{ED835B1D-80C9-4CC9-A64F-4B4BFC01E285}" destId="{B3867B04-C4B8-45BE-915A-FC0C26C3655E}" srcOrd="2" destOrd="0" presId="urn:microsoft.com/office/officeart/2005/8/layout/vList2"/>
    <dgm:cxn modelId="{1305417B-1039-4128-8350-EB97626574F3}" type="presParOf" srcId="{ED835B1D-80C9-4CC9-A64F-4B4BFC01E285}" destId="{2D3891DB-3274-4D19-B2A2-769F6791CAF1}" srcOrd="3" destOrd="0" presId="urn:microsoft.com/office/officeart/2005/8/layout/vList2"/>
    <dgm:cxn modelId="{17FA72FF-52AF-4005-972D-3BB6D31321EF}" type="presParOf" srcId="{ED835B1D-80C9-4CC9-A64F-4B4BFC01E285}" destId="{7AC86E49-5037-4957-9903-E2F89F6A6CBF}" srcOrd="4" destOrd="0" presId="urn:microsoft.com/office/officeart/2005/8/layout/vList2"/>
    <dgm:cxn modelId="{6458864E-8967-4CC9-B16F-20A52D00C103}" type="presParOf" srcId="{ED835B1D-80C9-4CC9-A64F-4B4BFC01E285}" destId="{49F7EB48-F486-4664-B6F0-61FF99F6D1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138B9BA-7ED4-4604-85EC-F690ADFF8BD9}">
      <dgm:prSet/>
      <dgm:spPr/>
      <dgm:t>
        <a:bodyPr/>
        <a:lstStyle/>
        <a:p>
          <a:pPr rtl="0"/>
          <a:r>
            <a:rPr lang="en-US" b="1" dirty="0" smtClean="0"/>
            <a:t>Create</a:t>
          </a:r>
          <a:endParaRPr lang="en-US" dirty="0"/>
        </a:p>
      </dgm:t>
    </dgm:pt>
    <dgm:pt modelId="{0F5876B7-9CA7-4DE2-8953-C29DFCA8EBE3}" type="parTrans" cxnId="{C4C2D0A9-B50A-453B-B645-A16A12B64404}">
      <dgm:prSet/>
      <dgm:spPr/>
      <dgm:t>
        <a:bodyPr/>
        <a:lstStyle/>
        <a:p>
          <a:endParaRPr lang="en-US"/>
        </a:p>
      </dgm:t>
    </dgm:pt>
    <dgm:pt modelId="{5B57033D-F04A-4D57-B1DE-606FB8E371DA}" type="sibTrans" cxnId="{C4C2D0A9-B50A-453B-B645-A16A12B64404}">
      <dgm:prSet/>
      <dgm:spPr/>
      <dgm:t>
        <a:bodyPr/>
        <a:lstStyle/>
        <a:p>
          <a:endParaRPr lang="en-US"/>
        </a:p>
      </dgm:t>
    </dgm:pt>
    <dgm:pt modelId="{53164ABB-DAD0-4531-86C0-D03309878932}">
      <dgm:prSet custT="1"/>
      <dgm:spPr/>
      <dgm:t>
        <a:bodyPr/>
        <a:lstStyle/>
        <a:p>
          <a:pPr rtl="0"/>
          <a:r>
            <a:rPr lang="en-US" sz="2300" b="0" dirty="0" smtClean="0"/>
            <a:t>CREATE VIEW </a:t>
          </a:r>
          <a:r>
            <a:rPr lang="en-US" sz="2300" b="0" dirty="0" err="1" smtClean="0"/>
            <a:t>view_name</a:t>
          </a:r>
          <a:r>
            <a:rPr lang="en-US" sz="2300" b="0" dirty="0" smtClean="0"/>
            <a:t> AS</a:t>
          </a:r>
          <a:br>
            <a:rPr lang="en-US" sz="2300" b="0" dirty="0" smtClean="0"/>
          </a:br>
          <a:r>
            <a:rPr lang="en-US" sz="2300" b="0" dirty="0" smtClean="0"/>
            <a:t>SELECT </a:t>
          </a:r>
          <a:r>
            <a:rPr lang="en-US" sz="2300" b="0" dirty="0" err="1" smtClean="0"/>
            <a:t>column_name</a:t>
          </a:r>
          <a:r>
            <a:rPr lang="en-US" sz="2300" b="0" dirty="0" smtClean="0"/>
            <a:t>(s)</a:t>
          </a:r>
          <a:br>
            <a:rPr lang="en-US" sz="2300" b="0" dirty="0" smtClean="0"/>
          </a:br>
          <a:r>
            <a:rPr lang="en-US" sz="2300" b="0" dirty="0" smtClean="0"/>
            <a:t>FROM </a:t>
          </a:r>
          <a:r>
            <a:rPr lang="en-US" sz="2300" b="0" dirty="0" err="1" smtClean="0"/>
            <a:t>table_name</a:t>
          </a:r>
          <a:r>
            <a:rPr lang="en-US" sz="2300" b="0" dirty="0" smtClean="0"/>
            <a:t/>
          </a:r>
          <a:br>
            <a:rPr lang="en-US" sz="2300" b="0" dirty="0" smtClean="0"/>
          </a:br>
          <a:r>
            <a:rPr lang="en-US" sz="2300" b="0" dirty="0" smtClean="0"/>
            <a:t>WHERE condition</a:t>
          </a:r>
          <a:endParaRPr lang="en-US" sz="2300" b="0" dirty="0"/>
        </a:p>
      </dgm:t>
    </dgm:pt>
    <dgm:pt modelId="{151750AE-3155-4ECC-BF34-049DE8464AB2}" type="parTrans" cxnId="{E6CF1536-EC54-4E1C-9B39-786EB09C13F0}">
      <dgm:prSet/>
      <dgm:spPr/>
      <dgm:t>
        <a:bodyPr/>
        <a:lstStyle/>
        <a:p>
          <a:endParaRPr lang="en-US"/>
        </a:p>
      </dgm:t>
    </dgm:pt>
    <dgm:pt modelId="{D7652C7A-1153-40C1-B93A-1C706E4EF99A}" type="sibTrans" cxnId="{E6CF1536-EC54-4E1C-9B39-786EB09C13F0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86772D-93D1-4125-846F-2F7D35F8BC12}" type="pres">
      <dgm:prSet presAssocID="{0138B9BA-7ED4-4604-85EC-F690ADFF8BD9}" presName="compositeNode" presStyleCnt="0">
        <dgm:presLayoutVars>
          <dgm:bulletEnabled val="1"/>
        </dgm:presLayoutVars>
      </dgm:prSet>
      <dgm:spPr/>
    </dgm:pt>
    <dgm:pt modelId="{ACDE7948-D0CF-47C0-ADF0-EC142FD0EBEC}" type="pres">
      <dgm:prSet presAssocID="{0138B9BA-7ED4-4604-85EC-F690ADFF8BD9}" presName="bgRect" presStyleLbl="node1" presStyleIdx="0" presStyleCnt="1" custLinFactNeighborY="-948"/>
      <dgm:spPr/>
      <dgm:t>
        <a:bodyPr/>
        <a:lstStyle/>
        <a:p>
          <a:endParaRPr lang="en-US"/>
        </a:p>
      </dgm:t>
    </dgm:pt>
    <dgm:pt modelId="{074CB854-2D1A-40C7-B1FB-3BA6F8EF0B86}" type="pres">
      <dgm:prSet presAssocID="{0138B9BA-7ED4-4604-85EC-F690ADFF8BD9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6BFE3-34D2-4354-B5A4-3BF38E9FFF56}" type="pres">
      <dgm:prSet presAssocID="{0138B9BA-7ED4-4604-85EC-F690ADFF8BD9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2A71D-17D3-4AA4-952F-6B988A8228B7}" type="presOf" srcId="{0138B9BA-7ED4-4604-85EC-F690ADFF8BD9}" destId="{074CB854-2D1A-40C7-B1FB-3BA6F8EF0B86}" srcOrd="1" destOrd="0" presId="urn:microsoft.com/office/officeart/2005/8/layout/hProcess7#1"/>
    <dgm:cxn modelId="{E6CF1536-EC54-4E1C-9B39-786EB09C13F0}" srcId="{0138B9BA-7ED4-4604-85EC-F690ADFF8BD9}" destId="{53164ABB-DAD0-4531-86C0-D03309878932}" srcOrd="0" destOrd="0" parTransId="{151750AE-3155-4ECC-BF34-049DE8464AB2}" sibTransId="{D7652C7A-1153-40C1-B93A-1C706E4EF99A}"/>
    <dgm:cxn modelId="{31A3FB19-C6A8-4CE0-9CA6-EE995013BFCF}" type="presOf" srcId="{56AD9200-EB55-41AC-AE0D-994C8123F16A}" destId="{47C6EFEE-81E1-476C-93E0-5352A152AB60}" srcOrd="0" destOrd="0" presId="urn:microsoft.com/office/officeart/2005/8/layout/hProcess7#1"/>
    <dgm:cxn modelId="{C4C2D0A9-B50A-453B-B645-A16A12B64404}" srcId="{56AD9200-EB55-41AC-AE0D-994C8123F16A}" destId="{0138B9BA-7ED4-4604-85EC-F690ADFF8BD9}" srcOrd="0" destOrd="0" parTransId="{0F5876B7-9CA7-4DE2-8953-C29DFCA8EBE3}" sibTransId="{5B57033D-F04A-4D57-B1DE-606FB8E371DA}"/>
    <dgm:cxn modelId="{5155B64F-1D54-4DD8-A92D-601C8B6227E9}" type="presOf" srcId="{53164ABB-DAD0-4531-86C0-D03309878932}" destId="{4296BFE3-34D2-4354-B5A4-3BF38E9FFF56}" srcOrd="0" destOrd="0" presId="urn:microsoft.com/office/officeart/2005/8/layout/hProcess7#1"/>
    <dgm:cxn modelId="{DDB65F7F-C9E5-4413-9398-8D2BD856E02C}" type="presOf" srcId="{0138B9BA-7ED4-4604-85EC-F690ADFF8BD9}" destId="{ACDE7948-D0CF-47C0-ADF0-EC142FD0EBEC}" srcOrd="0" destOrd="0" presId="urn:microsoft.com/office/officeart/2005/8/layout/hProcess7#1"/>
    <dgm:cxn modelId="{3AB5721C-08F4-4B52-9E52-755E165F3DBC}" type="presParOf" srcId="{47C6EFEE-81E1-476C-93E0-5352A152AB60}" destId="{C186772D-93D1-4125-846F-2F7D35F8BC12}" srcOrd="0" destOrd="0" presId="urn:microsoft.com/office/officeart/2005/8/layout/hProcess7#1"/>
    <dgm:cxn modelId="{767524C5-5295-4FE7-964D-F58058AADA20}" type="presParOf" srcId="{C186772D-93D1-4125-846F-2F7D35F8BC12}" destId="{ACDE7948-D0CF-47C0-ADF0-EC142FD0EBEC}" srcOrd="0" destOrd="0" presId="urn:microsoft.com/office/officeart/2005/8/layout/hProcess7#1"/>
    <dgm:cxn modelId="{2585CBEA-5AEE-4B53-8525-337C81CE2EAC}" type="presParOf" srcId="{C186772D-93D1-4125-846F-2F7D35F8BC12}" destId="{074CB854-2D1A-40C7-B1FB-3BA6F8EF0B86}" srcOrd="1" destOrd="0" presId="urn:microsoft.com/office/officeart/2005/8/layout/hProcess7#1"/>
    <dgm:cxn modelId="{F5C658A9-317E-4418-9354-DD40A83A2EED}" type="presParOf" srcId="{C186772D-93D1-4125-846F-2F7D35F8BC12}" destId="{4296BFE3-34D2-4354-B5A4-3BF38E9FFF56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52BEC-6BBF-4096-A5E2-6EC3F54953BE}">
      <dgm:prSet/>
      <dgm:spPr/>
      <dgm:t>
        <a:bodyPr/>
        <a:lstStyle/>
        <a:p>
          <a:pPr rtl="0"/>
          <a:r>
            <a:rPr lang="en-US" b="1" dirty="0" smtClean="0"/>
            <a:t>Update</a:t>
          </a:r>
          <a:endParaRPr lang="en-US" b="1" dirty="0"/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/>
        <a:lstStyle/>
        <a:p>
          <a:pPr rtl="0"/>
          <a:r>
            <a:rPr lang="en-US" sz="2300" b="0" i="0" dirty="0" smtClean="0"/>
            <a:t>CREATE OR REPLACE VIEW </a:t>
          </a:r>
          <a:r>
            <a:rPr lang="en-US" sz="2300" b="0" i="0" dirty="0" err="1" smtClean="0"/>
            <a:t>view_name</a:t>
          </a:r>
          <a:r>
            <a:rPr lang="en-US" sz="2300" b="0" i="0" dirty="0" smtClean="0"/>
            <a:t> AS</a:t>
          </a:r>
          <a:r>
            <a:rPr lang="en-US" sz="2300" dirty="0" smtClean="0"/>
            <a:t/>
          </a:r>
          <a:br>
            <a:rPr lang="en-US" sz="2300" dirty="0" smtClean="0"/>
          </a:br>
          <a:r>
            <a:rPr lang="en-US" sz="2300" b="0" i="0" dirty="0" smtClean="0"/>
            <a:t>SELECT </a:t>
          </a:r>
          <a:r>
            <a:rPr lang="en-US" sz="2300" b="0" i="0" dirty="0" err="1" smtClean="0"/>
            <a:t>column_name</a:t>
          </a:r>
          <a:r>
            <a:rPr lang="en-US" sz="2300" b="0" i="0" dirty="0" smtClean="0"/>
            <a:t>(s)</a:t>
          </a:r>
          <a:r>
            <a:rPr lang="en-US" sz="2300" dirty="0" smtClean="0"/>
            <a:t/>
          </a:r>
          <a:br>
            <a:rPr lang="en-US" sz="2300" dirty="0" smtClean="0"/>
          </a:br>
          <a:r>
            <a:rPr lang="en-US" sz="2300" b="0" i="0" dirty="0" smtClean="0"/>
            <a:t>FROM </a:t>
          </a:r>
          <a:r>
            <a:rPr lang="en-US" sz="2300" b="0" i="0" dirty="0" err="1" smtClean="0"/>
            <a:t>table_name</a:t>
          </a:r>
          <a:r>
            <a:rPr lang="en-US" sz="2300" dirty="0" smtClean="0"/>
            <a:t/>
          </a:r>
          <a:br>
            <a:rPr lang="en-US" sz="2300" dirty="0" smtClean="0"/>
          </a:br>
          <a:r>
            <a:rPr lang="en-US" sz="2300" b="0" i="0" dirty="0" smtClean="0"/>
            <a:t>WHERE condition</a:t>
          </a:r>
          <a:endParaRPr lang="en-US" sz="23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-3846"/>
      <dgm:spPr/>
      <dgm:t>
        <a:bodyPr/>
        <a:lstStyle/>
        <a:p>
          <a:endParaRPr lang="en-US"/>
        </a:p>
      </dgm:t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8E010D-F6C3-4201-AB15-F7A891AAB16E}" type="presOf" srcId="{56AD9200-EB55-41AC-AE0D-994C8123F16A}" destId="{47C6EFEE-81E1-476C-93E0-5352A152AB60}" srcOrd="0" destOrd="0" presId="urn:microsoft.com/office/officeart/2005/8/layout/hProcess7#2"/>
    <dgm:cxn modelId="{3ECD758B-0341-4D8D-9EE6-84B747A5F0D6}" type="presOf" srcId="{0AA52BEC-6BBF-4096-A5E2-6EC3F54953BE}" destId="{796552BF-B52D-4544-91C9-C20F09C0DC9C}" srcOrd="1" destOrd="0" presId="urn:microsoft.com/office/officeart/2005/8/layout/hProcess7#2"/>
    <dgm:cxn modelId="{DE7792EB-3C5B-448C-965A-69DADD4C604A}" type="presOf" srcId="{0AA52BEC-6BBF-4096-A5E2-6EC3F54953BE}" destId="{6E5E36D7-CF4F-49CB-9E17-E471F870AFF9}" srcOrd="0" destOrd="0" presId="urn:microsoft.com/office/officeart/2005/8/layout/hProcess7#2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53497738-D5D3-4826-872E-75185711DD9E}" type="presOf" srcId="{1F936987-13F1-4008-A899-6E8827E706FB}" destId="{2D484D52-44B9-401E-A9A9-37B6A567D913}" srcOrd="0" destOrd="0" presId="urn:microsoft.com/office/officeart/2005/8/layout/hProcess7#2"/>
    <dgm:cxn modelId="{AF9EF3C5-3C22-49AF-AE99-0225F7DB2097}" type="presParOf" srcId="{47C6EFEE-81E1-476C-93E0-5352A152AB60}" destId="{A24B9449-233F-4E56-9152-73F685F4849E}" srcOrd="0" destOrd="0" presId="urn:microsoft.com/office/officeart/2005/8/layout/hProcess7#2"/>
    <dgm:cxn modelId="{AE991512-DB35-477B-9BE9-AA6D7418DEC3}" type="presParOf" srcId="{A24B9449-233F-4E56-9152-73F685F4849E}" destId="{6E5E36D7-CF4F-49CB-9E17-E471F870AFF9}" srcOrd="0" destOrd="0" presId="urn:microsoft.com/office/officeart/2005/8/layout/hProcess7#2"/>
    <dgm:cxn modelId="{87F8EB73-7B3D-4164-A611-378F061894C2}" type="presParOf" srcId="{A24B9449-233F-4E56-9152-73F685F4849E}" destId="{796552BF-B52D-4544-91C9-C20F09C0DC9C}" srcOrd="1" destOrd="0" presId="urn:microsoft.com/office/officeart/2005/8/layout/hProcess7#2"/>
    <dgm:cxn modelId="{89000C3A-2E5C-484C-A8F9-AB87488BA862}" type="presParOf" srcId="{A24B9449-233F-4E56-9152-73F685F4849E}" destId="{2D484D52-44B9-401E-A9A9-37B6A567D913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3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/>
      <dgm:t>
        <a:bodyPr/>
        <a:lstStyle/>
        <a:p>
          <a:pPr rtl="0"/>
          <a:r>
            <a:rPr lang="en-US" sz="2000" b="1" dirty="0" smtClean="0"/>
            <a:t>Drop</a:t>
          </a:r>
          <a:endParaRPr lang="en-US" sz="2000" b="1" dirty="0"/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/>
        <a:lstStyle/>
        <a:p>
          <a:pPr rtl="0"/>
          <a:r>
            <a:rPr lang="en-US" sz="2300" b="0" i="0" dirty="0" smtClean="0"/>
            <a:t/>
          </a:r>
          <a:br>
            <a:rPr lang="en-US" sz="2300" b="0" i="0" dirty="0" smtClean="0"/>
          </a:br>
          <a:r>
            <a:rPr lang="en-US" sz="2300" b="0" i="0" dirty="0" smtClean="0"/>
            <a:t>DROP VIEW </a:t>
          </a:r>
          <a:r>
            <a:rPr lang="en-US" sz="2300" b="0" i="0" dirty="0" err="1" smtClean="0"/>
            <a:t>view_name</a:t>
          </a:r>
          <a:endParaRPr lang="en-US" sz="23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1314"/>
      <dgm:spPr/>
      <dgm:t>
        <a:bodyPr/>
        <a:lstStyle/>
        <a:p>
          <a:endParaRPr lang="en-US"/>
        </a:p>
      </dgm:t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5720BB-5B1E-4E24-90C3-0A0F68682574}" type="presOf" srcId="{56AD9200-EB55-41AC-AE0D-994C8123F16A}" destId="{47C6EFEE-81E1-476C-93E0-5352A152AB60}" srcOrd="0" destOrd="0" presId="urn:microsoft.com/office/officeart/2005/8/layout/hProcess7#3"/>
    <dgm:cxn modelId="{27A38CAF-D41D-4209-AA4D-4BC589D920EF}" type="presOf" srcId="{0AA52BEC-6BBF-4096-A5E2-6EC3F54953BE}" destId="{6E5E36D7-CF4F-49CB-9E17-E471F870AFF9}" srcOrd="0" destOrd="0" presId="urn:microsoft.com/office/officeart/2005/8/layout/hProcess7#3"/>
    <dgm:cxn modelId="{F935C348-C372-4358-BD9E-68ECFEF24806}" type="presOf" srcId="{0AA52BEC-6BBF-4096-A5E2-6EC3F54953BE}" destId="{796552BF-B52D-4544-91C9-C20F09C0DC9C}" srcOrd="1" destOrd="0" presId="urn:microsoft.com/office/officeart/2005/8/layout/hProcess7#3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AB91F957-09C8-4202-98D4-799491E27093}" type="presOf" srcId="{1F936987-13F1-4008-A899-6E8827E706FB}" destId="{2D484D52-44B9-401E-A9A9-37B6A567D913}" srcOrd="0" destOrd="0" presId="urn:microsoft.com/office/officeart/2005/8/layout/hProcess7#3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6A013F6A-B69D-4C8E-B9C7-A5192FBD2231}" type="presParOf" srcId="{47C6EFEE-81E1-476C-93E0-5352A152AB60}" destId="{A24B9449-233F-4E56-9152-73F685F4849E}" srcOrd="0" destOrd="0" presId="urn:microsoft.com/office/officeart/2005/8/layout/hProcess7#3"/>
    <dgm:cxn modelId="{8640A2F3-2C2C-4079-93FD-3A0598CA988A}" type="presParOf" srcId="{A24B9449-233F-4E56-9152-73F685F4849E}" destId="{6E5E36D7-CF4F-49CB-9E17-E471F870AFF9}" srcOrd="0" destOrd="0" presId="urn:microsoft.com/office/officeart/2005/8/layout/hProcess7#3"/>
    <dgm:cxn modelId="{5D6F620B-2507-4540-9448-6D2A4AB4CC86}" type="presParOf" srcId="{A24B9449-233F-4E56-9152-73F685F4849E}" destId="{796552BF-B52D-4544-91C9-C20F09C0DC9C}" srcOrd="1" destOrd="0" presId="urn:microsoft.com/office/officeart/2005/8/layout/hProcess7#3"/>
    <dgm:cxn modelId="{50A33B6A-A370-4A47-82ED-9AED57F491BB}" type="presParOf" srcId="{A24B9449-233F-4E56-9152-73F685F4849E}" destId="{2D484D52-44B9-401E-A9A9-37B6A567D913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4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/>
      <dgm:t>
        <a:bodyPr/>
        <a:lstStyle/>
        <a:p>
          <a:pPr rtl="0"/>
          <a:r>
            <a:rPr lang="en-US" sz="1800" b="1" dirty="0" smtClean="0"/>
            <a:t>Display</a:t>
          </a:r>
          <a:endParaRPr lang="en-US" sz="1800" b="1" dirty="0"/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/>
        <a:lstStyle/>
        <a:p>
          <a:pPr rtl="0"/>
          <a:r>
            <a:rPr lang="en-US" sz="2300" b="0" i="0" dirty="0" smtClean="0"/>
            <a:t/>
          </a:r>
          <a:br>
            <a:rPr lang="en-US" sz="2300" b="0" i="0" dirty="0" smtClean="0"/>
          </a:br>
          <a:r>
            <a:rPr lang="en-US" sz="2300" b="0" i="0" dirty="0" smtClean="0"/>
            <a:t>SELECT * FROM </a:t>
          </a:r>
          <a:r>
            <a:rPr lang="en-US" sz="2300" b="0" i="0" dirty="0" err="1" smtClean="0"/>
            <a:t>view_name</a:t>
          </a:r>
          <a:endParaRPr lang="en-US" sz="23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-3262"/>
      <dgm:spPr/>
      <dgm:t>
        <a:bodyPr/>
        <a:lstStyle/>
        <a:p>
          <a:endParaRPr lang="en-US"/>
        </a:p>
      </dgm:t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525C1B-9139-4EA6-9DEC-D6928CB7319D}" type="presOf" srcId="{56AD9200-EB55-41AC-AE0D-994C8123F16A}" destId="{47C6EFEE-81E1-476C-93E0-5352A152AB60}" srcOrd="0" destOrd="0" presId="urn:microsoft.com/office/officeart/2005/8/layout/hProcess7#4"/>
    <dgm:cxn modelId="{04D4CA20-EA0F-4DD3-B664-6F63CD4ECA46}" type="presOf" srcId="{0AA52BEC-6BBF-4096-A5E2-6EC3F54953BE}" destId="{6E5E36D7-CF4F-49CB-9E17-E471F870AFF9}" srcOrd="0" destOrd="0" presId="urn:microsoft.com/office/officeart/2005/8/layout/hProcess7#4"/>
    <dgm:cxn modelId="{8D0D224D-B6BD-495D-AEA5-6B39F873569C}" type="presOf" srcId="{0AA52BEC-6BBF-4096-A5E2-6EC3F54953BE}" destId="{796552BF-B52D-4544-91C9-C20F09C0DC9C}" srcOrd="1" destOrd="0" presId="urn:microsoft.com/office/officeart/2005/8/layout/hProcess7#4"/>
    <dgm:cxn modelId="{EEA38A1E-7B4E-4CB4-896B-B66EAF7B095E}" type="presOf" srcId="{1F936987-13F1-4008-A899-6E8827E706FB}" destId="{2D484D52-44B9-401E-A9A9-37B6A567D913}" srcOrd="0" destOrd="0" presId="urn:microsoft.com/office/officeart/2005/8/layout/hProcess7#4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58F2CEAA-82A2-4F88-BF5C-E7CA1D046A15}" type="presParOf" srcId="{47C6EFEE-81E1-476C-93E0-5352A152AB60}" destId="{A24B9449-233F-4E56-9152-73F685F4849E}" srcOrd="0" destOrd="0" presId="urn:microsoft.com/office/officeart/2005/8/layout/hProcess7#4"/>
    <dgm:cxn modelId="{C29A5B3F-5E5C-4A1A-B97E-241B2542172A}" type="presParOf" srcId="{A24B9449-233F-4E56-9152-73F685F4849E}" destId="{6E5E36D7-CF4F-49CB-9E17-E471F870AFF9}" srcOrd="0" destOrd="0" presId="urn:microsoft.com/office/officeart/2005/8/layout/hProcess7#4"/>
    <dgm:cxn modelId="{A259756D-9B34-4108-B98E-B250CF2371E3}" type="presParOf" srcId="{A24B9449-233F-4E56-9152-73F685F4849E}" destId="{796552BF-B52D-4544-91C9-C20F09C0DC9C}" srcOrd="1" destOrd="0" presId="urn:microsoft.com/office/officeart/2005/8/layout/hProcess7#4"/>
    <dgm:cxn modelId="{E466A16D-F28C-4829-A9A4-45E53C4C75CB}" type="presParOf" srcId="{A24B9449-233F-4E56-9152-73F685F4849E}" destId="{2D484D52-44B9-401E-A9A9-37B6A567D913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5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138B9BA-7ED4-4604-85EC-F690ADFF8BD9}">
      <dgm:prSet/>
      <dgm:spPr/>
      <dgm:t>
        <a:bodyPr/>
        <a:lstStyle/>
        <a:p>
          <a:pPr rtl="0"/>
          <a:r>
            <a:rPr lang="en-US" b="1" dirty="0" smtClean="0"/>
            <a:t>Create</a:t>
          </a:r>
          <a:endParaRPr lang="en-US" dirty="0"/>
        </a:p>
      </dgm:t>
    </dgm:pt>
    <dgm:pt modelId="{0F5876B7-9CA7-4DE2-8953-C29DFCA8EBE3}" type="parTrans" cxnId="{C4C2D0A9-B50A-453B-B645-A16A12B64404}">
      <dgm:prSet/>
      <dgm:spPr/>
      <dgm:t>
        <a:bodyPr/>
        <a:lstStyle/>
        <a:p>
          <a:endParaRPr lang="en-US"/>
        </a:p>
      </dgm:t>
    </dgm:pt>
    <dgm:pt modelId="{5B57033D-F04A-4D57-B1DE-606FB8E371DA}" type="sibTrans" cxnId="{C4C2D0A9-B50A-453B-B645-A16A12B64404}">
      <dgm:prSet/>
      <dgm:spPr/>
      <dgm:t>
        <a:bodyPr/>
        <a:lstStyle/>
        <a:p>
          <a:endParaRPr lang="en-US"/>
        </a:p>
      </dgm:t>
    </dgm:pt>
    <dgm:pt modelId="{53164ABB-DAD0-4531-86C0-D03309878932}">
      <dgm:prSet custT="1"/>
      <dgm:spPr/>
      <dgm:t>
        <a:bodyPr/>
        <a:lstStyle/>
        <a:p>
          <a:pPr rtl="0"/>
          <a:r>
            <a:rPr lang="en-US" sz="1800" b="0" i="0" dirty="0" smtClean="0">
              <a:latin typeface="Calibri" pitchFamily="34" charset="0"/>
              <a:cs typeface="Calibri" pitchFamily="34" charset="0"/>
            </a:rPr>
            <a:t>CREATE VIEW [Products Above Average Price] AS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1800" dirty="0" smtClean="0">
              <a:latin typeface="Calibri" pitchFamily="34" charset="0"/>
              <a:cs typeface="Calibri" pitchFamily="34" charset="0"/>
            </a:rPr>
          </a:br>
          <a:r>
            <a:rPr lang="en-US" sz="1800" b="0" i="0" dirty="0" smtClean="0">
              <a:latin typeface="Calibri" pitchFamily="34" charset="0"/>
              <a:cs typeface="Calibri" pitchFamily="34" charset="0"/>
            </a:rPr>
            <a:t>SELECT </a:t>
          </a:r>
          <a:r>
            <a:rPr lang="en-US" sz="1800" b="0" i="0" dirty="0" err="1" smtClean="0">
              <a:latin typeface="Calibri" pitchFamily="34" charset="0"/>
              <a:cs typeface="Calibri" pitchFamily="34" charset="0"/>
            </a:rPr>
            <a:t>ProductName,UnitPrice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1800" dirty="0" smtClean="0">
              <a:latin typeface="Calibri" pitchFamily="34" charset="0"/>
              <a:cs typeface="Calibri" pitchFamily="34" charset="0"/>
            </a:rPr>
          </a:br>
          <a:r>
            <a:rPr lang="en-US" sz="1800" b="0" i="0" dirty="0" smtClean="0">
              <a:latin typeface="Calibri" pitchFamily="34" charset="0"/>
              <a:cs typeface="Calibri" pitchFamily="34" charset="0"/>
            </a:rPr>
            <a:t>FROM Products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1800" dirty="0" smtClean="0">
              <a:latin typeface="Calibri" pitchFamily="34" charset="0"/>
              <a:cs typeface="Calibri" pitchFamily="34" charset="0"/>
            </a:rPr>
          </a:br>
          <a:r>
            <a:rPr lang="en-US" sz="1800" b="0" i="0" dirty="0" smtClean="0">
              <a:latin typeface="Calibri" pitchFamily="34" charset="0"/>
              <a:cs typeface="Calibri" pitchFamily="34" charset="0"/>
            </a:rPr>
            <a:t>WHERE </a:t>
          </a:r>
          <a:r>
            <a:rPr lang="en-US" sz="1800" b="0" i="0" dirty="0" err="1" smtClean="0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dirty="0" smtClean="0">
              <a:latin typeface="Calibri" pitchFamily="34" charset="0"/>
              <a:cs typeface="Calibri" pitchFamily="34" charset="0"/>
            </a:rPr>
            <a:t>&gt;(SELECT AVG(</a:t>
          </a:r>
          <a:r>
            <a:rPr lang="en-US" sz="1800" b="0" i="0" dirty="0" err="1" smtClean="0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dirty="0" smtClean="0">
              <a:latin typeface="Calibri" pitchFamily="34" charset="0"/>
              <a:cs typeface="Calibri" pitchFamily="34" charset="0"/>
            </a:rPr>
            <a:t>) FROM Products)</a:t>
          </a:r>
          <a:endParaRPr lang="en-US" sz="1800" b="0" dirty="0">
            <a:latin typeface="Calibri" pitchFamily="34" charset="0"/>
            <a:cs typeface="Calibri" pitchFamily="34" charset="0"/>
          </a:endParaRPr>
        </a:p>
      </dgm:t>
    </dgm:pt>
    <dgm:pt modelId="{151750AE-3155-4ECC-BF34-049DE8464AB2}" type="parTrans" cxnId="{E6CF1536-EC54-4E1C-9B39-786EB09C13F0}">
      <dgm:prSet/>
      <dgm:spPr/>
      <dgm:t>
        <a:bodyPr/>
        <a:lstStyle/>
        <a:p>
          <a:endParaRPr lang="en-US"/>
        </a:p>
      </dgm:t>
    </dgm:pt>
    <dgm:pt modelId="{D7652C7A-1153-40C1-B93A-1C706E4EF99A}" type="sibTrans" cxnId="{E6CF1536-EC54-4E1C-9B39-786EB09C13F0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86772D-93D1-4125-846F-2F7D35F8BC12}" type="pres">
      <dgm:prSet presAssocID="{0138B9BA-7ED4-4604-85EC-F690ADFF8BD9}" presName="compositeNode" presStyleCnt="0">
        <dgm:presLayoutVars>
          <dgm:bulletEnabled val="1"/>
        </dgm:presLayoutVars>
      </dgm:prSet>
      <dgm:spPr/>
    </dgm:pt>
    <dgm:pt modelId="{ACDE7948-D0CF-47C0-ADF0-EC142FD0EBEC}" type="pres">
      <dgm:prSet presAssocID="{0138B9BA-7ED4-4604-85EC-F690ADFF8BD9}" presName="bgRect" presStyleLbl="node1" presStyleIdx="0" presStyleCnt="1" custLinFactNeighborY="-948"/>
      <dgm:spPr/>
      <dgm:t>
        <a:bodyPr/>
        <a:lstStyle/>
        <a:p>
          <a:endParaRPr lang="en-US"/>
        </a:p>
      </dgm:t>
    </dgm:pt>
    <dgm:pt modelId="{074CB854-2D1A-40C7-B1FB-3BA6F8EF0B86}" type="pres">
      <dgm:prSet presAssocID="{0138B9BA-7ED4-4604-85EC-F690ADFF8BD9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6BFE3-34D2-4354-B5A4-3BF38E9FFF56}" type="pres">
      <dgm:prSet presAssocID="{0138B9BA-7ED4-4604-85EC-F690ADFF8BD9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25005E-98BD-4D5A-B698-05B4FB51DD05}" type="presOf" srcId="{56AD9200-EB55-41AC-AE0D-994C8123F16A}" destId="{47C6EFEE-81E1-476C-93E0-5352A152AB60}" srcOrd="0" destOrd="0" presId="urn:microsoft.com/office/officeart/2005/8/layout/hProcess7#5"/>
    <dgm:cxn modelId="{E6CF1536-EC54-4E1C-9B39-786EB09C13F0}" srcId="{0138B9BA-7ED4-4604-85EC-F690ADFF8BD9}" destId="{53164ABB-DAD0-4531-86C0-D03309878932}" srcOrd="0" destOrd="0" parTransId="{151750AE-3155-4ECC-BF34-049DE8464AB2}" sibTransId="{D7652C7A-1153-40C1-B93A-1C706E4EF99A}"/>
    <dgm:cxn modelId="{B55FB90C-4F29-480B-896C-D59CE3E9CE4F}" type="presOf" srcId="{0138B9BA-7ED4-4604-85EC-F690ADFF8BD9}" destId="{074CB854-2D1A-40C7-B1FB-3BA6F8EF0B86}" srcOrd="1" destOrd="0" presId="urn:microsoft.com/office/officeart/2005/8/layout/hProcess7#5"/>
    <dgm:cxn modelId="{214CC9DF-8103-4C9F-BB60-B6FF64C1442D}" type="presOf" srcId="{0138B9BA-7ED4-4604-85EC-F690ADFF8BD9}" destId="{ACDE7948-D0CF-47C0-ADF0-EC142FD0EBEC}" srcOrd="0" destOrd="0" presId="urn:microsoft.com/office/officeart/2005/8/layout/hProcess7#5"/>
    <dgm:cxn modelId="{C4C2D0A9-B50A-453B-B645-A16A12B64404}" srcId="{56AD9200-EB55-41AC-AE0D-994C8123F16A}" destId="{0138B9BA-7ED4-4604-85EC-F690ADFF8BD9}" srcOrd="0" destOrd="0" parTransId="{0F5876B7-9CA7-4DE2-8953-C29DFCA8EBE3}" sibTransId="{5B57033D-F04A-4D57-B1DE-606FB8E371DA}"/>
    <dgm:cxn modelId="{2E2FA0C1-B50D-4D4E-8C5E-E8463BDE4C40}" type="presOf" srcId="{53164ABB-DAD0-4531-86C0-D03309878932}" destId="{4296BFE3-34D2-4354-B5A4-3BF38E9FFF56}" srcOrd="0" destOrd="0" presId="urn:microsoft.com/office/officeart/2005/8/layout/hProcess7#5"/>
    <dgm:cxn modelId="{4D72E48C-2391-4D19-A7FA-3DABAB051911}" type="presParOf" srcId="{47C6EFEE-81E1-476C-93E0-5352A152AB60}" destId="{C186772D-93D1-4125-846F-2F7D35F8BC12}" srcOrd="0" destOrd="0" presId="urn:microsoft.com/office/officeart/2005/8/layout/hProcess7#5"/>
    <dgm:cxn modelId="{9372CC48-BEDB-4150-BE5D-D8936BB405A3}" type="presParOf" srcId="{C186772D-93D1-4125-846F-2F7D35F8BC12}" destId="{ACDE7948-D0CF-47C0-ADF0-EC142FD0EBEC}" srcOrd="0" destOrd="0" presId="urn:microsoft.com/office/officeart/2005/8/layout/hProcess7#5"/>
    <dgm:cxn modelId="{57F6CB92-46E5-4CDF-A0E9-15DEE03BF26C}" type="presParOf" srcId="{C186772D-93D1-4125-846F-2F7D35F8BC12}" destId="{074CB854-2D1A-40C7-B1FB-3BA6F8EF0B86}" srcOrd="1" destOrd="0" presId="urn:microsoft.com/office/officeart/2005/8/layout/hProcess7#5"/>
    <dgm:cxn modelId="{A9829497-BC17-43BA-8193-AA8B7C078A10}" type="presParOf" srcId="{C186772D-93D1-4125-846F-2F7D35F8BC12}" destId="{4296BFE3-34D2-4354-B5A4-3BF38E9FFF56}" srcOrd="2" destOrd="0" presId="urn:microsoft.com/office/officeart/2005/8/layout/hProcess7#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52BEC-6BBF-4096-A5E2-6EC3F54953BE}">
      <dgm:prSet/>
      <dgm:spPr/>
      <dgm:t>
        <a:bodyPr/>
        <a:lstStyle/>
        <a:p>
          <a:pPr rtl="0"/>
          <a:r>
            <a:rPr lang="en-US" b="1" dirty="0" smtClean="0"/>
            <a:t>Update</a:t>
          </a:r>
          <a:endParaRPr lang="en-US" b="1" dirty="0"/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/>
        <a:lstStyle/>
        <a:p>
          <a:pPr rtl="0"/>
          <a:r>
            <a:rPr lang="en-US" sz="1800" b="0" i="0" dirty="0" smtClean="0">
              <a:latin typeface="Calibri" pitchFamily="34" charset="0"/>
              <a:cs typeface="Calibri" pitchFamily="34" charset="0"/>
            </a:rPr>
            <a:t>CREATE OR REPLACE VIEW [Products Above Average Price] AS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1800" dirty="0" smtClean="0">
              <a:latin typeface="Calibri" pitchFamily="34" charset="0"/>
              <a:cs typeface="Calibri" pitchFamily="34" charset="0"/>
            </a:rPr>
          </a:br>
          <a:r>
            <a:rPr lang="en-US" sz="1800" b="0" i="0" dirty="0" smtClean="0">
              <a:latin typeface="Calibri" pitchFamily="34" charset="0"/>
              <a:cs typeface="Calibri" pitchFamily="34" charset="0"/>
            </a:rPr>
            <a:t>SELECT </a:t>
          </a:r>
          <a:r>
            <a:rPr lang="en-US" sz="1800" b="0" i="0" dirty="0" err="1" smtClean="0"/>
            <a:t>ProductID</a:t>
          </a:r>
          <a:r>
            <a:rPr lang="en-US" sz="1800" b="0" i="0" dirty="0" smtClean="0"/>
            <a:t>, </a:t>
          </a:r>
          <a:r>
            <a:rPr lang="en-US" sz="1800" b="0" i="0" dirty="0" err="1" smtClean="0">
              <a:latin typeface="Calibri" pitchFamily="34" charset="0"/>
              <a:cs typeface="Calibri" pitchFamily="34" charset="0"/>
            </a:rPr>
            <a:t>ProductName,UnitPrice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1800" dirty="0" smtClean="0">
              <a:latin typeface="Calibri" pitchFamily="34" charset="0"/>
              <a:cs typeface="Calibri" pitchFamily="34" charset="0"/>
            </a:rPr>
          </a:br>
          <a:r>
            <a:rPr lang="en-US" sz="1800" b="0" i="0" dirty="0" smtClean="0">
              <a:latin typeface="Calibri" pitchFamily="34" charset="0"/>
              <a:cs typeface="Calibri" pitchFamily="34" charset="0"/>
            </a:rPr>
            <a:t>FROM Products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1800" dirty="0" smtClean="0">
              <a:latin typeface="Calibri" pitchFamily="34" charset="0"/>
              <a:cs typeface="Calibri" pitchFamily="34" charset="0"/>
            </a:rPr>
          </a:br>
          <a:r>
            <a:rPr lang="en-US" sz="1800" b="0" i="0" dirty="0" smtClean="0">
              <a:latin typeface="Calibri" pitchFamily="34" charset="0"/>
              <a:cs typeface="Calibri" pitchFamily="34" charset="0"/>
            </a:rPr>
            <a:t>WHERE </a:t>
          </a:r>
          <a:r>
            <a:rPr lang="en-US" sz="1800" b="0" i="0" dirty="0" err="1" smtClean="0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dirty="0" smtClean="0">
              <a:latin typeface="Calibri" pitchFamily="34" charset="0"/>
              <a:cs typeface="Calibri" pitchFamily="34" charset="0"/>
            </a:rPr>
            <a:t>&gt;(SELECT AVG(</a:t>
          </a:r>
          <a:r>
            <a:rPr lang="en-US" sz="1800" b="0" i="0" dirty="0" err="1" smtClean="0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dirty="0" smtClean="0">
              <a:latin typeface="Calibri" pitchFamily="34" charset="0"/>
              <a:cs typeface="Calibri" pitchFamily="34" charset="0"/>
            </a:rPr>
            <a:t>) FROM Products)</a:t>
          </a:r>
          <a:endParaRPr lang="en-US" sz="18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-3846"/>
      <dgm:spPr/>
      <dgm:t>
        <a:bodyPr/>
        <a:lstStyle/>
        <a:p>
          <a:endParaRPr lang="en-US"/>
        </a:p>
      </dgm:t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457F86-81B4-4777-BD09-8DED3DC5DC77}" type="presOf" srcId="{0AA52BEC-6BBF-4096-A5E2-6EC3F54953BE}" destId="{796552BF-B52D-4544-91C9-C20F09C0DC9C}" srcOrd="1" destOrd="0" presId="urn:microsoft.com/office/officeart/2005/8/layout/hProcess7#6"/>
    <dgm:cxn modelId="{28E36134-E34F-4040-BE67-FD72AD770136}" type="presOf" srcId="{1F936987-13F1-4008-A899-6E8827E706FB}" destId="{2D484D52-44B9-401E-A9A9-37B6A567D913}" srcOrd="0" destOrd="0" presId="urn:microsoft.com/office/officeart/2005/8/layout/hProcess7#6"/>
    <dgm:cxn modelId="{B52F2573-0852-49A1-B644-11F16CE494D2}" type="presOf" srcId="{0AA52BEC-6BBF-4096-A5E2-6EC3F54953BE}" destId="{6E5E36D7-CF4F-49CB-9E17-E471F870AFF9}" srcOrd="0" destOrd="0" presId="urn:microsoft.com/office/officeart/2005/8/layout/hProcess7#6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B3C35A98-ACD4-4913-8CB0-88D139A149CF}" type="presOf" srcId="{56AD9200-EB55-41AC-AE0D-994C8123F16A}" destId="{47C6EFEE-81E1-476C-93E0-5352A152AB60}" srcOrd="0" destOrd="0" presId="urn:microsoft.com/office/officeart/2005/8/layout/hProcess7#6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1C4EEC53-DECC-4A27-919E-1B1F29125332}" type="presParOf" srcId="{47C6EFEE-81E1-476C-93E0-5352A152AB60}" destId="{A24B9449-233F-4E56-9152-73F685F4849E}" srcOrd="0" destOrd="0" presId="urn:microsoft.com/office/officeart/2005/8/layout/hProcess7#6"/>
    <dgm:cxn modelId="{6D17960D-759F-48CA-8664-A15873AAC61F}" type="presParOf" srcId="{A24B9449-233F-4E56-9152-73F685F4849E}" destId="{6E5E36D7-CF4F-49CB-9E17-E471F870AFF9}" srcOrd="0" destOrd="0" presId="urn:microsoft.com/office/officeart/2005/8/layout/hProcess7#6"/>
    <dgm:cxn modelId="{F3E5388A-A52E-410B-99B8-FB9216896170}" type="presParOf" srcId="{A24B9449-233F-4E56-9152-73F685F4849E}" destId="{796552BF-B52D-4544-91C9-C20F09C0DC9C}" srcOrd="1" destOrd="0" presId="urn:microsoft.com/office/officeart/2005/8/layout/hProcess7#6"/>
    <dgm:cxn modelId="{7DC5165F-F8FD-433B-9299-5935714BD641}" type="presParOf" srcId="{A24B9449-233F-4E56-9152-73F685F4849E}" destId="{2D484D52-44B9-401E-A9A9-37B6A567D913}" srcOrd="2" destOrd="0" presId="urn:microsoft.com/office/officeart/2005/8/layout/hProcess7#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7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/>
      <dgm:t>
        <a:bodyPr/>
        <a:lstStyle/>
        <a:p>
          <a:pPr rtl="0"/>
          <a:r>
            <a:rPr lang="en-US" sz="2000" b="1" dirty="0" smtClean="0"/>
            <a:t>Drop</a:t>
          </a:r>
          <a:endParaRPr lang="en-US" sz="2000" b="1" dirty="0"/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/>
        <a:lstStyle/>
        <a:p>
          <a:pPr rtl="0"/>
          <a:r>
            <a:rPr lang="en-US" sz="2300" b="0" i="0" dirty="0" smtClean="0"/>
            <a:t/>
          </a:r>
          <a:br>
            <a:rPr lang="en-US" sz="2300" b="0" i="0" dirty="0" smtClean="0"/>
          </a:br>
          <a:r>
            <a:rPr lang="en-US" sz="2300" b="0" i="0" dirty="0" smtClean="0"/>
            <a:t>DROP VIEW </a:t>
          </a:r>
          <a:r>
            <a:rPr lang="en-US" sz="2300" b="0" i="0" dirty="0" smtClean="0">
              <a:latin typeface="Calibri" pitchFamily="34" charset="0"/>
              <a:cs typeface="Calibri" pitchFamily="34" charset="0"/>
            </a:rPr>
            <a:t>[Products Above Average Price]</a:t>
          </a:r>
          <a:endParaRPr lang="en-US" sz="23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1314"/>
      <dgm:spPr/>
      <dgm:t>
        <a:bodyPr/>
        <a:lstStyle/>
        <a:p>
          <a:endParaRPr lang="en-US"/>
        </a:p>
      </dgm:t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905696-FB72-433D-BA13-0CE57C3516D5}" type="presOf" srcId="{1F936987-13F1-4008-A899-6E8827E706FB}" destId="{2D484D52-44B9-401E-A9A9-37B6A567D913}" srcOrd="0" destOrd="0" presId="urn:microsoft.com/office/officeart/2005/8/layout/hProcess7#7"/>
    <dgm:cxn modelId="{8322FD5E-C5A1-40BA-BA20-B7DE21114CA0}" type="presOf" srcId="{56AD9200-EB55-41AC-AE0D-994C8123F16A}" destId="{47C6EFEE-81E1-476C-93E0-5352A152AB60}" srcOrd="0" destOrd="0" presId="urn:microsoft.com/office/officeart/2005/8/layout/hProcess7#7"/>
    <dgm:cxn modelId="{5076BDB3-3967-47DD-8386-703E057F6196}" type="presOf" srcId="{0AA52BEC-6BBF-4096-A5E2-6EC3F54953BE}" destId="{796552BF-B52D-4544-91C9-C20F09C0DC9C}" srcOrd="1" destOrd="0" presId="urn:microsoft.com/office/officeart/2005/8/layout/hProcess7#7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0108C540-F8BD-4777-8D2A-4C00C652512D}" type="presOf" srcId="{0AA52BEC-6BBF-4096-A5E2-6EC3F54953BE}" destId="{6E5E36D7-CF4F-49CB-9E17-E471F870AFF9}" srcOrd="0" destOrd="0" presId="urn:microsoft.com/office/officeart/2005/8/layout/hProcess7#7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9E8DEBB1-7AD0-443F-8666-436B5C004D59}" type="presParOf" srcId="{47C6EFEE-81E1-476C-93E0-5352A152AB60}" destId="{A24B9449-233F-4E56-9152-73F685F4849E}" srcOrd="0" destOrd="0" presId="urn:microsoft.com/office/officeart/2005/8/layout/hProcess7#7"/>
    <dgm:cxn modelId="{5DEC7962-EB7B-4F74-80F3-EDCF2C3B7B87}" type="presParOf" srcId="{A24B9449-233F-4E56-9152-73F685F4849E}" destId="{6E5E36D7-CF4F-49CB-9E17-E471F870AFF9}" srcOrd="0" destOrd="0" presId="urn:microsoft.com/office/officeart/2005/8/layout/hProcess7#7"/>
    <dgm:cxn modelId="{EF04BCF7-F78F-463B-B583-B7C0402578AA}" type="presParOf" srcId="{A24B9449-233F-4E56-9152-73F685F4849E}" destId="{796552BF-B52D-4544-91C9-C20F09C0DC9C}" srcOrd="1" destOrd="0" presId="urn:microsoft.com/office/officeart/2005/8/layout/hProcess7#7"/>
    <dgm:cxn modelId="{DBE79756-0D38-4AFC-A43F-A0A66CB3CE4B}" type="presParOf" srcId="{A24B9449-233F-4E56-9152-73F685F4849E}" destId="{2D484D52-44B9-401E-A9A9-37B6A567D913}" srcOrd="2" destOrd="0" presId="urn:microsoft.com/office/officeart/2005/8/layout/hProcess7#7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8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/>
      <dgm:t>
        <a:bodyPr/>
        <a:lstStyle/>
        <a:p>
          <a:pPr rtl="0"/>
          <a:r>
            <a:rPr lang="en-US" sz="1800" b="1" dirty="0" smtClean="0"/>
            <a:t>Display</a:t>
          </a:r>
          <a:endParaRPr lang="en-US" sz="1800" b="1" dirty="0"/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/>
        <a:lstStyle/>
        <a:p>
          <a:pPr rtl="0"/>
          <a:r>
            <a:rPr lang="en-US" sz="2300" b="0" i="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2300" b="0" i="0" dirty="0" smtClean="0">
              <a:latin typeface="Calibri" pitchFamily="34" charset="0"/>
              <a:cs typeface="Calibri" pitchFamily="34" charset="0"/>
            </a:rPr>
          </a:br>
          <a:r>
            <a:rPr lang="en-US" sz="2300" b="0" i="0" dirty="0" smtClean="0">
              <a:latin typeface="Calibri" pitchFamily="34" charset="0"/>
              <a:cs typeface="Calibri" pitchFamily="34" charset="0"/>
            </a:rPr>
            <a:t>SELECT * FROM [Products Above Average Price]</a:t>
          </a:r>
          <a:endParaRPr lang="en-US" sz="2300" dirty="0">
            <a:latin typeface="Calibri" pitchFamily="34" charset="0"/>
            <a:cs typeface="Calibri" pitchFamily="34" charset="0"/>
          </a:endParaRPr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-3262"/>
      <dgm:spPr/>
      <dgm:t>
        <a:bodyPr/>
        <a:lstStyle/>
        <a:p>
          <a:endParaRPr lang="en-US"/>
        </a:p>
      </dgm:t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1F4A60-67B5-4D0A-A420-062EFEC09B8C}" type="presOf" srcId="{0AA52BEC-6BBF-4096-A5E2-6EC3F54953BE}" destId="{796552BF-B52D-4544-91C9-C20F09C0DC9C}" srcOrd="1" destOrd="0" presId="urn:microsoft.com/office/officeart/2005/8/layout/hProcess7#8"/>
    <dgm:cxn modelId="{39EC8E80-FB02-49BB-B558-BC36DE589EA3}" type="presOf" srcId="{56AD9200-EB55-41AC-AE0D-994C8123F16A}" destId="{47C6EFEE-81E1-476C-93E0-5352A152AB60}" srcOrd="0" destOrd="0" presId="urn:microsoft.com/office/officeart/2005/8/layout/hProcess7#8"/>
    <dgm:cxn modelId="{A6E75013-AC7B-4AEE-BA54-8210B1532F66}" type="presOf" srcId="{1F936987-13F1-4008-A899-6E8827E706FB}" destId="{2D484D52-44B9-401E-A9A9-37B6A567D913}" srcOrd="0" destOrd="0" presId="urn:microsoft.com/office/officeart/2005/8/layout/hProcess7#8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7619CFD9-A412-44B3-B75F-95F632D7F490}" type="presOf" srcId="{0AA52BEC-6BBF-4096-A5E2-6EC3F54953BE}" destId="{6E5E36D7-CF4F-49CB-9E17-E471F870AFF9}" srcOrd="0" destOrd="0" presId="urn:microsoft.com/office/officeart/2005/8/layout/hProcess7#8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C163741B-1332-4D2E-9BD4-B0648DCE816A}" type="presParOf" srcId="{47C6EFEE-81E1-476C-93E0-5352A152AB60}" destId="{A24B9449-233F-4E56-9152-73F685F4849E}" srcOrd="0" destOrd="0" presId="urn:microsoft.com/office/officeart/2005/8/layout/hProcess7#8"/>
    <dgm:cxn modelId="{FACD19B3-FE1C-477C-A050-98CBBB0E4C76}" type="presParOf" srcId="{A24B9449-233F-4E56-9152-73F685F4849E}" destId="{6E5E36D7-CF4F-49CB-9E17-E471F870AFF9}" srcOrd="0" destOrd="0" presId="urn:microsoft.com/office/officeart/2005/8/layout/hProcess7#8"/>
    <dgm:cxn modelId="{282B850E-EC69-4E42-BF31-DDE2CB953FA3}" type="presParOf" srcId="{A24B9449-233F-4E56-9152-73F685F4849E}" destId="{796552BF-B52D-4544-91C9-C20F09C0DC9C}" srcOrd="1" destOrd="0" presId="urn:microsoft.com/office/officeart/2005/8/layout/hProcess7#8"/>
    <dgm:cxn modelId="{927BDBFB-E1E6-4691-B38D-82BAC323C832}" type="presParOf" srcId="{A24B9449-233F-4E56-9152-73F685F4849E}" destId="{2D484D52-44B9-401E-A9A9-37B6A567D913}" srcOrd="2" destOrd="0" presId="urn:microsoft.com/office/officeart/2005/8/layout/hProcess7#8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5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#6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#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#8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5462FE0-BA03-4B87-BDDA-7E9DF1CB7C98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803B372-B3C2-4077-92C2-E0BBC0C6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17" Type="http://schemas.openxmlformats.org/officeDocument/2006/relationships/diagramColors" Target="../diagrams/colors5.xml"/><Relationship Id="rId2" Type="http://schemas.openxmlformats.org/officeDocument/2006/relationships/diagramData" Target="../diagrams/data2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24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Layout" Target="../diagrams/layout5.xml"/><Relationship Id="rId23" Type="http://schemas.microsoft.com/office/2007/relationships/diagramDrawing" Target="../diagrams/drawing2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Relationship Id="rId14" Type="http://schemas.openxmlformats.org/officeDocument/2006/relationships/diagramData" Target="../diagrams/data5.xml"/><Relationship Id="rId22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Colors" Target="../diagrams/colors8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Layout" Target="../diagrams/layout7.xml"/><Relationship Id="rId12" Type="http://schemas.openxmlformats.org/officeDocument/2006/relationships/diagramQuickStyle" Target="../diagrams/quickStyle8.xml"/><Relationship Id="rId17" Type="http://schemas.openxmlformats.org/officeDocument/2006/relationships/diagramColors" Target="../diagrams/colors9.xml"/><Relationship Id="rId2" Type="http://schemas.openxmlformats.org/officeDocument/2006/relationships/diagramData" Target="../diagrams/data6.xml"/><Relationship Id="rId16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diagramLayout" Target="../diagrams/layout8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Layout" Target="../diagrams/layout9.xml"/><Relationship Id="rId23" Type="http://schemas.microsoft.com/office/2007/relationships/diagramDrawing" Target="../diagrams/drawing6.xml"/><Relationship Id="rId10" Type="http://schemas.openxmlformats.org/officeDocument/2006/relationships/diagramData" Target="../diagrams/data8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Relationship Id="rId14" Type="http://schemas.openxmlformats.org/officeDocument/2006/relationships/diagramData" Target="../diagrams/data9.xml"/><Relationship Id="rId22" Type="http://schemas.microsoft.com/office/2007/relationships/diagramDrawing" Target="../diagrams/drawin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Manajemen</a:t>
            </a:r>
            <a:r>
              <a:rPr lang="en-US" sz="6000" dirty="0" smtClean="0"/>
              <a:t> Basis Data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View, Trigger, Procedure,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2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7848872" cy="21602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171450" indent="0">
              <a:buNone/>
            </a:pPr>
            <a:r>
              <a:rPr lang="en-GB" b="1" dirty="0" smtClean="0"/>
              <a:t>CREATE TRIGGER </a:t>
            </a:r>
            <a:r>
              <a:rPr lang="en-GB" dirty="0" err="1" smtClean="0"/>
              <a:t>init_count</a:t>
            </a:r>
            <a:r>
              <a:rPr lang="en-GB" dirty="0" smtClean="0"/>
              <a:t> </a:t>
            </a:r>
            <a:r>
              <a:rPr lang="en-GB" b="1" dirty="0" smtClean="0"/>
              <a:t>BEFORE INSERT ON </a:t>
            </a:r>
            <a:r>
              <a:rPr lang="en-GB" dirty="0" smtClean="0"/>
              <a:t>Students</a:t>
            </a:r>
          </a:p>
          <a:p>
            <a:pPr marL="171450" indent="0">
              <a:buNone/>
            </a:pPr>
            <a:r>
              <a:rPr lang="en-GB" b="1" dirty="0" smtClean="0"/>
              <a:t>DECLARE</a:t>
            </a:r>
          </a:p>
          <a:p>
            <a:pPr marL="171450" indent="0">
              <a:buNone/>
            </a:pPr>
            <a:r>
              <a:rPr lang="en-GB" b="1" dirty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 INTEGER;</a:t>
            </a:r>
          </a:p>
          <a:p>
            <a:pPr marL="171450" indent="0">
              <a:buNone/>
            </a:pPr>
            <a:r>
              <a:rPr lang="en-GB" b="1" dirty="0" smtClean="0"/>
              <a:t>BEGIN</a:t>
            </a:r>
          </a:p>
          <a:p>
            <a:pPr marL="171450" indent="0">
              <a:buNone/>
            </a:pPr>
            <a:r>
              <a:rPr lang="en-GB" b="1" dirty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:=0;</a:t>
            </a:r>
          </a:p>
          <a:p>
            <a:pPr marL="171450" indent="0">
              <a:buNone/>
            </a:pPr>
            <a:r>
              <a:rPr lang="en-GB" b="1" dirty="0" smtClean="0"/>
              <a:t>END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2924944"/>
            <a:ext cx="7848872" cy="2160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CREATE TRIGGER </a:t>
            </a:r>
            <a:r>
              <a:rPr lang="en-GB" dirty="0" err="1" smtClean="0"/>
              <a:t>incr_count</a:t>
            </a:r>
            <a:r>
              <a:rPr lang="en-GB" dirty="0"/>
              <a:t> </a:t>
            </a:r>
            <a:r>
              <a:rPr lang="en-GB" b="1" dirty="0" smtClean="0"/>
              <a:t>AFTER INSERT ON </a:t>
            </a:r>
            <a:r>
              <a:rPr lang="en-GB" dirty="0" smtClean="0"/>
              <a:t>Students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WHEN </a:t>
            </a:r>
            <a:r>
              <a:rPr lang="en-GB" dirty="0" smtClean="0"/>
              <a:t>(</a:t>
            </a:r>
            <a:r>
              <a:rPr lang="en-GB" dirty="0" err="1" smtClean="0"/>
              <a:t>new.age</a:t>
            </a:r>
            <a:r>
              <a:rPr lang="en-GB" dirty="0" smtClean="0"/>
              <a:t> &lt; 18)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FOR EACH ROW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BEGIN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:=</a:t>
            </a:r>
            <a:r>
              <a:rPr lang="en-GB" dirty="0" smtClean="0"/>
              <a:t>count  + 1</a:t>
            </a:r>
            <a:r>
              <a:rPr lang="en-GB" b="1" dirty="0" smtClean="0"/>
              <a:t>;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END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83568" y="620688"/>
            <a:ext cx="7488832" cy="4320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9572" y="3272497"/>
            <a:ext cx="7164796" cy="43088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1368" y="1985072"/>
            <a:ext cx="7038984" cy="4320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85127" y="611238"/>
            <a:ext cx="827471" cy="43088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event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0232" y="1985072"/>
            <a:ext cx="922047" cy="43088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action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2436" y="3272497"/>
            <a:ext cx="1314784" cy="43088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98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7848872" cy="21602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171450" indent="0">
              <a:buNone/>
            </a:pPr>
            <a:r>
              <a:rPr lang="en-GB" b="1" dirty="0" smtClean="0"/>
              <a:t>CREATE TRIGGER </a:t>
            </a:r>
            <a:r>
              <a:rPr lang="en-GB" dirty="0" err="1" smtClean="0"/>
              <a:t>init_count</a:t>
            </a:r>
            <a:r>
              <a:rPr lang="en-GB" dirty="0" smtClean="0"/>
              <a:t> </a:t>
            </a:r>
            <a:r>
              <a:rPr lang="en-GB" b="1" dirty="0" smtClean="0"/>
              <a:t>BEFORE INSERT ON </a:t>
            </a:r>
            <a:r>
              <a:rPr lang="en-GB" dirty="0" smtClean="0"/>
              <a:t>Students</a:t>
            </a:r>
          </a:p>
          <a:p>
            <a:pPr marL="171450" indent="0">
              <a:buNone/>
            </a:pPr>
            <a:r>
              <a:rPr lang="en-GB" b="1" dirty="0" smtClean="0"/>
              <a:t>DECLARE</a:t>
            </a:r>
          </a:p>
          <a:p>
            <a:pPr marL="171450" indent="0">
              <a:buNone/>
            </a:pPr>
            <a:r>
              <a:rPr lang="en-GB" b="1" dirty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 INTEGER;</a:t>
            </a:r>
          </a:p>
          <a:p>
            <a:pPr marL="171450" indent="0">
              <a:buNone/>
            </a:pPr>
            <a:r>
              <a:rPr lang="en-GB" b="1" dirty="0" smtClean="0"/>
              <a:t>BEGIN</a:t>
            </a:r>
          </a:p>
          <a:p>
            <a:pPr marL="171450" indent="0">
              <a:buNone/>
            </a:pPr>
            <a:r>
              <a:rPr lang="en-GB" b="1" dirty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:=0;</a:t>
            </a:r>
          </a:p>
          <a:p>
            <a:pPr marL="171450" indent="0">
              <a:buNone/>
            </a:pPr>
            <a:r>
              <a:rPr lang="en-GB" b="1" dirty="0" smtClean="0"/>
              <a:t>END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2924944"/>
            <a:ext cx="7848872" cy="2160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CREATE TRIGGER </a:t>
            </a:r>
            <a:r>
              <a:rPr lang="en-GB" dirty="0" err="1" smtClean="0"/>
              <a:t>incr_count</a:t>
            </a:r>
            <a:r>
              <a:rPr lang="en-GB" dirty="0"/>
              <a:t> </a:t>
            </a:r>
            <a:r>
              <a:rPr lang="en-GB" b="1" dirty="0" smtClean="0"/>
              <a:t>AFTER INSERT ON </a:t>
            </a:r>
            <a:r>
              <a:rPr lang="en-GB" dirty="0" smtClean="0"/>
              <a:t>Students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WHEN </a:t>
            </a:r>
            <a:r>
              <a:rPr lang="en-GB" dirty="0" smtClean="0"/>
              <a:t>(</a:t>
            </a:r>
            <a:r>
              <a:rPr lang="en-GB" dirty="0" err="1" smtClean="0"/>
              <a:t>new.age</a:t>
            </a:r>
            <a:r>
              <a:rPr lang="en-GB" dirty="0" smtClean="0"/>
              <a:t> &lt; 18)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>
                <a:solidFill>
                  <a:schemeClr val="tx1"/>
                </a:solidFill>
              </a:rPr>
              <a:t>FOR EACH ROW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BEGIN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:=</a:t>
            </a:r>
            <a:r>
              <a:rPr lang="en-GB" dirty="0" smtClean="0"/>
              <a:t>count  + 1</a:t>
            </a:r>
            <a:r>
              <a:rPr lang="en-GB" b="1" dirty="0" smtClean="0"/>
              <a:t>;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END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20860" y="1412776"/>
            <a:ext cx="4383588" cy="1080120"/>
          </a:xfrm>
          <a:prstGeom prst="roundRect">
            <a:avLst>
              <a:gd name="adj" fmla="val 89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STATEMENT-LEVEL TRIGGER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92868" y="3717032"/>
            <a:ext cx="4383588" cy="10801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ROW-LEVEL TRIGGER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8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Trigger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2924944"/>
            <a:ext cx="7848872" cy="2160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CREATE TRIGGER </a:t>
            </a:r>
            <a:r>
              <a:rPr lang="en-GB" dirty="0" err="1" smtClean="0"/>
              <a:t>incr_count</a:t>
            </a:r>
            <a:r>
              <a:rPr lang="en-GB" dirty="0"/>
              <a:t> </a:t>
            </a:r>
            <a:r>
              <a:rPr lang="en-GB" b="1" dirty="0" smtClean="0"/>
              <a:t>AFTER INSERT ON </a:t>
            </a:r>
            <a:r>
              <a:rPr lang="en-GB" dirty="0" smtClean="0"/>
              <a:t>Students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WHEN </a:t>
            </a:r>
            <a:r>
              <a:rPr lang="en-GB" dirty="0" smtClean="0"/>
              <a:t>(</a:t>
            </a:r>
            <a:r>
              <a:rPr lang="en-GB" dirty="0" err="1" smtClean="0"/>
              <a:t>new.age</a:t>
            </a:r>
            <a:r>
              <a:rPr lang="en-GB" dirty="0" smtClean="0"/>
              <a:t> &lt; 18)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>
                <a:solidFill>
                  <a:schemeClr val="tx1"/>
                </a:solidFill>
              </a:rPr>
              <a:t>FOR EACH ROW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BEGIN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:=</a:t>
            </a:r>
            <a:r>
              <a:rPr lang="en-GB" dirty="0" smtClean="0"/>
              <a:t>count  + 1</a:t>
            </a:r>
            <a:r>
              <a:rPr lang="en-GB" b="1" dirty="0" smtClean="0"/>
              <a:t>;</a:t>
            </a:r>
          </a:p>
          <a:p>
            <a:pPr marL="171450" indent="0">
              <a:buFont typeface="Arial" pitchFamily="34" charset="0"/>
              <a:buNone/>
            </a:pPr>
            <a:r>
              <a:rPr lang="en-GB" b="1" dirty="0" smtClean="0"/>
              <a:t>END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292868" y="3717032"/>
            <a:ext cx="4383588" cy="10801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ROW-LEVEL TRIGGER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action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individual change record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: FOR EACH ROW</a:t>
            </a:r>
            <a:endParaRPr lang="en-US" dirty="0"/>
          </a:p>
          <a:p>
            <a:r>
              <a:rPr lang="en-US" dirty="0" err="1" smtClean="0"/>
              <a:t>Klausa</a:t>
            </a:r>
            <a:r>
              <a:rPr lang="en-US" dirty="0" smtClean="0"/>
              <a:t> WHEN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5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7848872" cy="21602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171450" indent="0">
              <a:buNone/>
            </a:pPr>
            <a:r>
              <a:rPr lang="en-GB" b="1" dirty="0" smtClean="0"/>
              <a:t>CREATE TRIGGER </a:t>
            </a:r>
            <a:r>
              <a:rPr lang="en-GB" dirty="0" err="1" smtClean="0"/>
              <a:t>init_count</a:t>
            </a:r>
            <a:r>
              <a:rPr lang="en-GB" dirty="0" smtClean="0"/>
              <a:t> </a:t>
            </a:r>
            <a:r>
              <a:rPr lang="en-GB" b="1" dirty="0" smtClean="0"/>
              <a:t>BEFORE INSERT ON </a:t>
            </a:r>
            <a:r>
              <a:rPr lang="en-GB" dirty="0" smtClean="0"/>
              <a:t>Students</a:t>
            </a:r>
          </a:p>
          <a:p>
            <a:pPr marL="171450" indent="0">
              <a:buNone/>
            </a:pPr>
            <a:r>
              <a:rPr lang="en-GB" b="1" dirty="0" smtClean="0"/>
              <a:t>DECLARE</a:t>
            </a:r>
          </a:p>
          <a:p>
            <a:pPr marL="171450" indent="0">
              <a:buNone/>
            </a:pPr>
            <a:r>
              <a:rPr lang="en-GB" b="1" dirty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 INTEGER;</a:t>
            </a:r>
          </a:p>
          <a:p>
            <a:pPr marL="17145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FOR EACH STATEMENT</a:t>
            </a:r>
          </a:p>
          <a:p>
            <a:pPr marL="171450" indent="0">
              <a:buNone/>
            </a:pPr>
            <a:r>
              <a:rPr lang="en-GB" b="1" dirty="0" smtClean="0"/>
              <a:t>BEGIN</a:t>
            </a:r>
          </a:p>
          <a:p>
            <a:pPr marL="171450" indent="0">
              <a:buNone/>
            </a:pPr>
            <a:r>
              <a:rPr lang="en-GB" b="1" dirty="0"/>
              <a:t>	</a:t>
            </a:r>
            <a:r>
              <a:rPr lang="en-GB" dirty="0" smtClean="0"/>
              <a:t>count</a:t>
            </a:r>
            <a:r>
              <a:rPr lang="en-GB" b="1" dirty="0" smtClean="0"/>
              <a:t>:=0;</a:t>
            </a:r>
          </a:p>
          <a:p>
            <a:pPr marL="171450" indent="0">
              <a:buNone/>
            </a:pPr>
            <a:r>
              <a:rPr lang="en-GB" b="1" dirty="0" smtClean="0"/>
              <a:t>END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20860" y="1412776"/>
            <a:ext cx="4383588" cy="1080120"/>
          </a:xfrm>
          <a:prstGeom prst="roundRect">
            <a:avLst>
              <a:gd name="adj" fmla="val 89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STATEMENT-LEVEL TRIGGER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62000" y="3068960"/>
            <a:ext cx="7543800" cy="2520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trigger </a:t>
            </a:r>
            <a:r>
              <a:rPr lang="en-US" sz="2200" dirty="0" err="1" smtClean="0"/>
              <a:t>dieksekusi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</a:t>
            </a:r>
            <a:r>
              <a:rPr lang="en-US" sz="2200" dirty="0" err="1" smtClean="0"/>
              <a:t>pernyataan</a:t>
            </a:r>
            <a:r>
              <a:rPr lang="en-US" sz="2200" dirty="0" smtClean="0"/>
              <a:t> INSERT, UPDATE </a:t>
            </a:r>
            <a:r>
              <a:rPr lang="en-US" sz="2200" dirty="0" err="1" smtClean="0"/>
              <a:t>atau</a:t>
            </a:r>
            <a:r>
              <a:rPr lang="en-US" sz="2200" dirty="0" smtClean="0"/>
              <a:t> DELETE (</a:t>
            </a:r>
            <a:r>
              <a:rPr lang="en-US" sz="2200" dirty="0" err="1" smtClean="0"/>
              <a:t>mengabaikan</a:t>
            </a:r>
            <a:r>
              <a:rPr lang="en-US" sz="2200" dirty="0" smtClean="0"/>
              <a:t> </a:t>
            </a:r>
            <a:r>
              <a:rPr lang="en-US" sz="2200" dirty="0" err="1" smtClean="0"/>
              <a:t>jumlah</a:t>
            </a:r>
            <a:r>
              <a:rPr lang="en-US" sz="2200" dirty="0" smtClean="0"/>
              <a:t> record)</a:t>
            </a:r>
          </a:p>
          <a:p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klausa</a:t>
            </a:r>
            <a:r>
              <a:rPr lang="en-US" sz="2200" dirty="0" smtClean="0"/>
              <a:t>: FOR EACH STATEMENT (</a:t>
            </a:r>
            <a:r>
              <a:rPr lang="en-US" sz="2200" dirty="0" err="1" smtClean="0"/>
              <a:t>boleh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ditulis</a:t>
            </a:r>
            <a:r>
              <a:rPr lang="en-US" sz="2200" dirty="0" smtClean="0"/>
              <a:t>,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klausa</a:t>
            </a:r>
            <a:r>
              <a:rPr lang="en-US" sz="2200" dirty="0" smtClean="0"/>
              <a:t> default)</a:t>
            </a:r>
          </a:p>
          <a:p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klausa</a:t>
            </a:r>
            <a:r>
              <a:rPr lang="en-US" sz="2200" dirty="0" smtClean="0"/>
              <a:t> WHEN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Procedure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r>
              <a:rPr lang="en-US" dirty="0" err="1" smtClean="0"/>
              <a:t>Sebuah</a:t>
            </a:r>
            <a:r>
              <a:rPr lang="en-US" dirty="0" smtClean="0"/>
              <a:t> procedure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sd. </a:t>
            </a:r>
            <a:r>
              <a:rPr lang="en-US" dirty="0" err="1" smtClean="0"/>
              <a:t>banyak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Procedure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Header: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procedure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Body: </a:t>
            </a: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IS </a:t>
            </a:r>
            <a:r>
              <a:rPr lang="en-US" dirty="0" err="1" smtClean="0"/>
              <a:t>atau</a:t>
            </a:r>
            <a:r>
              <a:rPr lang="en-US" dirty="0" smtClean="0"/>
              <a:t> AS</a:t>
            </a:r>
          </a:p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REPLACE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opsional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REPLACE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procedure </a:t>
            </a:r>
            <a:r>
              <a:rPr lang="en-US" dirty="0" err="1" smtClean="0"/>
              <a:t>maka</a:t>
            </a:r>
            <a:r>
              <a:rPr lang="en-US" dirty="0" smtClean="0"/>
              <a:t> procedure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-drop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-create </a:t>
            </a:r>
            <a:r>
              <a:rPr lang="en-US" dirty="0" err="1" smtClean="0"/>
              <a:t>ulang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1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Sintaks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352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CREATE OR REPLACE PROCEDURE </a:t>
            </a:r>
            <a:r>
              <a:rPr lang="en-US" b="1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name [(</a:t>
            </a: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parameter[, parameter, ...])]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AS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[local declarations]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BEGIN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executable statements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[EXCEPTION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exception handlers]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END [name];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5576" y="4191000"/>
            <a:ext cx="7543800" cy="111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lvl="2" indent="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Eksekusi</a:t>
            </a:r>
            <a:r>
              <a:rPr lang="en-US" sz="18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 Procedure:</a:t>
            </a:r>
          </a:p>
          <a:p>
            <a:pPr marL="176213" lvl="2" indent="0">
              <a:lnSpc>
                <a:spcPct val="90000"/>
              </a:lnSpc>
              <a:buNone/>
            </a:pPr>
            <a:r>
              <a:rPr lang="en-US" b="1" dirty="0">
                <a:ea typeface="Arial Unicode MS" pitchFamily="34" charset="-128"/>
                <a:cs typeface="Arial Unicode MS" pitchFamily="34" charset="-128"/>
              </a:rPr>
              <a:t>EXECUTE </a:t>
            </a:r>
            <a:r>
              <a:rPr lang="en-US" b="1" dirty="0" err="1" smtClean="0">
                <a:ea typeface="Arial Unicode MS" pitchFamily="34" charset="-128"/>
                <a:cs typeface="Arial Unicode MS" pitchFamily="34" charset="-128"/>
              </a:rPr>
              <a:t>Procedure_name</a:t>
            </a:r>
            <a:endParaRPr lang="en-US" b="1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9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72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CREATE OR REPLACE PROCEDURE Discount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AS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CURSOR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c_group_discount</a:t>
            </a:r>
            <a:endParaRPr lang="en-US" sz="2200" dirty="0" smtClean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IS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SELECT distinct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s.course_no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c.description</a:t>
            </a:r>
            <a:endParaRPr lang="en-US" sz="2200" dirty="0" smtClean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FROM section s, enrollment e, course c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WHERE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s.section_id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e.section_id</a:t>
            </a:r>
            <a:endParaRPr lang="en-US" sz="2200" dirty="0" smtClean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	AND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c.course_no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s.course_no</a:t>
            </a:r>
            <a:endParaRPr lang="en-US" sz="2200" dirty="0" smtClean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GROUP BY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s.course_no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c.description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e.section_id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s.section_id</a:t>
            </a:r>
            <a:endParaRPr lang="en-US" sz="2200" dirty="0" smtClean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HAVING COUNT(*) &gt;=8;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BEGIN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1447800"/>
            <a:ext cx="6749752" cy="3276600"/>
          </a:xfrm>
          <a:prstGeom prst="roundRect">
            <a:avLst>
              <a:gd name="adj" fmla="val 3787"/>
            </a:avLst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35452" y="1182350"/>
            <a:ext cx="2209800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Cursor </a:t>
            </a:r>
          </a:p>
          <a:p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digunakan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melakukan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looping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1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Procedure </a:t>
            </a:r>
            <a:r>
              <a:rPr lang="en-US" sz="2400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72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FOR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c_group_discount</a:t>
            </a:r>
            <a:endParaRPr lang="en-US" sz="2200" dirty="0" smtClean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LOOP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UPDATE course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	SET cost = cost * .95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WHERE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course_no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r_group_discount.course_no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DBMS_OUTPUT.PUT_LINE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	('A 5% discount has been given to'||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r_group_discount.course_no</a:t>
            </a: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||' '||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2200" dirty="0" err="1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r_group_discount.description</a:t>
            </a:r>
            <a:endParaRPr lang="en-US" sz="2200" dirty="0" smtClean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		);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	END LOOP;</a:t>
            </a:r>
          </a:p>
          <a:p>
            <a:pPr marL="781050" indent="-609600">
              <a:lnSpc>
                <a:spcPct val="90000"/>
              </a:lnSpc>
              <a:buNone/>
            </a:pPr>
            <a:r>
              <a:rPr lang="en-US" sz="2200" dirty="0" smtClean="0">
                <a:latin typeface="Courier" charset="0"/>
                <a:ea typeface="Arial Unicode MS" pitchFamily="34" charset="-128"/>
                <a:cs typeface="Arial Unicode MS" pitchFamily="34" charset="-128"/>
              </a:rPr>
              <a:t>END;</a:t>
            </a:r>
            <a:endParaRPr lang="en-US" sz="2200" b="1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4419600"/>
            <a:ext cx="4876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EXECUTE Discount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821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procedure, </a:t>
            </a:r>
            <a:r>
              <a:rPr lang="en-US" dirty="0" err="1" smtClean="0"/>
              <a:t>namun</a:t>
            </a:r>
            <a:r>
              <a:rPr lang="en-US" dirty="0" smtClean="0"/>
              <a:t> function </a:t>
            </a:r>
            <a:r>
              <a:rPr lang="en-US" b="1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parameter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klausa</a:t>
            </a:r>
            <a:r>
              <a:rPr lang="en-US" b="1" dirty="0" smtClean="0"/>
              <a:t> return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executable </a:t>
            </a:r>
            <a:r>
              <a:rPr lang="en-US" dirty="0" err="1" smtClean="0"/>
              <a:t>dari</a:t>
            </a:r>
            <a:r>
              <a:rPr lang="en-US" dirty="0" smtClean="0"/>
              <a:t> function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return value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dideklarasi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header function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stand-alone executable: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function </a:t>
            </a:r>
            <a:r>
              <a:rPr lang="en-US" dirty="0" err="1" smtClean="0"/>
              <a:t>harus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endParaRPr lang="en-US" dirty="0" smtClean="0"/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SELECT</a:t>
            </a:r>
          </a:p>
        </p:txBody>
      </p:sp>
    </p:spTree>
    <p:extLst>
      <p:ext uri="{BB962C8B-B14F-4D97-AF65-F5344CB8AC3E}">
        <p14:creationId xmlns:p14="http://schemas.microsoft.com/office/powerpoint/2010/main" xmlns="" val="3777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Sintaks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CREATE [OR REPLACE] FUNCTION </a:t>
            </a:r>
            <a:r>
              <a:rPr lang="en-US" sz="2400" dirty="0" err="1" smtClean="0"/>
              <a:t>function_name</a:t>
            </a:r>
            <a:endParaRPr lang="en-US" sz="2400" dirty="0" smtClean="0"/>
          </a:p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	(parameter list)</a:t>
            </a:r>
          </a:p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	RETURN </a:t>
            </a:r>
            <a:r>
              <a:rPr lang="en-US" sz="2400" dirty="0" err="1" smtClean="0"/>
              <a:t>datatype</a:t>
            </a:r>
            <a:endParaRPr lang="en-US" sz="2400" dirty="0" smtClean="0"/>
          </a:p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IS</a:t>
            </a:r>
          </a:p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BEGIN</a:t>
            </a:r>
          </a:p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	&lt;body&gt;</a:t>
            </a:r>
          </a:p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	RETURN (</a:t>
            </a:r>
            <a:r>
              <a:rPr lang="en-US" sz="2400" i="1" dirty="0" err="1" smtClean="0"/>
              <a:t>return_value</a:t>
            </a:r>
            <a:r>
              <a:rPr lang="en-US" sz="2400" dirty="0" smtClean="0"/>
              <a:t>);</a:t>
            </a:r>
          </a:p>
          <a:p>
            <a:pPr marL="60325" lvl="2" indent="-4763">
              <a:lnSpc>
                <a:spcPct val="80000"/>
              </a:lnSpc>
              <a:buNone/>
            </a:pPr>
            <a:r>
              <a:rPr lang="en-US" sz="2400" dirty="0" smtClean="0"/>
              <a:t>END;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77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28756888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58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543800" cy="464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CREATE OR REPLACE FUNCTION </a:t>
            </a:r>
            <a:r>
              <a:rPr lang="en-US" sz="1600" dirty="0" err="1" smtClean="0"/>
              <a:t>show_description</a:t>
            </a:r>
            <a:r>
              <a:rPr lang="en-US" sz="1600" dirty="0" smtClean="0"/>
              <a:t>  (</a:t>
            </a:r>
            <a:r>
              <a:rPr lang="en-US" sz="1600" dirty="0" err="1" smtClean="0"/>
              <a:t>i_course_no</a:t>
            </a:r>
            <a:r>
              <a:rPr lang="en-US" sz="1600" dirty="0" smtClean="0"/>
              <a:t> number)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RETURN varchar2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AS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v_description</a:t>
            </a:r>
            <a:r>
              <a:rPr lang="en-US" sz="1600" dirty="0" smtClean="0"/>
              <a:t> varchar2(50);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BEGIN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SELECT description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	INTO </a:t>
            </a:r>
            <a:r>
              <a:rPr lang="en-US" sz="1600" dirty="0" err="1" smtClean="0"/>
              <a:t>v_description</a:t>
            </a:r>
            <a:endParaRPr lang="en-US" sz="1600" dirty="0" smtClean="0"/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	FROM course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	WHERE </a:t>
            </a:r>
            <a:r>
              <a:rPr lang="en-US" sz="1600" dirty="0" err="1" smtClean="0"/>
              <a:t>course_no</a:t>
            </a:r>
            <a:r>
              <a:rPr lang="en-US" sz="1600" dirty="0" smtClean="0"/>
              <a:t> = </a:t>
            </a:r>
            <a:r>
              <a:rPr lang="en-US" sz="1600" dirty="0" err="1" smtClean="0"/>
              <a:t>i_course_no</a:t>
            </a:r>
            <a:r>
              <a:rPr lang="en-US" sz="1600" dirty="0" smtClean="0"/>
              <a:t>;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RETURN </a:t>
            </a:r>
            <a:r>
              <a:rPr lang="en-US" sz="1600" dirty="0" err="1" smtClean="0"/>
              <a:t>v_description</a:t>
            </a:r>
            <a:r>
              <a:rPr lang="en-US" sz="1600" dirty="0" smtClean="0"/>
              <a:t>;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EXCEPTION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WHEN NO_DATA_FOUND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THEN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	RETURN('The Course is not in the database');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WHEN OTHERS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THEN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		RETURN('Error in running </a:t>
            </a:r>
            <a:r>
              <a:rPr lang="en-US" sz="1600" dirty="0" err="1" smtClean="0"/>
              <a:t>show_description</a:t>
            </a:r>
            <a:r>
              <a:rPr lang="en-US" sz="1600" dirty="0" smtClean="0"/>
              <a:t>');</a:t>
            </a:r>
          </a:p>
          <a:p>
            <a:pPr marL="165100" lvl="2" indent="23813">
              <a:lnSpc>
                <a:spcPct val="80000"/>
              </a:lnSpc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77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609600"/>
            <a:ext cx="7543800" cy="2590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marL="225425" lvl="2">
              <a:lnSpc>
                <a:spcPct val="80000"/>
              </a:lnSpc>
            </a:pPr>
            <a:r>
              <a:rPr lang="en-US" sz="2200" dirty="0" smtClean="0"/>
              <a:t>SET SERVEROUTPUT ON</a:t>
            </a:r>
          </a:p>
          <a:p>
            <a:pPr marL="225425" lvl="2">
              <a:lnSpc>
                <a:spcPct val="80000"/>
              </a:lnSpc>
            </a:pPr>
            <a:r>
              <a:rPr lang="en-US" sz="2200" dirty="0" smtClean="0"/>
              <a:t>DECLARE</a:t>
            </a:r>
          </a:p>
          <a:p>
            <a:pPr marL="225425" lvl="2">
              <a:lnSpc>
                <a:spcPct val="80000"/>
              </a:lnSpc>
            </a:pPr>
            <a:r>
              <a:rPr lang="en-US" sz="2200" dirty="0" smtClean="0"/>
              <a:t>	</a:t>
            </a:r>
            <a:r>
              <a:rPr lang="en-US" sz="2200" dirty="0" err="1" smtClean="0"/>
              <a:t>v_description</a:t>
            </a:r>
            <a:r>
              <a:rPr lang="en-US" sz="2200" dirty="0" smtClean="0"/>
              <a:t> VARCHAR2(50);</a:t>
            </a:r>
          </a:p>
          <a:p>
            <a:pPr marL="225425" lvl="2">
              <a:lnSpc>
                <a:spcPct val="80000"/>
              </a:lnSpc>
            </a:pPr>
            <a:r>
              <a:rPr lang="en-US" sz="2200" dirty="0" smtClean="0"/>
              <a:t>BEGIN</a:t>
            </a:r>
          </a:p>
          <a:p>
            <a:pPr marL="225425" lvl="2">
              <a:lnSpc>
                <a:spcPct val="80000"/>
              </a:lnSpc>
            </a:pPr>
            <a:r>
              <a:rPr lang="en-US" sz="2200" dirty="0" smtClean="0"/>
              <a:t>	</a:t>
            </a:r>
            <a:r>
              <a:rPr lang="en-US" sz="2200" dirty="0" err="1" smtClean="0"/>
              <a:t>v_description</a:t>
            </a:r>
            <a:r>
              <a:rPr lang="en-US" sz="2200" dirty="0" smtClean="0"/>
              <a:t> := </a:t>
            </a:r>
            <a:r>
              <a:rPr lang="en-US" sz="2200" b="1" dirty="0" err="1" smtClean="0">
                <a:solidFill>
                  <a:srgbClr val="FF0000"/>
                </a:solidFill>
              </a:rPr>
              <a:t>show_description</a:t>
            </a:r>
            <a:r>
              <a:rPr lang="en-US" sz="2200" b="1" dirty="0" smtClean="0">
                <a:solidFill>
                  <a:srgbClr val="FF0000"/>
                </a:solidFill>
              </a:rPr>
              <a:t>(&amp;</a:t>
            </a:r>
            <a:r>
              <a:rPr lang="en-US" sz="2200" b="1" dirty="0" err="1" smtClean="0">
                <a:solidFill>
                  <a:srgbClr val="FF0000"/>
                </a:solidFill>
              </a:rPr>
              <a:t>sv_cnumber</a:t>
            </a:r>
            <a:r>
              <a:rPr lang="en-US" sz="2200" b="1" dirty="0" smtClean="0">
                <a:solidFill>
                  <a:srgbClr val="FF0000"/>
                </a:solidFill>
              </a:rPr>
              <a:t>);</a:t>
            </a:r>
          </a:p>
          <a:p>
            <a:pPr marL="225425" lvl="2">
              <a:lnSpc>
                <a:spcPct val="80000"/>
              </a:lnSpc>
            </a:pPr>
            <a:r>
              <a:rPr lang="en-US" sz="2200" dirty="0" smtClean="0"/>
              <a:t>	DBMS_OUTPUT.PUT_LINE(</a:t>
            </a:r>
            <a:r>
              <a:rPr lang="en-US" sz="2200" dirty="0" err="1" smtClean="0"/>
              <a:t>v_description</a:t>
            </a:r>
            <a:r>
              <a:rPr lang="en-US" sz="2200" dirty="0" smtClean="0"/>
              <a:t>);</a:t>
            </a:r>
          </a:p>
          <a:p>
            <a:pPr marL="225425" lvl="2">
              <a:lnSpc>
                <a:spcPct val="80000"/>
              </a:lnSpc>
            </a:pPr>
            <a:r>
              <a:rPr lang="en-US" sz="2200" dirty="0" smtClean="0"/>
              <a:t>END;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657600"/>
            <a:ext cx="75438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marL="225425" lvl="2" indent="-568325">
              <a:lnSpc>
                <a:spcPct val="80000"/>
              </a:lnSpc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SELECT </a:t>
            </a:r>
            <a:r>
              <a:rPr lang="en-US" sz="2200" dirty="0" err="1" smtClean="0"/>
              <a:t>course_no</a:t>
            </a:r>
            <a:r>
              <a:rPr lang="en-US" sz="2200" dirty="0" smtClean="0"/>
              <a:t>, </a:t>
            </a:r>
            <a:r>
              <a:rPr lang="en-US" sz="2200" b="1" dirty="0" err="1" smtClean="0"/>
              <a:t>show_description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course_no</a:t>
            </a:r>
            <a:r>
              <a:rPr lang="en-US" sz="2200" b="1" dirty="0" smtClean="0"/>
              <a:t>)</a:t>
            </a:r>
          </a:p>
          <a:p>
            <a:pPr marL="225425" lvl="2" indent="-568325">
              <a:lnSpc>
                <a:spcPct val="80000"/>
              </a:lnSpc>
            </a:pPr>
            <a:r>
              <a:rPr lang="en-US" sz="2200" dirty="0" smtClean="0"/>
              <a:t>	FROM course;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533400"/>
            <a:ext cx="4114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Anonymous block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3352800"/>
            <a:ext cx="419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SQL statement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Praktkum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295400"/>
            <a:ext cx="44810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32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view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customers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trigger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customers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basis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procedure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customers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25 </a:t>
            </a:r>
            <a:r>
              <a:rPr lang="en-US" dirty="0" err="1" smtClean="0"/>
              <a:t>tahun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5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M-5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smtClean="0"/>
              <a:t> View, Trigger</a:t>
            </a:r>
            <a:r>
              <a:rPr lang="en-US" dirty="0" smtClean="0"/>
              <a:t>, Function </a:t>
            </a:r>
            <a:r>
              <a:rPr lang="en-US" dirty="0" err="1" smtClean="0"/>
              <a:t>dan</a:t>
            </a:r>
            <a:r>
              <a:rPr lang="en-US" dirty="0" smtClean="0"/>
              <a:t> Procedure</a:t>
            </a:r>
          </a:p>
          <a:p>
            <a:r>
              <a:rPr lang="en-US" dirty="0" err="1" smtClean="0"/>
              <a:t>Tempat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jam </a:t>
            </a:r>
            <a:r>
              <a:rPr lang="en-US" dirty="0" err="1" smtClean="0"/>
              <a:t>kuliah</a:t>
            </a:r>
            <a:r>
              <a:rPr lang="en-US" dirty="0" smtClean="0"/>
              <a:t>, </a:t>
            </a:r>
            <a:r>
              <a:rPr lang="en-US" dirty="0" err="1" smtClean="0"/>
              <a:t>ontime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dikelas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58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virtual </a:t>
            </a:r>
            <a:r>
              <a:rPr lang="en-US" dirty="0" smtClean="0"/>
              <a:t>yang </a:t>
            </a:r>
            <a:r>
              <a:rPr lang="en-US" dirty="0" err="1" smtClean="0"/>
              <a:t>menampung</a:t>
            </a:r>
            <a:r>
              <a:rPr lang="en-US" dirty="0" smtClean="0"/>
              <a:t> result-set/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query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err="1" smtClean="0"/>
              <a:t>Sebuah</a:t>
            </a:r>
            <a:r>
              <a:rPr lang="en-US" dirty="0" smtClean="0"/>
              <a:t> view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Kolom-kolom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view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dirty="0" err="1" smtClean="0"/>
              <a:t>keamanan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query view,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451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Sintaks</a:t>
            </a:r>
            <a:r>
              <a:rPr lang="en-US" sz="4400" dirty="0" smtClean="0"/>
              <a:t> View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160745997"/>
              </p:ext>
            </p:extLst>
          </p:nvPr>
        </p:nvGraphicFramePr>
        <p:xfrm>
          <a:off x="683568" y="476672"/>
          <a:ext cx="756084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20779178"/>
              </p:ext>
            </p:extLst>
          </p:nvPr>
        </p:nvGraphicFramePr>
        <p:xfrm>
          <a:off x="683568" y="1986496"/>
          <a:ext cx="756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305382989"/>
              </p:ext>
            </p:extLst>
          </p:nvPr>
        </p:nvGraphicFramePr>
        <p:xfrm>
          <a:off x="683568" y="3496320"/>
          <a:ext cx="7560000" cy="79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1108668842"/>
              </p:ext>
            </p:extLst>
          </p:nvPr>
        </p:nvGraphicFramePr>
        <p:xfrm>
          <a:off x="683568" y="4365104"/>
          <a:ext cx="75600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xmlns="" val="28243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Contoh</a:t>
            </a:r>
            <a:r>
              <a:rPr lang="en-US" sz="4400" dirty="0" smtClean="0"/>
              <a:t> View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24993763"/>
              </p:ext>
            </p:extLst>
          </p:nvPr>
        </p:nvGraphicFramePr>
        <p:xfrm>
          <a:off x="683568" y="476672"/>
          <a:ext cx="756084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2188086"/>
              </p:ext>
            </p:extLst>
          </p:nvPr>
        </p:nvGraphicFramePr>
        <p:xfrm>
          <a:off x="683568" y="1986496"/>
          <a:ext cx="756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083011057"/>
              </p:ext>
            </p:extLst>
          </p:nvPr>
        </p:nvGraphicFramePr>
        <p:xfrm>
          <a:off x="683568" y="3496320"/>
          <a:ext cx="7560000" cy="79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4259463360"/>
              </p:ext>
            </p:extLst>
          </p:nvPr>
        </p:nvGraphicFramePr>
        <p:xfrm>
          <a:off x="683568" y="4365104"/>
          <a:ext cx="75600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xmlns="" val="14676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trigger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di DBMS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spesifik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Trigger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DML (INSERT, UPDATE, DELETE)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Pemanggilan</a:t>
            </a:r>
            <a:r>
              <a:rPr lang="en-US" dirty="0" smtClean="0"/>
              <a:t> trigger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procedure </a:t>
            </a:r>
            <a:r>
              <a:rPr lang="en-US" dirty="0" err="1" smtClean="0"/>
              <a:t>dan</a:t>
            </a:r>
            <a:r>
              <a:rPr lang="en-US" dirty="0" smtClean="0"/>
              <a:t> function yang </a:t>
            </a:r>
            <a:r>
              <a:rPr lang="en-US" dirty="0" err="1" smtClean="0"/>
              <a:t>pemanggilannya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3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34390761"/>
              </p:ext>
            </p:extLst>
          </p:nvPr>
        </p:nvGraphicFramePr>
        <p:xfrm>
          <a:off x="755576" y="1340768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683568" y="844028"/>
            <a:ext cx="75608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Database trigger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18349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Deskripsi</a:t>
            </a:r>
            <a:r>
              <a:rPr lang="en-US" sz="4400" dirty="0" smtClean="0"/>
              <a:t> Trigger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9012107"/>
              </p:ext>
            </p:extLst>
          </p:nvPr>
        </p:nvGraphicFramePr>
        <p:xfrm>
          <a:off x="762000" y="98296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96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Sintaks</a:t>
            </a:r>
            <a:r>
              <a:rPr lang="en-US" dirty="0" smtClean="0"/>
              <a:t>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171450" indent="0">
              <a:buNone/>
            </a:pPr>
            <a:r>
              <a:rPr lang="en-GB" b="1" dirty="0"/>
              <a:t>CREATE [OR REPLACE] TRIGGER </a:t>
            </a:r>
            <a:r>
              <a:rPr lang="en-GB" b="1" dirty="0" err="1"/>
              <a:t>trigger_name</a:t>
            </a:r>
            <a:endParaRPr lang="en-GB" b="1" dirty="0"/>
          </a:p>
          <a:p>
            <a:pPr marL="171450" indent="0">
              <a:buNone/>
            </a:pPr>
            <a:r>
              <a:rPr lang="en-GB" b="1" dirty="0"/>
              <a:t>{BEFORE|AFTER} </a:t>
            </a:r>
            <a:r>
              <a:rPr lang="en-GB" b="1" dirty="0" err="1"/>
              <a:t>triggering_event</a:t>
            </a:r>
            <a:r>
              <a:rPr lang="en-GB" b="1" dirty="0"/>
              <a:t> ON </a:t>
            </a:r>
            <a:r>
              <a:rPr lang="en-GB" b="1" dirty="0" err="1"/>
              <a:t>table_name</a:t>
            </a:r>
            <a:endParaRPr lang="en-GB" b="1" dirty="0"/>
          </a:p>
          <a:p>
            <a:pPr marL="171450" indent="0">
              <a:buNone/>
            </a:pPr>
            <a:r>
              <a:rPr lang="en-GB" b="1" dirty="0"/>
              <a:t>[FOR EACH ROW]</a:t>
            </a:r>
          </a:p>
          <a:p>
            <a:pPr marL="171450" indent="0">
              <a:buNone/>
            </a:pPr>
            <a:r>
              <a:rPr lang="en-GB" b="1" dirty="0"/>
              <a:t>[WHEN condition]</a:t>
            </a:r>
          </a:p>
          <a:p>
            <a:pPr marL="171450" indent="0">
              <a:buNone/>
            </a:pPr>
            <a:r>
              <a:rPr lang="en-GB" b="1" dirty="0"/>
              <a:t>DECLARE</a:t>
            </a:r>
          </a:p>
          <a:p>
            <a:pPr marL="171450" indent="0">
              <a:buNone/>
            </a:pPr>
            <a:r>
              <a:rPr lang="en-GB" b="1" dirty="0"/>
              <a:t>Declaration statements</a:t>
            </a:r>
          </a:p>
          <a:p>
            <a:pPr marL="171450" indent="0">
              <a:buNone/>
            </a:pPr>
            <a:r>
              <a:rPr lang="en-GB" b="1" dirty="0"/>
              <a:t>BEGIN</a:t>
            </a:r>
          </a:p>
          <a:p>
            <a:pPr marL="171450" indent="0">
              <a:buNone/>
            </a:pPr>
            <a:r>
              <a:rPr lang="en-GB" b="1" dirty="0"/>
              <a:t>Executable statements</a:t>
            </a:r>
          </a:p>
          <a:p>
            <a:pPr marL="171450" indent="0">
              <a:buNone/>
            </a:pPr>
            <a:r>
              <a:rPr lang="en-GB" b="1" dirty="0"/>
              <a:t>EXCEPTION</a:t>
            </a:r>
          </a:p>
          <a:p>
            <a:pPr marL="171450" indent="0">
              <a:buNone/>
            </a:pPr>
            <a:r>
              <a:rPr lang="en-GB" b="1" dirty="0"/>
              <a:t>Exception-handling statements</a:t>
            </a:r>
          </a:p>
          <a:p>
            <a:pPr marL="171450" indent="0">
              <a:buNone/>
            </a:pPr>
            <a:r>
              <a:rPr lang="en-GB" b="1" dirty="0"/>
              <a:t>END</a:t>
            </a:r>
            <a:r>
              <a:rPr lang="en-GB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940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595</TotalTime>
  <Words>692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NewsPrint</vt:lpstr>
      <vt:lpstr>Manajemen Basis Data</vt:lpstr>
      <vt:lpstr>Agenda</vt:lpstr>
      <vt:lpstr>View</vt:lpstr>
      <vt:lpstr>Sintaks View</vt:lpstr>
      <vt:lpstr>Contoh View</vt:lpstr>
      <vt:lpstr>Trigger</vt:lpstr>
      <vt:lpstr>Trigger</vt:lpstr>
      <vt:lpstr>Deskripsi Trigger</vt:lpstr>
      <vt:lpstr>Sintaks Trigger</vt:lpstr>
      <vt:lpstr>Contoh Trigger</vt:lpstr>
      <vt:lpstr>Contoh Trigger</vt:lpstr>
      <vt:lpstr>Contoh Trigger</vt:lpstr>
      <vt:lpstr>Contoh Trigger</vt:lpstr>
      <vt:lpstr>Procedure</vt:lpstr>
      <vt:lpstr>Sintaks Procedure</vt:lpstr>
      <vt:lpstr>Contoh Procedure</vt:lpstr>
      <vt:lpstr>Contoh Procedure lanjutan</vt:lpstr>
      <vt:lpstr>Function</vt:lpstr>
      <vt:lpstr>Sintaks Function</vt:lpstr>
      <vt:lpstr>Contoh Function</vt:lpstr>
      <vt:lpstr>Pemanggilan Function</vt:lpstr>
      <vt:lpstr>Tugas Pendahuluan Praktkum</vt:lpstr>
      <vt:lpstr>Tugas Pendahuluan Praktikum</vt:lpstr>
      <vt:lpstr>Agenda M-5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Basis Data</dc:title>
  <dc:creator>Adhatus Solichah A.</dc:creator>
  <cp:lastModifiedBy>KULIAH-IF</cp:lastModifiedBy>
  <cp:revision>69</cp:revision>
  <dcterms:created xsi:type="dcterms:W3CDTF">2016-02-22T07:28:26Z</dcterms:created>
  <dcterms:modified xsi:type="dcterms:W3CDTF">2011-01-14T11:18:45Z</dcterms:modified>
</cp:coreProperties>
</file>