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21BEF91-627D-4F2A-B91C-A61F019B496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-504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Membuat web yang digunakan untuk membantu mahasiswa dalam lomba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Djohan Prabowo (511510067)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Yoga Samudra (5115100080)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Rizky Pratama Ramadhan (5115100157)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Fitur-Fitur dalam web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 tanpa register karena admin telah memasukkan data mahasiswa TC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Ubah Password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mengajukan gambaran lomba yang akan diikuti dan biaya lomba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dapat menyumbangkan dana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dapat mencari tim untuk lomba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yang digunakan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Sublime Text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MySql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Laravel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Bootstrap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504000" y="1769040"/>
          <a:ext cx="9071280" cy="3035520"/>
        </p:xfrm>
        <a:graphic>
          <a:graphicData uri="http://schemas.openxmlformats.org/drawingml/2006/table">
            <a:tbl>
              <a:tblPr/>
              <a:tblGrid>
                <a:gridCol w="701640"/>
                <a:gridCol w="3833640"/>
                <a:gridCol w="2267640"/>
                <a:gridCol w="226872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Nama Kegiatan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Penanggung Jawab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Waktu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Belajar Laravel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Djohan. Yoga, Rizky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Satu minggu (Mulai Minggu ke-10)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 database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Djohan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Satu minggu (Mulai Minggu ke-11)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 Front-End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Rizky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Dua minggu (Mulai Minggu ke-11)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Merancang Back-End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Yoga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Dua minggu (Mulai Minggu ke -11)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Penggabungan dan debugging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Djohan, Yoga, Rizky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Lima minggu (Mulai Minggu ke -12)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2017-04-06T21:57:51Z</dcterms:created>
  <dc:creator/>
  <dc:description/>
  <dc:language>en-US</dc:language>
  <cp:lastModifiedBy/>
  <dcterms:modified xsi:type="dcterms:W3CDTF">2017-04-06T22:15:07Z</dcterms:modified>
  <cp:revision>4</cp:revision>
  <dc:subject/>
  <dc:title/>
</cp:coreProperties>
</file>