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15"/>
  </p:notesMasterIdLst>
  <p:sldIdLst>
    <p:sldId id="256" r:id="rId2"/>
    <p:sldId id="266" r:id="rId3"/>
    <p:sldId id="259" r:id="rId4"/>
    <p:sldId id="262" r:id="rId5"/>
    <p:sldId id="263" r:id="rId6"/>
    <p:sldId id="267" r:id="rId7"/>
    <p:sldId id="272" r:id="rId8"/>
    <p:sldId id="264" r:id="rId9"/>
    <p:sldId id="268" r:id="rId10"/>
    <p:sldId id="269" r:id="rId11"/>
    <p:sldId id="265" r:id="rId12"/>
    <p:sldId id="270" r:id="rId13"/>
    <p:sldId id="271" r:id="rId14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0" autoAdjust="0"/>
  </p:normalViewPr>
  <p:slideViewPr>
    <p:cSldViewPr snapToGrid="0">
      <p:cViewPr varScale="1">
        <p:scale>
          <a:sx n="87" d="100"/>
          <a:sy n="87" d="100"/>
        </p:scale>
        <p:origin x="17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307e765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307e765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14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094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393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0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3909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159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922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172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820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63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396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45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0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025550" y="146398"/>
            <a:ext cx="7092900" cy="15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SIG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692175" y="2825750"/>
            <a:ext cx="4695300" cy="15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dirty="0"/>
              <a:t>Narendra Haryo Bismo	05111540000009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" dirty="0"/>
              <a:t>Naufal Pranasetyo		05111540000057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" dirty="0"/>
              <a:t>Zahri Rusli			05111540000108</a:t>
            </a:r>
          </a:p>
          <a:p>
            <a:pPr lvl="0">
              <a:spcBef>
                <a:spcPts val="0"/>
              </a:spcBef>
            </a:pPr>
            <a:r>
              <a:rPr lang="en" dirty="0"/>
              <a:t>Yuga Mitra Hakiki		05111540000706</a:t>
            </a:r>
            <a:endParaRPr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type="ctrTitle" idx="4294967295"/>
          </p:nvPr>
        </p:nvSpPr>
        <p:spPr>
          <a:xfrm>
            <a:off x="333375" y="1254125"/>
            <a:ext cx="8477250" cy="1571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Menampilkan </a:t>
            </a:r>
            <a:r>
              <a:rPr lang="en-ID" sz="3000" dirty="0" err="1"/>
              <a:t>Rute</a:t>
            </a:r>
            <a:r>
              <a:rPr lang="en-ID" sz="3000" dirty="0"/>
              <a:t> </a:t>
            </a:r>
            <a:r>
              <a:rPr lang="en-ID" sz="3000" dirty="0" err="1"/>
              <a:t>ke</a:t>
            </a:r>
            <a:r>
              <a:rPr lang="en-ID" sz="3000" dirty="0"/>
              <a:t> </a:t>
            </a:r>
            <a:r>
              <a:rPr lang="en-ID" sz="3000" dirty="0" err="1"/>
              <a:t>Universitas</a:t>
            </a:r>
            <a:r>
              <a:rPr lang="en-ID" sz="3000" dirty="0"/>
              <a:t> dan </a:t>
            </a:r>
            <a:r>
              <a:rPr lang="en-ID" sz="3000" dirty="0" err="1"/>
              <a:t>Jarak</a:t>
            </a:r>
            <a:r>
              <a:rPr lang="en-ID" sz="3000" dirty="0"/>
              <a:t> </a:t>
            </a:r>
            <a:r>
              <a:rPr lang="en-US" sz="3000" dirty="0" err="1"/>
              <a:t>antar</a:t>
            </a:r>
            <a:r>
              <a:rPr lang="en-US" sz="3000" dirty="0"/>
              <a:t> </a:t>
            </a:r>
            <a:r>
              <a:rPr lang="en-US" sz="3000" dirty="0" err="1"/>
              <a:t>Universitas</a:t>
            </a:r>
            <a:r>
              <a:rPr lang="en-US" sz="3000" dirty="0"/>
              <a:t> di Surabaya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95D8-F375-467E-AB9E-186D73C0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dirty="0"/>
              <a:t>Hasil </a:t>
            </a:r>
            <a:r>
              <a:rPr lang="en-US" sz="3600" dirty="0" err="1"/>
              <a:t>Fitur</a:t>
            </a:r>
            <a:r>
              <a:rPr lang="en-US" sz="3600" dirty="0"/>
              <a:t>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F6F6724-9BFD-4811-B282-699FCE0D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73" y="967417"/>
            <a:ext cx="4618239" cy="34405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4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A6B86-4F30-4A32-828D-4C85E445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4" y="1196983"/>
            <a:ext cx="3369565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 3</a:t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Menampilkan jarak dan rute antar Universitas di Surabaya</a:t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B76D-296C-44D1-BB04-AC0FD762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sz="1300" dirty="0" err="1"/>
              <a:t>Berikut</a:t>
            </a:r>
            <a:r>
              <a:rPr lang="en-US" sz="1300" dirty="0"/>
              <a:t> proses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fitur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</a:t>
            </a:r>
            <a:r>
              <a:rPr lang="en-US" sz="1300" dirty="0" err="1"/>
              <a:t>antar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opsi</a:t>
            </a:r>
            <a:r>
              <a:rPr lang="en-US" sz="1300" dirty="0"/>
              <a:t> </a:t>
            </a:r>
            <a:r>
              <a:rPr lang="en-US" sz="1300" dirty="0" err="1"/>
              <a:t>pilihan</a:t>
            </a:r>
            <a:r>
              <a:rPr lang="en-US" sz="1300" dirty="0"/>
              <a:t> </a:t>
            </a:r>
            <a:r>
              <a:rPr lang="en-US" sz="1300" dirty="0" err="1"/>
              <a:t>berupa</a:t>
            </a:r>
            <a:r>
              <a:rPr lang="en-US" sz="1300" dirty="0"/>
              <a:t> </a:t>
            </a:r>
            <a:r>
              <a:rPr lang="en-US" sz="1300" i="1" dirty="0"/>
              <a:t>dropdown </a:t>
            </a:r>
            <a:r>
              <a:rPr lang="en-US" sz="1300" dirty="0"/>
              <a:t>list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r>
              <a:rPr lang="en-US" sz="1300" dirty="0"/>
              <a:t> </a:t>
            </a:r>
            <a:r>
              <a:rPr lang="en-US" sz="1300" dirty="0" err="1"/>
              <a:t>asal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opsi</a:t>
            </a:r>
            <a:r>
              <a:rPr lang="en-US" sz="1300" dirty="0"/>
              <a:t> </a:t>
            </a:r>
            <a:r>
              <a:rPr lang="en-US" sz="1300" dirty="0" err="1"/>
              <a:t>pilihan</a:t>
            </a:r>
            <a:r>
              <a:rPr lang="en-US" sz="1300" dirty="0"/>
              <a:t> </a:t>
            </a:r>
            <a:r>
              <a:rPr lang="en-US" sz="1300" dirty="0" err="1"/>
              <a:t>berupa</a:t>
            </a:r>
            <a:r>
              <a:rPr lang="en-US" sz="1300" dirty="0"/>
              <a:t> </a:t>
            </a:r>
            <a:r>
              <a:rPr lang="en-US" sz="1300" i="1" dirty="0"/>
              <a:t>dropdown </a:t>
            </a:r>
            <a:r>
              <a:rPr lang="en-US" sz="1300" dirty="0"/>
              <a:t>list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r>
              <a:rPr lang="en-US" sz="1300" dirty="0"/>
              <a:t> yang </a:t>
            </a:r>
            <a:r>
              <a:rPr lang="en-US" sz="1300" dirty="0" err="1"/>
              <a:t>ingin</a:t>
            </a:r>
            <a:r>
              <a:rPr lang="en-US" sz="1300" dirty="0"/>
              <a:t> </a:t>
            </a:r>
            <a:r>
              <a:rPr lang="en-US" sz="1300" dirty="0" err="1"/>
              <a:t>dituju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tombol</a:t>
            </a:r>
            <a:r>
              <a:rPr lang="en-US" sz="1300" dirty="0"/>
              <a:t> </a:t>
            </a:r>
            <a:r>
              <a:rPr lang="en-US" sz="1300" dirty="0" err="1"/>
              <a:t>cari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jarak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melakukan</a:t>
            </a:r>
            <a:r>
              <a:rPr lang="en-US" sz="1300" dirty="0"/>
              <a:t> proses </a:t>
            </a:r>
            <a:r>
              <a:rPr lang="en-US" sz="1300" dirty="0" err="1"/>
              <a:t>pencarian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perhitungan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kolom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 yang </a:t>
            </a:r>
            <a:r>
              <a:rPr lang="en-US" sz="1300" dirty="0" err="1"/>
              <a:t>ditempuh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jalur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pada </a:t>
            </a:r>
            <a:r>
              <a:rPr lang="en-US" sz="1300" dirty="0" err="1"/>
              <a:t>webGIS</a:t>
            </a: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3535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BFDCA9-FAD9-4815-B815-2319B6C7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9" y="386747"/>
            <a:ext cx="456401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dirty="0"/>
              <a:t>Cara </a:t>
            </a:r>
            <a:r>
              <a:rPr lang="en-US" sz="2500" dirty="0" err="1"/>
              <a:t>Menjalankan</a:t>
            </a:r>
            <a:r>
              <a:rPr lang="en-US" sz="2500" dirty="0"/>
              <a:t> </a:t>
            </a:r>
            <a:r>
              <a:rPr lang="en-US" sz="2500" dirty="0" err="1"/>
              <a:t>Fitur</a:t>
            </a:r>
            <a:r>
              <a:rPr lang="en-US" sz="2500" dirty="0"/>
              <a:t>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B1B71-9084-417C-B1CD-3D5AF2DA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582" y="1760354"/>
            <a:ext cx="4162768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pada menu </a:t>
            </a:r>
            <a:r>
              <a:rPr lang="en-US" i="1" dirty="0"/>
              <a:t>dropdown list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pada menu </a:t>
            </a:r>
            <a:r>
              <a:rPr lang="en-US" i="1" dirty="0"/>
              <a:t>dropdown list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 “Cari </a:t>
            </a:r>
            <a:r>
              <a:rPr lang="en-US" dirty="0" err="1"/>
              <a:t>Rute</a:t>
            </a:r>
            <a:r>
              <a:rPr lang="en-US" dirty="0"/>
              <a:t> dan </a:t>
            </a:r>
            <a:r>
              <a:rPr lang="en-US" dirty="0" err="1"/>
              <a:t>Jarak</a:t>
            </a:r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F1AF64-4E40-4DB7-8020-690859E2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27" y="48712"/>
            <a:ext cx="4220091" cy="2310636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252884-3FF4-47B2-A597-BD2B63AC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327" y="2626453"/>
            <a:ext cx="4234821" cy="19598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7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19A9-5693-44F5-8161-873F330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/>
              <a:t>Hasil Fitur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6D5AC71-9454-4BC0-9139-DA3EB113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63" y="881351"/>
            <a:ext cx="4663349" cy="35609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2F4D0-05D6-4EF8-AB61-E5F37ED0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200149"/>
            <a:ext cx="2654449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IDE Final Project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1694-8E96-41BB-861D-0CEE369B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User dapat melakukan input manual koordinatnya untuk mengetahui rute dan jarak ke Universitas tujuan (terdapat pilihan Universitas)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User dapat mengetahui lokasinya saat ini secara otomatis (menggunakan </a:t>
            </a:r>
            <a:r>
              <a:rPr lang="en-US" sz="1300" i="1"/>
              <a:t>geolocation</a:t>
            </a:r>
            <a:r>
              <a:rPr lang="en-US" sz="1300"/>
              <a:t>) tanpa harus input koordinat x dan y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Dapat mengetahui rute dan jarak  Universitas terdekat user, dihitung dari titik koordinat posisi user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Dapat menunjukkan rute serta jarak antar dua Universitas yang ada di Surabaya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Membuat rute perjalanan menggunakan algoritma A Star dengan bobot tertentu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81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3132383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Database Universitas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088685" y="1511799"/>
            <a:ext cx="3129159" cy="258795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Memasukkan database ke dalam Postgre yang berisikan koordinat tiap Universitas di Surabaya. </a:t>
            </a:r>
          </a:p>
          <a:p>
            <a:pPr marL="285750" indent="-228600" defTabSz="9144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Nantinya user dapat memilih Universitas tujuan tanpa memasukkan koordinat, melainkan memilih dari opsi Universitas yang ada di Surabaya. </a:t>
            </a:r>
          </a:p>
          <a:p>
            <a:pPr marL="285750" indent="-228600" defTabSz="9144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Berikut Universitas di Surabaya yang kami masukkan ke dalam database</a:t>
            </a:r>
          </a:p>
          <a:p>
            <a:pPr marL="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B30F45-B3DA-4714-8AFC-C366627DF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12" y="1471352"/>
            <a:ext cx="4726236" cy="31149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40BC6-FCC9-4634-BAEE-C4BD2A77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200149"/>
            <a:ext cx="2654449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75C1-C0E8-4DB7-B667-2917B34E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Aft>
                <a:spcPts val="600"/>
              </a:spcAft>
              <a:buSzPct val="100000"/>
              <a:buNone/>
            </a:pP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current location user </a:t>
            </a:r>
            <a:r>
              <a:rPr lang="en-US" dirty="0"/>
              <a:t>(</a:t>
            </a:r>
            <a:r>
              <a:rPr lang="en-US" dirty="0" err="1"/>
              <a:t>lokasi</a:t>
            </a:r>
            <a:r>
              <a:rPr lang="en-US" dirty="0"/>
              <a:t> user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) </a:t>
            </a:r>
            <a:r>
              <a:rPr lang="en-US" dirty="0" err="1"/>
              <a:t>maupun</a:t>
            </a:r>
            <a:r>
              <a:rPr lang="en-US" dirty="0"/>
              <a:t> input manual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input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user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di Surabaya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00B9B-8C20-45FE-979F-92089F97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4" y="1131571"/>
            <a:ext cx="3602174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 1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Menampilkan jarak dan rute dari lokasi user untuk menuju ke Universitas yang dipilih</a:t>
            </a:r>
            <a:b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B7E86-7CF5-42FC-9E7F-33AA5AEC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dirty="0" err="1"/>
              <a:t>Berikut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dituju</a:t>
            </a:r>
            <a:endParaRPr lang="en-US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i="1" dirty="0"/>
              <a:t>current location user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geolocation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dropdown </a:t>
            </a:r>
            <a:r>
              <a:rPr lang="en-US" dirty="0"/>
              <a:t>list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dituju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dilalui</a:t>
            </a:r>
            <a:r>
              <a:rPr lang="en-US" dirty="0"/>
              <a:t> pada </a:t>
            </a:r>
            <a:r>
              <a:rPr lang="en-US" dirty="0" err="1"/>
              <a:t>webGIS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C1CA90-C61C-4DAF-8D55-CFB65B57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416276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/>
              <a:t>Cara Menggunakan Fitur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8B83-CB74-45A0-B0E3-F0964B38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4162768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 Posisi Anda untuk menentukan koordinat secara otomatis, opsional dapat input koordinat secara manual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Pilih Universitas pada menu </a:t>
            </a:r>
            <a:r>
              <a:rPr lang="en-US" i="1"/>
              <a:t>dropdown list</a:t>
            </a:r>
            <a:r>
              <a:rPr lang="en-US"/>
              <a:t> Pilihan Universitas</a:t>
            </a:r>
            <a:endParaRPr lang="en-US" i="1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 Tombol  berawrna hijau “Cari Rute dan Jarak”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9055847E-787E-47F8-B3C8-41CDE8943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11"/>
          <a:stretch/>
        </p:blipFill>
        <p:spPr>
          <a:xfrm>
            <a:off x="5466424" y="102075"/>
            <a:ext cx="3639883" cy="1984497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5724A1-179D-44F1-940F-780EF3AFA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440" y="2167244"/>
            <a:ext cx="3639883" cy="23635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9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43C74F-2F21-4F4D-B118-90DA1ED3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45180"/>
            <a:ext cx="416276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/>
              <a:t>Hasil Fitur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6706-E426-41F6-B4FE-1FB47337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4162768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0BB6C10-5DAC-405E-A283-B99DB0D3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705" y="1519605"/>
            <a:ext cx="4096762" cy="2970153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606CDF-74F7-438F-8CC6-0952D16F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" y="1509609"/>
            <a:ext cx="4198435" cy="297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5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7E922-22B7-4847-A63B-8F00A2EA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6" y="1232510"/>
            <a:ext cx="3521627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 2</a:t>
            </a:r>
            <a:b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Menampilkan jarak dan rute terdekat untuk ke universitas dari lokasi input user</a:t>
            </a:r>
            <a:b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16CA-9227-443D-8C99-38E8780C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sz="1300" dirty="0" err="1"/>
              <a:t>Berikut</a:t>
            </a:r>
            <a:r>
              <a:rPr lang="en-US" sz="1300" dirty="0"/>
              <a:t> proses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fitur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 dan </a:t>
            </a:r>
            <a:r>
              <a:rPr lang="en-US" sz="1300" dirty="0" err="1"/>
              <a:t>rute</a:t>
            </a:r>
            <a:r>
              <a:rPr lang="en-US" sz="1300" dirty="0"/>
              <a:t> </a:t>
            </a:r>
            <a:r>
              <a:rPr lang="en-US" sz="1300" dirty="0" err="1"/>
              <a:t>terdekat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ke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lokasi</a:t>
            </a:r>
            <a:r>
              <a:rPr lang="en-US" sz="1300" dirty="0"/>
              <a:t> input </a:t>
            </a:r>
            <a:r>
              <a:rPr lang="en-US" sz="1300" dirty="0" err="1"/>
              <a:t>maupun</a:t>
            </a:r>
            <a:r>
              <a:rPr lang="en-US" sz="1300" dirty="0"/>
              <a:t> </a:t>
            </a:r>
            <a:r>
              <a:rPr lang="en-US" sz="1300" dirty="0" err="1"/>
              <a:t>lokasi</a:t>
            </a:r>
            <a:r>
              <a:rPr lang="en-US" sz="1300" dirty="0"/>
              <a:t> user </a:t>
            </a:r>
            <a:r>
              <a:rPr lang="en-US" sz="1300" dirty="0" err="1"/>
              <a:t>saat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fungsi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mendapatkan</a:t>
            </a:r>
            <a:r>
              <a:rPr lang="en-US" sz="1300" dirty="0"/>
              <a:t> </a:t>
            </a:r>
            <a:r>
              <a:rPr lang="en-US" sz="1300" i="1" dirty="0"/>
              <a:t>current location user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i="1" dirty="0"/>
              <a:t>geolocation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inputan</a:t>
            </a:r>
            <a:r>
              <a:rPr lang="en-US" sz="1300" dirty="0"/>
              <a:t> </a:t>
            </a:r>
            <a:r>
              <a:rPr lang="en-US" sz="1300" dirty="0" err="1"/>
              <a:t>lokasi</a:t>
            </a:r>
            <a:r>
              <a:rPr lang="en-US" sz="1300" dirty="0"/>
              <a:t> </a:t>
            </a:r>
            <a:r>
              <a:rPr lang="en-US" sz="1300" dirty="0" err="1"/>
              <a:t>saat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, yang </a:t>
            </a:r>
            <a:r>
              <a:rPr lang="en-US" sz="1300" dirty="0" err="1"/>
              <a:t>berisi</a:t>
            </a:r>
            <a:r>
              <a:rPr lang="en-US" sz="1300" dirty="0"/>
              <a:t> 2 </a:t>
            </a:r>
            <a:r>
              <a:rPr lang="en-US" sz="1300" dirty="0" err="1"/>
              <a:t>tabel</a:t>
            </a:r>
            <a:r>
              <a:rPr lang="en-US" sz="1300" dirty="0"/>
              <a:t> </a:t>
            </a:r>
            <a:r>
              <a:rPr lang="en-US" sz="1300" dirty="0" err="1"/>
              <a:t>inputan</a:t>
            </a:r>
            <a:r>
              <a:rPr lang="en-US" sz="1300" dirty="0"/>
              <a:t> </a:t>
            </a:r>
            <a:r>
              <a:rPr lang="en-US" sz="1300" dirty="0" err="1"/>
              <a:t>koordinat</a:t>
            </a:r>
            <a:r>
              <a:rPr lang="en-US" sz="1300" dirty="0"/>
              <a:t> X dan </a:t>
            </a:r>
            <a:r>
              <a:rPr lang="en-US" sz="1300" dirty="0" err="1"/>
              <a:t>koordinat</a:t>
            </a:r>
            <a:r>
              <a:rPr lang="en-US" sz="1300" dirty="0"/>
              <a:t> Y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tombol</a:t>
            </a:r>
            <a:r>
              <a:rPr lang="en-US" sz="1300" dirty="0"/>
              <a:t> </a:t>
            </a:r>
            <a:r>
              <a:rPr lang="en-US" sz="1300" dirty="0" err="1"/>
              <a:t>cari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jarak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memproses</a:t>
            </a:r>
            <a:r>
              <a:rPr lang="en-US" sz="1300" dirty="0"/>
              <a:t> </a:t>
            </a:r>
            <a:r>
              <a:rPr lang="en-US" sz="1300" dirty="0" err="1"/>
              <a:t>pengolahan</a:t>
            </a:r>
            <a:r>
              <a:rPr lang="en-US" sz="1300" dirty="0"/>
              <a:t> data (</a:t>
            </a:r>
            <a:r>
              <a:rPr lang="en-US" sz="1300" dirty="0" err="1"/>
              <a:t>pencarian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perhitungan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kolom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 </a:t>
            </a:r>
            <a:r>
              <a:rPr lang="en-US" sz="1300" dirty="0" err="1"/>
              <a:t>tempuh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jalur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pada </a:t>
            </a:r>
            <a:r>
              <a:rPr lang="en-US" sz="1300" dirty="0" err="1"/>
              <a:t>webGIS</a:t>
            </a: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6361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B97B0-C9ED-4851-9808-43BF308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603389"/>
            <a:ext cx="3243834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100"/>
              <a:t>Cara Menjalankan Fitur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324383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BD10-3B16-46E9-AF43-47CECBA0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3243835" cy="3055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</a:t>
            </a:r>
            <a:r>
              <a:rPr lang="en-US" dirty="0"/>
              <a:t> </a:t>
            </a:r>
            <a:r>
              <a:rPr lang="en-US"/>
              <a:t>Posisi</a:t>
            </a:r>
            <a:r>
              <a:rPr lang="en-US" dirty="0"/>
              <a:t> </a:t>
            </a:r>
            <a:r>
              <a:rPr lang="en-US"/>
              <a:t>anda</a:t>
            </a:r>
            <a:r>
              <a:rPr lang="en-US" dirty="0"/>
              <a:t> </a:t>
            </a:r>
            <a:r>
              <a:rPr lang="en-US"/>
              <a:t>untuk</a:t>
            </a:r>
            <a:r>
              <a:rPr lang="en-US" dirty="0"/>
              <a:t> </a:t>
            </a:r>
            <a:r>
              <a:rPr lang="en-US"/>
              <a:t>menentukan</a:t>
            </a:r>
            <a:r>
              <a:rPr lang="en-US" dirty="0"/>
              <a:t> </a:t>
            </a:r>
            <a:r>
              <a:rPr lang="en-US"/>
              <a:t>lokasi</a:t>
            </a:r>
            <a:r>
              <a:rPr lang="en-US" dirty="0"/>
              <a:t> </a:t>
            </a:r>
            <a:r>
              <a:rPr lang="en-US"/>
              <a:t>secara</a:t>
            </a:r>
            <a:r>
              <a:rPr lang="en-US" dirty="0"/>
              <a:t> </a:t>
            </a:r>
            <a:r>
              <a:rPr lang="en-US"/>
              <a:t>otomatis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Input manual </a:t>
            </a:r>
            <a:r>
              <a:rPr lang="en-US"/>
              <a:t>koordinat</a:t>
            </a:r>
            <a:r>
              <a:rPr lang="en-US" dirty="0"/>
              <a:t> x dan y (</a:t>
            </a:r>
            <a:r>
              <a:rPr lang="en-US"/>
              <a:t>opsional</a:t>
            </a:r>
            <a:r>
              <a:rPr lang="en-US" dirty="0"/>
              <a:t>)</a:t>
            </a:r>
            <a:endParaRPr lang="en-US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</a:t>
            </a:r>
            <a:r>
              <a:rPr lang="en-US" dirty="0"/>
              <a:t> </a:t>
            </a:r>
            <a:r>
              <a:rPr lang="en-US"/>
              <a:t>tombol</a:t>
            </a:r>
            <a:r>
              <a:rPr lang="en-US" dirty="0"/>
              <a:t> </a:t>
            </a:r>
            <a:r>
              <a:rPr lang="en-US"/>
              <a:t>berwarna</a:t>
            </a:r>
            <a:r>
              <a:rPr lang="en-US" dirty="0"/>
              <a:t> </a:t>
            </a:r>
            <a:r>
              <a:rPr lang="en-US"/>
              <a:t>hijau</a:t>
            </a:r>
            <a:r>
              <a:rPr lang="en-US" dirty="0"/>
              <a:t> “</a:t>
            </a:r>
            <a:r>
              <a:rPr lang="en-US"/>
              <a:t>Cek</a:t>
            </a:r>
            <a:r>
              <a:rPr lang="en-US" dirty="0"/>
              <a:t> </a:t>
            </a:r>
            <a:r>
              <a:rPr lang="en-US"/>
              <a:t>Universitas</a:t>
            </a:r>
            <a:r>
              <a:rPr lang="en-US" dirty="0"/>
              <a:t> </a:t>
            </a:r>
            <a:r>
              <a:rPr lang="en-US"/>
              <a:t>Terdekat</a:t>
            </a:r>
            <a:r>
              <a:rPr lang="en-US" dirty="0"/>
              <a:t>”</a:t>
            </a:r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BABD25A-A9F4-489F-A5DE-D4827B14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2" y="1447777"/>
            <a:ext cx="4611546" cy="34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118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502</Words>
  <Application>Microsoft Office PowerPoint</Application>
  <PresentationFormat>On-screen Show (16:9)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FINAL PROJECT SIG</vt:lpstr>
      <vt:lpstr>IDE Final Project</vt:lpstr>
      <vt:lpstr>Database Universitas</vt:lpstr>
      <vt:lpstr>Fitur</vt:lpstr>
      <vt:lpstr>Fitur 1 Menampilkan jarak dan rute dari lokasi user untuk menuju ke Universitas yang dipilih  </vt:lpstr>
      <vt:lpstr>Cara Menggunakan Fitur 1</vt:lpstr>
      <vt:lpstr>Hasil Fitur 1</vt:lpstr>
      <vt:lpstr>Fitur 2 Menampilkan jarak dan rute terdekat untuk ke universitas dari lokasi input user </vt:lpstr>
      <vt:lpstr>Cara Menjalankan Fitur 2</vt:lpstr>
      <vt:lpstr>Hasil Fitur 2</vt:lpstr>
      <vt:lpstr>Fitur 3 Menampilkan jarak dan rute antar Universitas di Surabaya  </vt:lpstr>
      <vt:lpstr>Cara Menjalankan Fitur 3</vt:lpstr>
      <vt:lpstr>Hasil Fitur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SIG</dc:title>
  <dc:creator>Naufal Pranasetyo</dc:creator>
  <cp:lastModifiedBy>Naufal Pranasetyo</cp:lastModifiedBy>
  <cp:revision>2</cp:revision>
  <dcterms:created xsi:type="dcterms:W3CDTF">2018-12-02T10:34:57Z</dcterms:created>
  <dcterms:modified xsi:type="dcterms:W3CDTF">2018-12-02T10:38:15Z</dcterms:modified>
</cp:coreProperties>
</file>